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D2D"/>
    <a:srgbClr val="FFD347"/>
    <a:srgbClr val="FFC305"/>
    <a:srgbClr val="C23E30"/>
    <a:srgbClr val="A84F18"/>
    <a:srgbClr val="EAC448"/>
    <a:srgbClr val="5282A6"/>
    <a:srgbClr val="BEC440"/>
    <a:srgbClr val="A26C70"/>
    <a:srgbClr val="E69E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69" d="100"/>
          <a:sy n="69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41517-BB71-461A-8F8E-1F1429155E49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FEEF6E-FE01-4D3F-B403-83547ACDA0F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375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i="1" dirty="0">
                <a:solidFill>
                  <a:prstClr val="white"/>
                </a:solidFill>
                <a:latin typeface="Calibri" panose="020F0502020204030204"/>
              </a:rPr>
              <a:t>www.presentation-powerpoint.com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FEEF6E-FE01-4D3F-B403-83547ACDA0F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4841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5A871-0DFD-4C1E-9EEB-0249382741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D7DE67-E276-4C25-B37D-F5EF02427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3F0384-5982-4E96-8936-611ED3C8F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B44130-C1E2-4AAF-87BF-C6D1D840D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C73A78-04AD-48C1-A89E-4A079E492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9311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1E01D-B078-458B-8F5F-942B1666C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547C40-FA29-4141-B4FB-84AFCF5D9F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45B90-4244-4CB8-9535-C91403D1E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04620-4344-4D6D-9AD3-65FC1782D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6DEFB-8019-4F61-BDD1-87C574093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9520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286CDE-404B-46CF-ACC8-AC150BFF86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606728-3EDE-4DBE-A4D7-075753BD44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362C19-6888-4619-8DA8-2A9B9BDF8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A771A-0579-4FE9-B2DD-6DA52FBBB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0A2CC-A027-4B3C-BE3F-479A77D6D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7377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89DFA-76AE-4932-B654-A740C8FF5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DD1E0-6213-498E-81E8-E6D23D3C1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D1E83-B5DA-486C-8BB6-8702CE9D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85A87-51B2-484C-81EE-6419E38F6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68E09-5AE5-4348-AC71-553301129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865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D5816-D327-44F5-B2B1-CDAADC1CB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D60C71-8670-4ADB-B083-F5B258BF2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2E8096-4723-4C15-808E-679837FAA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627A5D-848C-439E-BAEA-9BF34CB9C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2F7A0-8252-457E-896B-F2B6C4B8F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1549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73A52-1C4A-4C4D-8E68-D5AED4565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C4B05-7123-4492-B789-B7E1D8B211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B37F37-A2D4-436C-BF35-1E0F40F898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AB8256-45EE-4B19-AEE7-C88CC0FF0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1C8ADA-8947-4DE8-AF38-A6C0D0ECB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030BEE-909D-48FB-885A-41D5C5CBC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687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5AF05-D9FA-4A6D-95D7-87FF7D160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A84753-6873-4077-9C1D-3606240F50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5D3BEF-3B7F-400C-958B-585F49627D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60EEC8-C09E-49C4-AECE-03A74D6AF2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E46AA1-F4A6-4F46-84E1-95CE9165C1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FFC107-4020-4E4F-AACE-92E28DD60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64BF84-DBC0-4E6E-9D89-D55CEDACB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06328F-6B0B-4EF1-84AB-ABC5AED2C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608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D6821-02AB-482A-AA0C-160C56D8E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54892D-849D-43EF-BD2A-1A96F2E36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42ABC4-90B6-485A-A158-1850E8BBA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D5663A-DD6F-432A-A579-DCD5809F6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77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F3DC50-0811-4CF1-B5F0-E69B9FF87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A22A1E-CF14-4D85-854B-69D0D2382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6BACF7-9187-4971-9C17-7BF971406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A015F-D51D-4309-BCAE-DB9D986DD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E4222-54D5-4EBC-85B7-FE8E287CC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463BD8-B158-4ECD-995F-7AE8546951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B4DDFA-0604-4C4C-B52D-8F28FA29A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829979-A94F-468F-A96F-AD46A4C57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212DC-2584-4128-B1BB-306BFEC26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694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8B481-6648-449D-9454-164ABF66D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6982A7-0D9E-4E28-A540-0FF1371FBF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419941-BCF8-44D3-BDA9-2CF55CD4DA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2719A5-E22E-4BBC-BF5F-40238576A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E87989-6EE2-4012-839D-39A9485E0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0B4355-D45E-4BAC-959E-AA6763B72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3460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presentation-powerpoint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49AD00-4A5D-4C8B-A5AD-83ECE2BC3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8AD23-EDEA-4C8C-AFD5-CE2B883B1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124C-4766-441C-BF65-EFC85C25AB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B6241-5FCA-4A8A-918D-A4A87E0CC4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06974-2953-442D-A450-ADC0E445B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A2692418-E69F-4C3B-88EF-1B7AF55F5F24}"/>
              </a:ext>
            </a:extLst>
          </p:cNvPr>
          <p:cNvSpPr txBox="1">
            <a:spLocks/>
          </p:cNvSpPr>
          <p:nvPr userDrawn="1"/>
        </p:nvSpPr>
        <p:spPr>
          <a:xfrm>
            <a:off x="0" y="7195597"/>
            <a:ext cx="12192000" cy="348055"/>
          </a:xfrm>
          <a:prstGeom prst="rect">
            <a:avLst/>
          </a:prstGeom>
          <a:noFill/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fr-FR" sz="1600" i="1" dirty="0">
                <a:solidFill>
                  <a:schemeClr val="tx1"/>
                </a:solidFill>
                <a:latin typeface="Calibri" panose="020F0502020204030204"/>
                <a:hlinkClick r:id="rId13"/>
              </a:rPr>
              <a:t>www.presentation-powerpoint.com</a:t>
            </a:r>
            <a:endParaRPr lang="fr-FR" sz="1600" i="1" dirty="0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058CF2B9-B424-4215-911D-1E0B6BD6F474}"/>
              </a:ext>
            </a:extLst>
          </p:cNvPr>
          <p:cNvSpPr txBox="1">
            <a:spLocks/>
          </p:cNvSpPr>
          <p:nvPr userDrawn="1"/>
        </p:nvSpPr>
        <p:spPr>
          <a:xfrm>
            <a:off x="0" y="6885126"/>
            <a:ext cx="12192000" cy="348055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1600" i="1" dirty="0">
                <a:solidFill>
                  <a:prstClr val="white"/>
                </a:solidFill>
                <a:latin typeface="Calibri" panose="020F0502020204030204"/>
              </a:rPr>
              <a:t>www.presentation-powerpoint.com</a:t>
            </a:r>
          </a:p>
        </p:txBody>
      </p:sp>
    </p:spTree>
    <p:extLst>
      <p:ext uri="{BB962C8B-B14F-4D97-AF65-F5344CB8AC3E}">
        <p14:creationId xmlns:p14="http://schemas.microsoft.com/office/powerpoint/2010/main" val="1069039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>
            <a:extLst>
              <a:ext uri="{FF2B5EF4-FFF2-40B4-BE49-F238E27FC236}">
                <a16:creationId xmlns:a16="http://schemas.microsoft.com/office/drawing/2014/main" id="{E26B2834-5E93-406B-B7FC-E35B2EC3AFBF}"/>
              </a:ext>
            </a:extLst>
          </p:cNvPr>
          <p:cNvSpPr/>
          <p:nvPr/>
        </p:nvSpPr>
        <p:spPr>
          <a:xfrm rot="18334813">
            <a:off x="5059860" y="208301"/>
            <a:ext cx="2078182" cy="2078182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14E490FC-5326-4F3E-8D6D-44A011923DB2}"/>
              </a:ext>
            </a:extLst>
          </p:cNvPr>
          <p:cNvSpPr/>
          <p:nvPr/>
        </p:nvSpPr>
        <p:spPr>
          <a:xfrm rot="18334813">
            <a:off x="5403284" y="876247"/>
            <a:ext cx="1307357" cy="1629984"/>
          </a:xfrm>
          <a:custGeom>
            <a:avLst/>
            <a:gdLst>
              <a:gd name="connsiteX0" fmla="*/ 188358 w 1307357"/>
              <a:gd name="connsiteY0" fmla="*/ 5464 h 1635448"/>
              <a:gd name="connsiteX1" fmla="*/ 293842 w 1307357"/>
              <a:gd name="connsiteY1" fmla="*/ 56278 h 1635448"/>
              <a:gd name="connsiteX2" fmla="*/ 1306098 w 1307357"/>
              <a:gd name="connsiteY2" fmla="*/ 1574261 h 1635448"/>
              <a:gd name="connsiteX3" fmla="*/ 1307357 w 1307357"/>
              <a:gd name="connsiteY3" fmla="*/ 1599205 h 1635448"/>
              <a:gd name="connsiteX4" fmla="*/ 1248504 w 1307357"/>
              <a:gd name="connsiteY4" fmla="*/ 1614337 h 1635448"/>
              <a:gd name="connsiteX5" fmla="*/ 1039091 w 1307357"/>
              <a:gd name="connsiteY5" fmla="*/ 1635448 h 1635448"/>
              <a:gd name="connsiteX6" fmla="*/ 0 w 1307357"/>
              <a:gd name="connsiteY6" fmla="*/ 596357 h 1635448"/>
              <a:gd name="connsiteX7" fmla="*/ 157005 w 1307357"/>
              <a:gd name="connsiteY7" fmla="*/ 46881 h 1635448"/>
              <a:gd name="connsiteX8" fmla="*/ 190160 w 1307357"/>
              <a:gd name="connsiteY8" fmla="*/ 0 h 1635448"/>
              <a:gd name="connsiteX9" fmla="*/ 192494 w 1307357"/>
              <a:gd name="connsiteY9" fmla="*/ 0 h 1635448"/>
              <a:gd name="connsiteX10" fmla="*/ 188358 w 1307357"/>
              <a:gd name="connsiteY10" fmla="*/ 5464 h 1635448"/>
              <a:gd name="connsiteX11" fmla="*/ 186421 w 1307357"/>
              <a:gd name="connsiteY11" fmla="*/ 4531 h 1635448"/>
              <a:gd name="connsiteX0" fmla="*/ 188358 w 1307357"/>
              <a:gd name="connsiteY0" fmla="*/ 5464 h 1635448"/>
              <a:gd name="connsiteX1" fmla="*/ 293842 w 1307357"/>
              <a:gd name="connsiteY1" fmla="*/ 56278 h 1635448"/>
              <a:gd name="connsiteX2" fmla="*/ 1306098 w 1307357"/>
              <a:gd name="connsiteY2" fmla="*/ 1574261 h 1635448"/>
              <a:gd name="connsiteX3" fmla="*/ 1307357 w 1307357"/>
              <a:gd name="connsiteY3" fmla="*/ 1599205 h 1635448"/>
              <a:gd name="connsiteX4" fmla="*/ 1248504 w 1307357"/>
              <a:gd name="connsiteY4" fmla="*/ 1614337 h 1635448"/>
              <a:gd name="connsiteX5" fmla="*/ 1039091 w 1307357"/>
              <a:gd name="connsiteY5" fmla="*/ 1635448 h 1635448"/>
              <a:gd name="connsiteX6" fmla="*/ 0 w 1307357"/>
              <a:gd name="connsiteY6" fmla="*/ 596357 h 1635448"/>
              <a:gd name="connsiteX7" fmla="*/ 157005 w 1307357"/>
              <a:gd name="connsiteY7" fmla="*/ 46881 h 1635448"/>
              <a:gd name="connsiteX8" fmla="*/ 188358 w 1307357"/>
              <a:gd name="connsiteY8" fmla="*/ 5464 h 1635448"/>
              <a:gd name="connsiteX9" fmla="*/ 186421 w 1307357"/>
              <a:gd name="connsiteY9" fmla="*/ 4531 h 1635448"/>
              <a:gd name="connsiteX10" fmla="*/ 192494 w 1307357"/>
              <a:gd name="connsiteY10" fmla="*/ 0 h 1635448"/>
              <a:gd name="connsiteX11" fmla="*/ 188358 w 1307357"/>
              <a:gd name="connsiteY11" fmla="*/ 5464 h 1635448"/>
              <a:gd name="connsiteX12" fmla="*/ 186421 w 1307357"/>
              <a:gd name="connsiteY12" fmla="*/ 4531 h 1635448"/>
              <a:gd name="connsiteX0" fmla="*/ 188358 w 1307357"/>
              <a:gd name="connsiteY0" fmla="*/ 5464 h 1635448"/>
              <a:gd name="connsiteX1" fmla="*/ 293842 w 1307357"/>
              <a:gd name="connsiteY1" fmla="*/ 56278 h 1635448"/>
              <a:gd name="connsiteX2" fmla="*/ 1306098 w 1307357"/>
              <a:gd name="connsiteY2" fmla="*/ 1574261 h 1635448"/>
              <a:gd name="connsiteX3" fmla="*/ 1307357 w 1307357"/>
              <a:gd name="connsiteY3" fmla="*/ 1599205 h 1635448"/>
              <a:gd name="connsiteX4" fmla="*/ 1248504 w 1307357"/>
              <a:gd name="connsiteY4" fmla="*/ 1614337 h 1635448"/>
              <a:gd name="connsiteX5" fmla="*/ 1039091 w 1307357"/>
              <a:gd name="connsiteY5" fmla="*/ 1635448 h 1635448"/>
              <a:gd name="connsiteX6" fmla="*/ 0 w 1307357"/>
              <a:gd name="connsiteY6" fmla="*/ 596357 h 1635448"/>
              <a:gd name="connsiteX7" fmla="*/ 157005 w 1307357"/>
              <a:gd name="connsiteY7" fmla="*/ 46881 h 1635448"/>
              <a:gd name="connsiteX8" fmla="*/ 188358 w 1307357"/>
              <a:gd name="connsiteY8" fmla="*/ 5464 h 1635448"/>
              <a:gd name="connsiteX9" fmla="*/ 188358 w 1307357"/>
              <a:gd name="connsiteY9" fmla="*/ 5464 h 1635448"/>
              <a:gd name="connsiteX10" fmla="*/ 192494 w 1307357"/>
              <a:gd name="connsiteY10" fmla="*/ 0 h 1635448"/>
              <a:gd name="connsiteX11" fmla="*/ 188358 w 1307357"/>
              <a:gd name="connsiteY11" fmla="*/ 5464 h 1635448"/>
              <a:gd name="connsiteX0" fmla="*/ 188358 w 1307357"/>
              <a:gd name="connsiteY0" fmla="*/ 0 h 1629984"/>
              <a:gd name="connsiteX1" fmla="*/ 293842 w 1307357"/>
              <a:gd name="connsiteY1" fmla="*/ 50814 h 1629984"/>
              <a:gd name="connsiteX2" fmla="*/ 1306098 w 1307357"/>
              <a:gd name="connsiteY2" fmla="*/ 1568797 h 1629984"/>
              <a:gd name="connsiteX3" fmla="*/ 1307357 w 1307357"/>
              <a:gd name="connsiteY3" fmla="*/ 1593741 h 1629984"/>
              <a:gd name="connsiteX4" fmla="*/ 1248504 w 1307357"/>
              <a:gd name="connsiteY4" fmla="*/ 1608873 h 1629984"/>
              <a:gd name="connsiteX5" fmla="*/ 1039091 w 1307357"/>
              <a:gd name="connsiteY5" fmla="*/ 1629984 h 1629984"/>
              <a:gd name="connsiteX6" fmla="*/ 0 w 1307357"/>
              <a:gd name="connsiteY6" fmla="*/ 590893 h 1629984"/>
              <a:gd name="connsiteX7" fmla="*/ 157005 w 1307357"/>
              <a:gd name="connsiteY7" fmla="*/ 41417 h 1629984"/>
              <a:gd name="connsiteX8" fmla="*/ 188358 w 1307357"/>
              <a:gd name="connsiteY8" fmla="*/ 0 h 1629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07357" h="1629984">
                <a:moveTo>
                  <a:pt x="188358" y="0"/>
                </a:moveTo>
                <a:lnTo>
                  <a:pt x="293842" y="50814"/>
                </a:lnTo>
                <a:cubicBezTo>
                  <a:pt x="847435" y="351544"/>
                  <a:pt x="1239405" y="912090"/>
                  <a:pt x="1306098" y="1568797"/>
                </a:cubicBezTo>
                <a:cubicBezTo>
                  <a:pt x="1306518" y="1577112"/>
                  <a:pt x="1306937" y="1585426"/>
                  <a:pt x="1307357" y="1593741"/>
                </a:cubicBezTo>
                <a:lnTo>
                  <a:pt x="1248504" y="1608873"/>
                </a:lnTo>
                <a:cubicBezTo>
                  <a:pt x="1180862" y="1622715"/>
                  <a:pt x="1110825" y="1629984"/>
                  <a:pt x="1039091" y="1629984"/>
                </a:cubicBezTo>
                <a:cubicBezTo>
                  <a:pt x="465217" y="1629984"/>
                  <a:pt x="0" y="1164767"/>
                  <a:pt x="0" y="590893"/>
                </a:cubicBezTo>
                <a:cubicBezTo>
                  <a:pt x="0" y="389141"/>
                  <a:pt x="57500" y="200818"/>
                  <a:pt x="157005" y="41417"/>
                </a:cubicBezTo>
                <a:lnTo>
                  <a:pt x="188358" y="0"/>
                </a:lnTo>
                <a:close/>
              </a:path>
            </a:pathLst>
          </a:custGeom>
          <a:gradFill flip="none" rotWithShape="1">
            <a:gsLst>
              <a:gs pos="0">
                <a:srgbClr val="B3878A"/>
              </a:gs>
              <a:gs pos="46000">
                <a:srgbClr val="9E666A"/>
              </a:gs>
              <a:gs pos="100000">
                <a:srgbClr val="72484B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27BE75FB-69B2-4CFD-AFF0-7CD3B43A14CB}"/>
              </a:ext>
            </a:extLst>
          </p:cNvPr>
          <p:cNvSpPr/>
          <p:nvPr/>
        </p:nvSpPr>
        <p:spPr>
          <a:xfrm rot="294202">
            <a:off x="6883035" y="1244074"/>
            <a:ext cx="2078182" cy="2078182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254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BE0061E4-152E-4108-AE9A-6BEEE540B9CC}"/>
              </a:ext>
            </a:extLst>
          </p:cNvPr>
          <p:cNvSpPr/>
          <p:nvPr/>
        </p:nvSpPr>
        <p:spPr>
          <a:xfrm rot="294202">
            <a:off x="6865295" y="1658508"/>
            <a:ext cx="1307357" cy="1629984"/>
          </a:xfrm>
          <a:custGeom>
            <a:avLst/>
            <a:gdLst>
              <a:gd name="connsiteX0" fmla="*/ 188358 w 1307357"/>
              <a:gd name="connsiteY0" fmla="*/ 5464 h 1635448"/>
              <a:gd name="connsiteX1" fmla="*/ 293842 w 1307357"/>
              <a:gd name="connsiteY1" fmla="*/ 56278 h 1635448"/>
              <a:gd name="connsiteX2" fmla="*/ 1306098 w 1307357"/>
              <a:gd name="connsiteY2" fmla="*/ 1574261 h 1635448"/>
              <a:gd name="connsiteX3" fmla="*/ 1307357 w 1307357"/>
              <a:gd name="connsiteY3" fmla="*/ 1599205 h 1635448"/>
              <a:gd name="connsiteX4" fmla="*/ 1248504 w 1307357"/>
              <a:gd name="connsiteY4" fmla="*/ 1614337 h 1635448"/>
              <a:gd name="connsiteX5" fmla="*/ 1039091 w 1307357"/>
              <a:gd name="connsiteY5" fmla="*/ 1635448 h 1635448"/>
              <a:gd name="connsiteX6" fmla="*/ 0 w 1307357"/>
              <a:gd name="connsiteY6" fmla="*/ 596357 h 1635448"/>
              <a:gd name="connsiteX7" fmla="*/ 157005 w 1307357"/>
              <a:gd name="connsiteY7" fmla="*/ 46881 h 1635448"/>
              <a:gd name="connsiteX8" fmla="*/ 190160 w 1307357"/>
              <a:gd name="connsiteY8" fmla="*/ 0 h 1635448"/>
              <a:gd name="connsiteX9" fmla="*/ 192494 w 1307357"/>
              <a:gd name="connsiteY9" fmla="*/ 0 h 1635448"/>
              <a:gd name="connsiteX10" fmla="*/ 188358 w 1307357"/>
              <a:gd name="connsiteY10" fmla="*/ 5464 h 1635448"/>
              <a:gd name="connsiteX11" fmla="*/ 186421 w 1307357"/>
              <a:gd name="connsiteY11" fmla="*/ 4531 h 1635448"/>
              <a:gd name="connsiteX0" fmla="*/ 188358 w 1307357"/>
              <a:gd name="connsiteY0" fmla="*/ 5464 h 1635448"/>
              <a:gd name="connsiteX1" fmla="*/ 293842 w 1307357"/>
              <a:gd name="connsiteY1" fmla="*/ 56278 h 1635448"/>
              <a:gd name="connsiteX2" fmla="*/ 1306098 w 1307357"/>
              <a:gd name="connsiteY2" fmla="*/ 1574261 h 1635448"/>
              <a:gd name="connsiteX3" fmla="*/ 1307357 w 1307357"/>
              <a:gd name="connsiteY3" fmla="*/ 1599205 h 1635448"/>
              <a:gd name="connsiteX4" fmla="*/ 1248504 w 1307357"/>
              <a:gd name="connsiteY4" fmla="*/ 1614337 h 1635448"/>
              <a:gd name="connsiteX5" fmla="*/ 1039091 w 1307357"/>
              <a:gd name="connsiteY5" fmla="*/ 1635448 h 1635448"/>
              <a:gd name="connsiteX6" fmla="*/ 0 w 1307357"/>
              <a:gd name="connsiteY6" fmla="*/ 596357 h 1635448"/>
              <a:gd name="connsiteX7" fmla="*/ 157005 w 1307357"/>
              <a:gd name="connsiteY7" fmla="*/ 46881 h 1635448"/>
              <a:gd name="connsiteX8" fmla="*/ 188358 w 1307357"/>
              <a:gd name="connsiteY8" fmla="*/ 5464 h 1635448"/>
              <a:gd name="connsiteX9" fmla="*/ 186421 w 1307357"/>
              <a:gd name="connsiteY9" fmla="*/ 4531 h 1635448"/>
              <a:gd name="connsiteX10" fmla="*/ 192494 w 1307357"/>
              <a:gd name="connsiteY10" fmla="*/ 0 h 1635448"/>
              <a:gd name="connsiteX11" fmla="*/ 188358 w 1307357"/>
              <a:gd name="connsiteY11" fmla="*/ 5464 h 1635448"/>
              <a:gd name="connsiteX12" fmla="*/ 186421 w 1307357"/>
              <a:gd name="connsiteY12" fmla="*/ 4531 h 1635448"/>
              <a:gd name="connsiteX0" fmla="*/ 188358 w 1307357"/>
              <a:gd name="connsiteY0" fmla="*/ 5464 h 1635448"/>
              <a:gd name="connsiteX1" fmla="*/ 293842 w 1307357"/>
              <a:gd name="connsiteY1" fmla="*/ 56278 h 1635448"/>
              <a:gd name="connsiteX2" fmla="*/ 1306098 w 1307357"/>
              <a:gd name="connsiteY2" fmla="*/ 1574261 h 1635448"/>
              <a:gd name="connsiteX3" fmla="*/ 1307357 w 1307357"/>
              <a:gd name="connsiteY3" fmla="*/ 1599205 h 1635448"/>
              <a:gd name="connsiteX4" fmla="*/ 1248504 w 1307357"/>
              <a:gd name="connsiteY4" fmla="*/ 1614337 h 1635448"/>
              <a:gd name="connsiteX5" fmla="*/ 1039091 w 1307357"/>
              <a:gd name="connsiteY5" fmla="*/ 1635448 h 1635448"/>
              <a:gd name="connsiteX6" fmla="*/ 0 w 1307357"/>
              <a:gd name="connsiteY6" fmla="*/ 596357 h 1635448"/>
              <a:gd name="connsiteX7" fmla="*/ 157005 w 1307357"/>
              <a:gd name="connsiteY7" fmla="*/ 46881 h 1635448"/>
              <a:gd name="connsiteX8" fmla="*/ 188358 w 1307357"/>
              <a:gd name="connsiteY8" fmla="*/ 5464 h 1635448"/>
              <a:gd name="connsiteX9" fmla="*/ 188358 w 1307357"/>
              <a:gd name="connsiteY9" fmla="*/ 5464 h 1635448"/>
              <a:gd name="connsiteX10" fmla="*/ 192494 w 1307357"/>
              <a:gd name="connsiteY10" fmla="*/ 0 h 1635448"/>
              <a:gd name="connsiteX11" fmla="*/ 188358 w 1307357"/>
              <a:gd name="connsiteY11" fmla="*/ 5464 h 1635448"/>
              <a:gd name="connsiteX0" fmla="*/ 188358 w 1307357"/>
              <a:gd name="connsiteY0" fmla="*/ 0 h 1629984"/>
              <a:gd name="connsiteX1" fmla="*/ 293842 w 1307357"/>
              <a:gd name="connsiteY1" fmla="*/ 50814 h 1629984"/>
              <a:gd name="connsiteX2" fmla="*/ 1306098 w 1307357"/>
              <a:gd name="connsiteY2" fmla="*/ 1568797 h 1629984"/>
              <a:gd name="connsiteX3" fmla="*/ 1307357 w 1307357"/>
              <a:gd name="connsiteY3" fmla="*/ 1593741 h 1629984"/>
              <a:gd name="connsiteX4" fmla="*/ 1248504 w 1307357"/>
              <a:gd name="connsiteY4" fmla="*/ 1608873 h 1629984"/>
              <a:gd name="connsiteX5" fmla="*/ 1039091 w 1307357"/>
              <a:gd name="connsiteY5" fmla="*/ 1629984 h 1629984"/>
              <a:gd name="connsiteX6" fmla="*/ 0 w 1307357"/>
              <a:gd name="connsiteY6" fmla="*/ 590893 h 1629984"/>
              <a:gd name="connsiteX7" fmla="*/ 157005 w 1307357"/>
              <a:gd name="connsiteY7" fmla="*/ 41417 h 1629984"/>
              <a:gd name="connsiteX8" fmla="*/ 188358 w 1307357"/>
              <a:gd name="connsiteY8" fmla="*/ 0 h 1629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07357" h="1629984">
                <a:moveTo>
                  <a:pt x="188358" y="0"/>
                </a:moveTo>
                <a:lnTo>
                  <a:pt x="293842" y="50814"/>
                </a:lnTo>
                <a:cubicBezTo>
                  <a:pt x="847435" y="351544"/>
                  <a:pt x="1239405" y="912090"/>
                  <a:pt x="1306098" y="1568797"/>
                </a:cubicBezTo>
                <a:cubicBezTo>
                  <a:pt x="1306518" y="1577112"/>
                  <a:pt x="1306937" y="1585426"/>
                  <a:pt x="1307357" y="1593741"/>
                </a:cubicBezTo>
                <a:lnTo>
                  <a:pt x="1248504" y="1608873"/>
                </a:lnTo>
                <a:cubicBezTo>
                  <a:pt x="1180862" y="1622715"/>
                  <a:pt x="1110825" y="1629984"/>
                  <a:pt x="1039091" y="1629984"/>
                </a:cubicBezTo>
                <a:cubicBezTo>
                  <a:pt x="465217" y="1629984"/>
                  <a:pt x="0" y="1164767"/>
                  <a:pt x="0" y="590893"/>
                </a:cubicBezTo>
                <a:cubicBezTo>
                  <a:pt x="0" y="389141"/>
                  <a:pt x="57500" y="200818"/>
                  <a:pt x="157005" y="41417"/>
                </a:cubicBezTo>
                <a:lnTo>
                  <a:pt x="188358" y="0"/>
                </a:lnTo>
                <a:close/>
              </a:path>
            </a:pathLst>
          </a:custGeom>
          <a:gradFill flip="none" rotWithShape="1">
            <a:gsLst>
              <a:gs pos="0">
                <a:srgbClr val="CDD26C"/>
              </a:gs>
              <a:gs pos="46000">
                <a:srgbClr val="BDC33B"/>
              </a:gs>
              <a:gs pos="100000">
                <a:srgbClr val="A1A733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0601B03E-38CC-49CC-A8DB-2A3BB9830309}"/>
              </a:ext>
            </a:extLst>
          </p:cNvPr>
          <p:cNvSpPr/>
          <p:nvPr/>
        </p:nvSpPr>
        <p:spPr>
          <a:xfrm rot="14764422">
            <a:off x="3238247" y="1229555"/>
            <a:ext cx="2078182" cy="2078182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254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FF169BED-5F6A-4537-B89B-02A9A17B7654}"/>
              </a:ext>
            </a:extLst>
          </p:cNvPr>
          <p:cNvSpPr/>
          <p:nvPr/>
        </p:nvSpPr>
        <p:spPr>
          <a:xfrm rot="14764422">
            <a:off x="3984813" y="1715066"/>
            <a:ext cx="1307357" cy="1629984"/>
          </a:xfrm>
          <a:custGeom>
            <a:avLst/>
            <a:gdLst>
              <a:gd name="connsiteX0" fmla="*/ 188358 w 1307357"/>
              <a:gd name="connsiteY0" fmla="*/ 5464 h 1635448"/>
              <a:gd name="connsiteX1" fmla="*/ 293842 w 1307357"/>
              <a:gd name="connsiteY1" fmla="*/ 56278 h 1635448"/>
              <a:gd name="connsiteX2" fmla="*/ 1306098 w 1307357"/>
              <a:gd name="connsiteY2" fmla="*/ 1574261 h 1635448"/>
              <a:gd name="connsiteX3" fmla="*/ 1307357 w 1307357"/>
              <a:gd name="connsiteY3" fmla="*/ 1599205 h 1635448"/>
              <a:gd name="connsiteX4" fmla="*/ 1248504 w 1307357"/>
              <a:gd name="connsiteY4" fmla="*/ 1614337 h 1635448"/>
              <a:gd name="connsiteX5" fmla="*/ 1039091 w 1307357"/>
              <a:gd name="connsiteY5" fmla="*/ 1635448 h 1635448"/>
              <a:gd name="connsiteX6" fmla="*/ 0 w 1307357"/>
              <a:gd name="connsiteY6" fmla="*/ 596357 h 1635448"/>
              <a:gd name="connsiteX7" fmla="*/ 157005 w 1307357"/>
              <a:gd name="connsiteY7" fmla="*/ 46881 h 1635448"/>
              <a:gd name="connsiteX8" fmla="*/ 190160 w 1307357"/>
              <a:gd name="connsiteY8" fmla="*/ 0 h 1635448"/>
              <a:gd name="connsiteX9" fmla="*/ 192494 w 1307357"/>
              <a:gd name="connsiteY9" fmla="*/ 0 h 1635448"/>
              <a:gd name="connsiteX10" fmla="*/ 188358 w 1307357"/>
              <a:gd name="connsiteY10" fmla="*/ 5464 h 1635448"/>
              <a:gd name="connsiteX11" fmla="*/ 186421 w 1307357"/>
              <a:gd name="connsiteY11" fmla="*/ 4531 h 1635448"/>
              <a:gd name="connsiteX0" fmla="*/ 188358 w 1307357"/>
              <a:gd name="connsiteY0" fmla="*/ 5464 h 1635448"/>
              <a:gd name="connsiteX1" fmla="*/ 293842 w 1307357"/>
              <a:gd name="connsiteY1" fmla="*/ 56278 h 1635448"/>
              <a:gd name="connsiteX2" fmla="*/ 1306098 w 1307357"/>
              <a:gd name="connsiteY2" fmla="*/ 1574261 h 1635448"/>
              <a:gd name="connsiteX3" fmla="*/ 1307357 w 1307357"/>
              <a:gd name="connsiteY3" fmla="*/ 1599205 h 1635448"/>
              <a:gd name="connsiteX4" fmla="*/ 1248504 w 1307357"/>
              <a:gd name="connsiteY4" fmla="*/ 1614337 h 1635448"/>
              <a:gd name="connsiteX5" fmla="*/ 1039091 w 1307357"/>
              <a:gd name="connsiteY5" fmla="*/ 1635448 h 1635448"/>
              <a:gd name="connsiteX6" fmla="*/ 0 w 1307357"/>
              <a:gd name="connsiteY6" fmla="*/ 596357 h 1635448"/>
              <a:gd name="connsiteX7" fmla="*/ 157005 w 1307357"/>
              <a:gd name="connsiteY7" fmla="*/ 46881 h 1635448"/>
              <a:gd name="connsiteX8" fmla="*/ 188358 w 1307357"/>
              <a:gd name="connsiteY8" fmla="*/ 5464 h 1635448"/>
              <a:gd name="connsiteX9" fmla="*/ 186421 w 1307357"/>
              <a:gd name="connsiteY9" fmla="*/ 4531 h 1635448"/>
              <a:gd name="connsiteX10" fmla="*/ 192494 w 1307357"/>
              <a:gd name="connsiteY10" fmla="*/ 0 h 1635448"/>
              <a:gd name="connsiteX11" fmla="*/ 188358 w 1307357"/>
              <a:gd name="connsiteY11" fmla="*/ 5464 h 1635448"/>
              <a:gd name="connsiteX12" fmla="*/ 186421 w 1307357"/>
              <a:gd name="connsiteY12" fmla="*/ 4531 h 1635448"/>
              <a:gd name="connsiteX0" fmla="*/ 188358 w 1307357"/>
              <a:gd name="connsiteY0" fmla="*/ 5464 h 1635448"/>
              <a:gd name="connsiteX1" fmla="*/ 293842 w 1307357"/>
              <a:gd name="connsiteY1" fmla="*/ 56278 h 1635448"/>
              <a:gd name="connsiteX2" fmla="*/ 1306098 w 1307357"/>
              <a:gd name="connsiteY2" fmla="*/ 1574261 h 1635448"/>
              <a:gd name="connsiteX3" fmla="*/ 1307357 w 1307357"/>
              <a:gd name="connsiteY3" fmla="*/ 1599205 h 1635448"/>
              <a:gd name="connsiteX4" fmla="*/ 1248504 w 1307357"/>
              <a:gd name="connsiteY4" fmla="*/ 1614337 h 1635448"/>
              <a:gd name="connsiteX5" fmla="*/ 1039091 w 1307357"/>
              <a:gd name="connsiteY5" fmla="*/ 1635448 h 1635448"/>
              <a:gd name="connsiteX6" fmla="*/ 0 w 1307357"/>
              <a:gd name="connsiteY6" fmla="*/ 596357 h 1635448"/>
              <a:gd name="connsiteX7" fmla="*/ 157005 w 1307357"/>
              <a:gd name="connsiteY7" fmla="*/ 46881 h 1635448"/>
              <a:gd name="connsiteX8" fmla="*/ 188358 w 1307357"/>
              <a:gd name="connsiteY8" fmla="*/ 5464 h 1635448"/>
              <a:gd name="connsiteX9" fmla="*/ 188358 w 1307357"/>
              <a:gd name="connsiteY9" fmla="*/ 5464 h 1635448"/>
              <a:gd name="connsiteX10" fmla="*/ 192494 w 1307357"/>
              <a:gd name="connsiteY10" fmla="*/ 0 h 1635448"/>
              <a:gd name="connsiteX11" fmla="*/ 188358 w 1307357"/>
              <a:gd name="connsiteY11" fmla="*/ 5464 h 1635448"/>
              <a:gd name="connsiteX0" fmla="*/ 188358 w 1307357"/>
              <a:gd name="connsiteY0" fmla="*/ 0 h 1629984"/>
              <a:gd name="connsiteX1" fmla="*/ 293842 w 1307357"/>
              <a:gd name="connsiteY1" fmla="*/ 50814 h 1629984"/>
              <a:gd name="connsiteX2" fmla="*/ 1306098 w 1307357"/>
              <a:gd name="connsiteY2" fmla="*/ 1568797 h 1629984"/>
              <a:gd name="connsiteX3" fmla="*/ 1307357 w 1307357"/>
              <a:gd name="connsiteY3" fmla="*/ 1593741 h 1629984"/>
              <a:gd name="connsiteX4" fmla="*/ 1248504 w 1307357"/>
              <a:gd name="connsiteY4" fmla="*/ 1608873 h 1629984"/>
              <a:gd name="connsiteX5" fmla="*/ 1039091 w 1307357"/>
              <a:gd name="connsiteY5" fmla="*/ 1629984 h 1629984"/>
              <a:gd name="connsiteX6" fmla="*/ 0 w 1307357"/>
              <a:gd name="connsiteY6" fmla="*/ 590893 h 1629984"/>
              <a:gd name="connsiteX7" fmla="*/ 157005 w 1307357"/>
              <a:gd name="connsiteY7" fmla="*/ 41417 h 1629984"/>
              <a:gd name="connsiteX8" fmla="*/ 188358 w 1307357"/>
              <a:gd name="connsiteY8" fmla="*/ 0 h 1629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07357" h="1629984">
                <a:moveTo>
                  <a:pt x="188358" y="0"/>
                </a:moveTo>
                <a:lnTo>
                  <a:pt x="293842" y="50814"/>
                </a:lnTo>
                <a:cubicBezTo>
                  <a:pt x="847435" y="351544"/>
                  <a:pt x="1239405" y="912090"/>
                  <a:pt x="1306098" y="1568797"/>
                </a:cubicBezTo>
                <a:cubicBezTo>
                  <a:pt x="1306518" y="1577112"/>
                  <a:pt x="1306937" y="1585426"/>
                  <a:pt x="1307357" y="1593741"/>
                </a:cubicBezTo>
                <a:lnTo>
                  <a:pt x="1248504" y="1608873"/>
                </a:lnTo>
                <a:cubicBezTo>
                  <a:pt x="1180862" y="1622715"/>
                  <a:pt x="1110825" y="1629984"/>
                  <a:pt x="1039091" y="1629984"/>
                </a:cubicBezTo>
                <a:cubicBezTo>
                  <a:pt x="465217" y="1629984"/>
                  <a:pt x="0" y="1164767"/>
                  <a:pt x="0" y="590893"/>
                </a:cubicBezTo>
                <a:cubicBezTo>
                  <a:pt x="0" y="389141"/>
                  <a:pt x="57500" y="200818"/>
                  <a:pt x="157005" y="41417"/>
                </a:cubicBezTo>
                <a:lnTo>
                  <a:pt x="188358" y="0"/>
                </a:lnTo>
                <a:close/>
              </a:path>
            </a:pathLst>
          </a:custGeom>
          <a:gradFill flip="none" rotWithShape="1">
            <a:gsLst>
              <a:gs pos="0">
                <a:srgbClr val="DA7368"/>
              </a:gs>
              <a:gs pos="46000">
                <a:srgbClr val="CD4233"/>
              </a:gs>
              <a:gs pos="100000">
                <a:srgbClr val="A53328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60A1A1EE-1344-4E7F-8800-36DE9A949708}"/>
              </a:ext>
            </a:extLst>
          </p:cNvPr>
          <p:cNvSpPr/>
          <p:nvPr/>
        </p:nvSpPr>
        <p:spPr>
          <a:xfrm rot="3287600" flipV="1">
            <a:off x="5067623" y="4386235"/>
            <a:ext cx="2078182" cy="2078182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254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D462919A-B2E5-4C8F-B5DA-AE80EC25349A}"/>
              </a:ext>
            </a:extLst>
          </p:cNvPr>
          <p:cNvSpPr/>
          <p:nvPr/>
        </p:nvSpPr>
        <p:spPr>
          <a:xfrm rot="3287600" flipV="1">
            <a:off x="5413941" y="4166222"/>
            <a:ext cx="1307357" cy="1629984"/>
          </a:xfrm>
          <a:custGeom>
            <a:avLst/>
            <a:gdLst>
              <a:gd name="connsiteX0" fmla="*/ 188358 w 1307357"/>
              <a:gd name="connsiteY0" fmla="*/ 5464 h 1635448"/>
              <a:gd name="connsiteX1" fmla="*/ 293842 w 1307357"/>
              <a:gd name="connsiteY1" fmla="*/ 56278 h 1635448"/>
              <a:gd name="connsiteX2" fmla="*/ 1306098 w 1307357"/>
              <a:gd name="connsiteY2" fmla="*/ 1574261 h 1635448"/>
              <a:gd name="connsiteX3" fmla="*/ 1307357 w 1307357"/>
              <a:gd name="connsiteY3" fmla="*/ 1599205 h 1635448"/>
              <a:gd name="connsiteX4" fmla="*/ 1248504 w 1307357"/>
              <a:gd name="connsiteY4" fmla="*/ 1614337 h 1635448"/>
              <a:gd name="connsiteX5" fmla="*/ 1039091 w 1307357"/>
              <a:gd name="connsiteY5" fmla="*/ 1635448 h 1635448"/>
              <a:gd name="connsiteX6" fmla="*/ 0 w 1307357"/>
              <a:gd name="connsiteY6" fmla="*/ 596357 h 1635448"/>
              <a:gd name="connsiteX7" fmla="*/ 157005 w 1307357"/>
              <a:gd name="connsiteY7" fmla="*/ 46881 h 1635448"/>
              <a:gd name="connsiteX8" fmla="*/ 190160 w 1307357"/>
              <a:gd name="connsiteY8" fmla="*/ 0 h 1635448"/>
              <a:gd name="connsiteX9" fmla="*/ 192494 w 1307357"/>
              <a:gd name="connsiteY9" fmla="*/ 0 h 1635448"/>
              <a:gd name="connsiteX10" fmla="*/ 188358 w 1307357"/>
              <a:gd name="connsiteY10" fmla="*/ 5464 h 1635448"/>
              <a:gd name="connsiteX11" fmla="*/ 186421 w 1307357"/>
              <a:gd name="connsiteY11" fmla="*/ 4531 h 1635448"/>
              <a:gd name="connsiteX0" fmla="*/ 188358 w 1307357"/>
              <a:gd name="connsiteY0" fmla="*/ 5464 h 1635448"/>
              <a:gd name="connsiteX1" fmla="*/ 293842 w 1307357"/>
              <a:gd name="connsiteY1" fmla="*/ 56278 h 1635448"/>
              <a:gd name="connsiteX2" fmla="*/ 1306098 w 1307357"/>
              <a:gd name="connsiteY2" fmla="*/ 1574261 h 1635448"/>
              <a:gd name="connsiteX3" fmla="*/ 1307357 w 1307357"/>
              <a:gd name="connsiteY3" fmla="*/ 1599205 h 1635448"/>
              <a:gd name="connsiteX4" fmla="*/ 1248504 w 1307357"/>
              <a:gd name="connsiteY4" fmla="*/ 1614337 h 1635448"/>
              <a:gd name="connsiteX5" fmla="*/ 1039091 w 1307357"/>
              <a:gd name="connsiteY5" fmla="*/ 1635448 h 1635448"/>
              <a:gd name="connsiteX6" fmla="*/ 0 w 1307357"/>
              <a:gd name="connsiteY6" fmla="*/ 596357 h 1635448"/>
              <a:gd name="connsiteX7" fmla="*/ 157005 w 1307357"/>
              <a:gd name="connsiteY7" fmla="*/ 46881 h 1635448"/>
              <a:gd name="connsiteX8" fmla="*/ 188358 w 1307357"/>
              <a:gd name="connsiteY8" fmla="*/ 5464 h 1635448"/>
              <a:gd name="connsiteX9" fmla="*/ 186421 w 1307357"/>
              <a:gd name="connsiteY9" fmla="*/ 4531 h 1635448"/>
              <a:gd name="connsiteX10" fmla="*/ 192494 w 1307357"/>
              <a:gd name="connsiteY10" fmla="*/ 0 h 1635448"/>
              <a:gd name="connsiteX11" fmla="*/ 188358 w 1307357"/>
              <a:gd name="connsiteY11" fmla="*/ 5464 h 1635448"/>
              <a:gd name="connsiteX12" fmla="*/ 186421 w 1307357"/>
              <a:gd name="connsiteY12" fmla="*/ 4531 h 1635448"/>
              <a:gd name="connsiteX0" fmla="*/ 188358 w 1307357"/>
              <a:gd name="connsiteY0" fmla="*/ 5464 h 1635448"/>
              <a:gd name="connsiteX1" fmla="*/ 293842 w 1307357"/>
              <a:gd name="connsiteY1" fmla="*/ 56278 h 1635448"/>
              <a:gd name="connsiteX2" fmla="*/ 1306098 w 1307357"/>
              <a:gd name="connsiteY2" fmla="*/ 1574261 h 1635448"/>
              <a:gd name="connsiteX3" fmla="*/ 1307357 w 1307357"/>
              <a:gd name="connsiteY3" fmla="*/ 1599205 h 1635448"/>
              <a:gd name="connsiteX4" fmla="*/ 1248504 w 1307357"/>
              <a:gd name="connsiteY4" fmla="*/ 1614337 h 1635448"/>
              <a:gd name="connsiteX5" fmla="*/ 1039091 w 1307357"/>
              <a:gd name="connsiteY5" fmla="*/ 1635448 h 1635448"/>
              <a:gd name="connsiteX6" fmla="*/ 0 w 1307357"/>
              <a:gd name="connsiteY6" fmla="*/ 596357 h 1635448"/>
              <a:gd name="connsiteX7" fmla="*/ 157005 w 1307357"/>
              <a:gd name="connsiteY7" fmla="*/ 46881 h 1635448"/>
              <a:gd name="connsiteX8" fmla="*/ 188358 w 1307357"/>
              <a:gd name="connsiteY8" fmla="*/ 5464 h 1635448"/>
              <a:gd name="connsiteX9" fmla="*/ 188358 w 1307357"/>
              <a:gd name="connsiteY9" fmla="*/ 5464 h 1635448"/>
              <a:gd name="connsiteX10" fmla="*/ 192494 w 1307357"/>
              <a:gd name="connsiteY10" fmla="*/ 0 h 1635448"/>
              <a:gd name="connsiteX11" fmla="*/ 188358 w 1307357"/>
              <a:gd name="connsiteY11" fmla="*/ 5464 h 1635448"/>
              <a:gd name="connsiteX0" fmla="*/ 188358 w 1307357"/>
              <a:gd name="connsiteY0" fmla="*/ 0 h 1629984"/>
              <a:gd name="connsiteX1" fmla="*/ 293842 w 1307357"/>
              <a:gd name="connsiteY1" fmla="*/ 50814 h 1629984"/>
              <a:gd name="connsiteX2" fmla="*/ 1306098 w 1307357"/>
              <a:gd name="connsiteY2" fmla="*/ 1568797 h 1629984"/>
              <a:gd name="connsiteX3" fmla="*/ 1307357 w 1307357"/>
              <a:gd name="connsiteY3" fmla="*/ 1593741 h 1629984"/>
              <a:gd name="connsiteX4" fmla="*/ 1248504 w 1307357"/>
              <a:gd name="connsiteY4" fmla="*/ 1608873 h 1629984"/>
              <a:gd name="connsiteX5" fmla="*/ 1039091 w 1307357"/>
              <a:gd name="connsiteY5" fmla="*/ 1629984 h 1629984"/>
              <a:gd name="connsiteX6" fmla="*/ 0 w 1307357"/>
              <a:gd name="connsiteY6" fmla="*/ 590893 h 1629984"/>
              <a:gd name="connsiteX7" fmla="*/ 157005 w 1307357"/>
              <a:gd name="connsiteY7" fmla="*/ 41417 h 1629984"/>
              <a:gd name="connsiteX8" fmla="*/ 188358 w 1307357"/>
              <a:gd name="connsiteY8" fmla="*/ 0 h 1629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07357" h="1629984">
                <a:moveTo>
                  <a:pt x="188358" y="0"/>
                </a:moveTo>
                <a:lnTo>
                  <a:pt x="293842" y="50814"/>
                </a:lnTo>
                <a:cubicBezTo>
                  <a:pt x="847435" y="351544"/>
                  <a:pt x="1239405" y="912090"/>
                  <a:pt x="1306098" y="1568797"/>
                </a:cubicBezTo>
                <a:cubicBezTo>
                  <a:pt x="1306518" y="1577112"/>
                  <a:pt x="1306937" y="1585426"/>
                  <a:pt x="1307357" y="1593741"/>
                </a:cubicBezTo>
                <a:lnTo>
                  <a:pt x="1248504" y="1608873"/>
                </a:lnTo>
                <a:cubicBezTo>
                  <a:pt x="1180862" y="1622715"/>
                  <a:pt x="1110825" y="1629984"/>
                  <a:pt x="1039091" y="1629984"/>
                </a:cubicBezTo>
                <a:cubicBezTo>
                  <a:pt x="465217" y="1629984"/>
                  <a:pt x="0" y="1164767"/>
                  <a:pt x="0" y="590893"/>
                </a:cubicBezTo>
                <a:cubicBezTo>
                  <a:pt x="0" y="389141"/>
                  <a:pt x="57500" y="200818"/>
                  <a:pt x="157005" y="41417"/>
                </a:cubicBezTo>
                <a:lnTo>
                  <a:pt x="188358" y="0"/>
                </a:lnTo>
                <a:close/>
              </a:path>
            </a:pathLst>
          </a:custGeom>
          <a:gradFill flip="none" rotWithShape="1">
            <a:gsLst>
              <a:gs pos="0">
                <a:srgbClr val="FFD347"/>
              </a:gs>
              <a:gs pos="46000">
                <a:srgbClr val="FFCD2D"/>
              </a:gs>
              <a:gs pos="100000">
                <a:schemeClr val="accent4">
                  <a:lumMod val="75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2E2E3329-AFE1-4B07-B9E9-CCF463F9B6B5}"/>
              </a:ext>
            </a:extLst>
          </p:cNvPr>
          <p:cNvSpPr/>
          <p:nvPr/>
        </p:nvSpPr>
        <p:spPr>
          <a:xfrm rot="21305798" flipV="1">
            <a:off x="6890797" y="3359008"/>
            <a:ext cx="2078182" cy="2078182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254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DDAFD34F-7976-4343-8592-6ADCFBBF3F93}"/>
              </a:ext>
            </a:extLst>
          </p:cNvPr>
          <p:cNvSpPr/>
          <p:nvPr/>
        </p:nvSpPr>
        <p:spPr>
          <a:xfrm rot="21305798" flipV="1">
            <a:off x="6873057" y="3392772"/>
            <a:ext cx="1307357" cy="1629984"/>
          </a:xfrm>
          <a:custGeom>
            <a:avLst/>
            <a:gdLst>
              <a:gd name="connsiteX0" fmla="*/ 188358 w 1307357"/>
              <a:gd name="connsiteY0" fmla="*/ 5464 h 1635448"/>
              <a:gd name="connsiteX1" fmla="*/ 293842 w 1307357"/>
              <a:gd name="connsiteY1" fmla="*/ 56278 h 1635448"/>
              <a:gd name="connsiteX2" fmla="*/ 1306098 w 1307357"/>
              <a:gd name="connsiteY2" fmla="*/ 1574261 h 1635448"/>
              <a:gd name="connsiteX3" fmla="*/ 1307357 w 1307357"/>
              <a:gd name="connsiteY3" fmla="*/ 1599205 h 1635448"/>
              <a:gd name="connsiteX4" fmla="*/ 1248504 w 1307357"/>
              <a:gd name="connsiteY4" fmla="*/ 1614337 h 1635448"/>
              <a:gd name="connsiteX5" fmla="*/ 1039091 w 1307357"/>
              <a:gd name="connsiteY5" fmla="*/ 1635448 h 1635448"/>
              <a:gd name="connsiteX6" fmla="*/ 0 w 1307357"/>
              <a:gd name="connsiteY6" fmla="*/ 596357 h 1635448"/>
              <a:gd name="connsiteX7" fmla="*/ 157005 w 1307357"/>
              <a:gd name="connsiteY7" fmla="*/ 46881 h 1635448"/>
              <a:gd name="connsiteX8" fmla="*/ 190160 w 1307357"/>
              <a:gd name="connsiteY8" fmla="*/ 0 h 1635448"/>
              <a:gd name="connsiteX9" fmla="*/ 192494 w 1307357"/>
              <a:gd name="connsiteY9" fmla="*/ 0 h 1635448"/>
              <a:gd name="connsiteX10" fmla="*/ 188358 w 1307357"/>
              <a:gd name="connsiteY10" fmla="*/ 5464 h 1635448"/>
              <a:gd name="connsiteX11" fmla="*/ 186421 w 1307357"/>
              <a:gd name="connsiteY11" fmla="*/ 4531 h 1635448"/>
              <a:gd name="connsiteX0" fmla="*/ 188358 w 1307357"/>
              <a:gd name="connsiteY0" fmla="*/ 5464 h 1635448"/>
              <a:gd name="connsiteX1" fmla="*/ 293842 w 1307357"/>
              <a:gd name="connsiteY1" fmla="*/ 56278 h 1635448"/>
              <a:gd name="connsiteX2" fmla="*/ 1306098 w 1307357"/>
              <a:gd name="connsiteY2" fmla="*/ 1574261 h 1635448"/>
              <a:gd name="connsiteX3" fmla="*/ 1307357 w 1307357"/>
              <a:gd name="connsiteY3" fmla="*/ 1599205 h 1635448"/>
              <a:gd name="connsiteX4" fmla="*/ 1248504 w 1307357"/>
              <a:gd name="connsiteY4" fmla="*/ 1614337 h 1635448"/>
              <a:gd name="connsiteX5" fmla="*/ 1039091 w 1307357"/>
              <a:gd name="connsiteY5" fmla="*/ 1635448 h 1635448"/>
              <a:gd name="connsiteX6" fmla="*/ 0 w 1307357"/>
              <a:gd name="connsiteY6" fmla="*/ 596357 h 1635448"/>
              <a:gd name="connsiteX7" fmla="*/ 157005 w 1307357"/>
              <a:gd name="connsiteY7" fmla="*/ 46881 h 1635448"/>
              <a:gd name="connsiteX8" fmla="*/ 188358 w 1307357"/>
              <a:gd name="connsiteY8" fmla="*/ 5464 h 1635448"/>
              <a:gd name="connsiteX9" fmla="*/ 186421 w 1307357"/>
              <a:gd name="connsiteY9" fmla="*/ 4531 h 1635448"/>
              <a:gd name="connsiteX10" fmla="*/ 192494 w 1307357"/>
              <a:gd name="connsiteY10" fmla="*/ 0 h 1635448"/>
              <a:gd name="connsiteX11" fmla="*/ 188358 w 1307357"/>
              <a:gd name="connsiteY11" fmla="*/ 5464 h 1635448"/>
              <a:gd name="connsiteX12" fmla="*/ 186421 w 1307357"/>
              <a:gd name="connsiteY12" fmla="*/ 4531 h 1635448"/>
              <a:gd name="connsiteX0" fmla="*/ 188358 w 1307357"/>
              <a:gd name="connsiteY0" fmla="*/ 5464 h 1635448"/>
              <a:gd name="connsiteX1" fmla="*/ 293842 w 1307357"/>
              <a:gd name="connsiteY1" fmla="*/ 56278 h 1635448"/>
              <a:gd name="connsiteX2" fmla="*/ 1306098 w 1307357"/>
              <a:gd name="connsiteY2" fmla="*/ 1574261 h 1635448"/>
              <a:gd name="connsiteX3" fmla="*/ 1307357 w 1307357"/>
              <a:gd name="connsiteY3" fmla="*/ 1599205 h 1635448"/>
              <a:gd name="connsiteX4" fmla="*/ 1248504 w 1307357"/>
              <a:gd name="connsiteY4" fmla="*/ 1614337 h 1635448"/>
              <a:gd name="connsiteX5" fmla="*/ 1039091 w 1307357"/>
              <a:gd name="connsiteY5" fmla="*/ 1635448 h 1635448"/>
              <a:gd name="connsiteX6" fmla="*/ 0 w 1307357"/>
              <a:gd name="connsiteY6" fmla="*/ 596357 h 1635448"/>
              <a:gd name="connsiteX7" fmla="*/ 157005 w 1307357"/>
              <a:gd name="connsiteY7" fmla="*/ 46881 h 1635448"/>
              <a:gd name="connsiteX8" fmla="*/ 188358 w 1307357"/>
              <a:gd name="connsiteY8" fmla="*/ 5464 h 1635448"/>
              <a:gd name="connsiteX9" fmla="*/ 188358 w 1307357"/>
              <a:gd name="connsiteY9" fmla="*/ 5464 h 1635448"/>
              <a:gd name="connsiteX10" fmla="*/ 192494 w 1307357"/>
              <a:gd name="connsiteY10" fmla="*/ 0 h 1635448"/>
              <a:gd name="connsiteX11" fmla="*/ 188358 w 1307357"/>
              <a:gd name="connsiteY11" fmla="*/ 5464 h 1635448"/>
              <a:gd name="connsiteX0" fmla="*/ 188358 w 1307357"/>
              <a:gd name="connsiteY0" fmla="*/ 0 h 1629984"/>
              <a:gd name="connsiteX1" fmla="*/ 293842 w 1307357"/>
              <a:gd name="connsiteY1" fmla="*/ 50814 h 1629984"/>
              <a:gd name="connsiteX2" fmla="*/ 1306098 w 1307357"/>
              <a:gd name="connsiteY2" fmla="*/ 1568797 h 1629984"/>
              <a:gd name="connsiteX3" fmla="*/ 1307357 w 1307357"/>
              <a:gd name="connsiteY3" fmla="*/ 1593741 h 1629984"/>
              <a:gd name="connsiteX4" fmla="*/ 1248504 w 1307357"/>
              <a:gd name="connsiteY4" fmla="*/ 1608873 h 1629984"/>
              <a:gd name="connsiteX5" fmla="*/ 1039091 w 1307357"/>
              <a:gd name="connsiteY5" fmla="*/ 1629984 h 1629984"/>
              <a:gd name="connsiteX6" fmla="*/ 0 w 1307357"/>
              <a:gd name="connsiteY6" fmla="*/ 590893 h 1629984"/>
              <a:gd name="connsiteX7" fmla="*/ 157005 w 1307357"/>
              <a:gd name="connsiteY7" fmla="*/ 41417 h 1629984"/>
              <a:gd name="connsiteX8" fmla="*/ 188358 w 1307357"/>
              <a:gd name="connsiteY8" fmla="*/ 0 h 1629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07357" h="1629984">
                <a:moveTo>
                  <a:pt x="188358" y="0"/>
                </a:moveTo>
                <a:lnTo>
                  <a:pt x="293842" y="50814"/>
                </a:lnTo>
                <a:cubicBezTo>
                  <a:pt x="847435" y="351544"/>
                  <a:pt x="1239405" y="912090"/>
                  <a:pt x="1306098" y="1568797"/>
                </a:cubicBezTo>
                <a:cubicBezTo>
                  <a:pt x="1306518" y="1577112"/>
                  <a:pt x="1306937" y="1585426"/>
                  <a:pt x="1307357" y="1593741"/>
                </a:cubicBezTo>
                <a:lnTo>
                  <a:pt x="1248504" y="1608873"/>
                </a:lnTo>
                <a:cubicBezTo>
                  <a:pt x="1180862" y="1622715"/>
                  <a:pt x="1110825" y="1629984"/>
                  <a:pt x="1039091" y="1629984"/>
                </a:cubicBezTo>
                <a:cubicBezTo>
                  <a:pt x="465217" y="1629984"/>
                  <a:pt x="0" y="1164767"/>
                  <a:pt x="0" y="590893"/>
                </a:cubicBezTo>
                <a:cubicBezTo>
                  <a:pt x="0" y="389141"/>
                  <a:pt x="57500" y="200818"/>
                  <a:pt x="157005" y="41417"/>
                </a:cubicBezTo>
                <a:lnTo>
                  <a:pt x="188358" y="0"/>
                </a:lnTo>
                <a:close/>
              </a:path>
            </a:pathLst>
          </a:custGeom>
          <a:gradFill flip="none" rotWithShape="1">
            <a:gsLst>
              <a:gs pos="0">
                <a:srgbClr val="7EA4C0"/>
              </a:gs>
              <a:gs pos="46000">
                <a:srgbClr val="5485AA"/>
              </a:gs>
              <a:gs pos="100000">
                <a:srgbClr val="3E627E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3C1F2C42-9AA6-470D-BB59-66E9BC7A2D0C}"/>
              </a:ext>
            </a:extLst>
          </p:cNvPr>
          <p:cNvSpPr/>
          <p:nvPr/>
        </p:nvSpPr>
        <p:spPr>
          <a:xfrm rot="6835578" flipV="1">
            <a:off x="3254557" y="3318861"/>
            <a:ext cx="2078182" cy="2078182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254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BD41D685-A3A9-4368-A626-7E206470B9C0}"/>
              </a:ext>
            </a:extLst>
          </p:cNvPr>
          <p:cNvSpPr/>
          <p:nvPr/>
        </p:nvSpPr>
        <p:spPr>
          <a:xfrm rot="6835578" flipV="1">
            <a:off x="4001122" y="3281547"/>
            <a:ext cx="1307357" cy="1629984"/>
          </a:xfrm>
          <a:custGeom>
            <a:avLst/>
            <a:gdLst>
              <a:gd name="connsiteX0" fmla="*/ 188358 w 1307357"/>
              <a:gd name="connsiteY0" fmla="*/ 5464 h 1635448"/>
              <a:gd name="connsiteX1" fmla="*/ 293842 w 1307357"/>
              <a:gd name="connsiteY1" fmla="*/ 56278 h 1635448"/>
              <a:gd name="connsiteX2" fmla="*/ 1306098 w 1307357"/>
              <a:gd name="connsiteY2" fmla="*/ 1574261 h 1635448"/>
              <a:gd name="connsiteX3" fmla="*/ 1307357 w 1307357"/>
              <a:gd name="connsiteY3" fmla="*/ 1599205 h 1635448"/>
              <a:gd name="connsiteX4" fmla="*/ 1248504 w 1307357"/>
              <a:gd name="connsiteY4" fmla="*/ 1614337 h 1635448"/>
              <a:gd name="connsiteX5" fmla="*/ 1039091 w 1307357"/>
              <a:gd name="connsiteY5" fmla="*/ 1635448 h 1635448"/>
              <a:gd name="connsiteX6" fmla="*/ 0 w 1307357"/>
              <a:gd name="connsiteY6" fmla="*/ 596357 h 1635448"/>
              <a:gd name="connsiteX7" fmla="*/ 157005 w 1307357"/>
              <a:gd name="connsiteY7" fmla="*/ 46881 h 1635448"/>
              <a:gd name="connsiteX8" fmla="*/ 190160 w 1307357"/>
              <a:gd name="connsiteY8" fmla="*/ 0 h 1635448"/>
              <a:gd name="connsiteX9" fmla="*/ 192494 w 1307357"/>
              <a:gd name="connsiteY9" fmla="*/ 0 h 1635448"/>
              <a:gd name="connsiteX10" fmla="*/ 188358 w 1307357"/>
              <a:gd name="connsiteY10" fmla="*/ 5464 h 1635448"/>
              <a:gd name="connsiteX11" fmla="*/ 186421 w 1307357"/>
              <a:gd name="connsiteY11" fmla="*/ 4531 h 1635448"/>
              <a:gd name="connsiteX0" fmla="*/ 188358 w 1307357"/>
              <a:gd name="connsiteY0" fmla="*/ 5464 h 1635448"/>
              <a:gd name="connsiteX1" fmla="*/ 293842 w 1307357"/>
              <a:gd name="connsiteY1" fmla="*/ 56278 h 1635448"/>
              <a:gd name="connsiteX2" fmla="*/ 1306098 w 1307357"/>
              <a:gd name="connsiteY2" fmla="*/ 1574261 h 1635448"/>
              <a:gd name="connsiteX3" fmla="*/ 1307357 w 1307357"/>
              <a:gd name="connsiteY3" fmla="*/ 1599205 h 1635448"/>
              <a:gd name="connsiteX4" fmla="*/ 1248504 w 1307357"/>
              <a:gd name="connsiteY4" fmla="*/ 1614337 h 1635448"/>
              <a:gd name="connsiteX5" fmla="*/ 1039091 w 1307357"/>
              <a:gd name="connsiteY5" fmla="*/ 1635448 h 1635448"/>
              <a:gd name="connsiteX6" fmla="*/ 0 w 1307357"/>
              <a:gd name="connsiteY6" fmla="*/ 596357 h 1635448"/>
              <a:gd name="connsiteX7" fmla="*/ 157005 w 1307357"/>
              <a:gd name="connsiteY7" fmla="*/ 46881 h 1635448"/>
              <a:gd name="connsiteX8" fmla="*/ 188358 w 1307357"/>
              <a:gd name="connsiteY8" fmla="*/ 5464 h 1635448"/>
              <a:gd name="connsiteX9" fmla="*/ 186421 w 1307357"/>
              <a:gd name="connsiteY9" fmla="*/ 4531 h 1635448"/>
              <a:gd name="connsiteX10" fmla="*/ 192494 w 1307357"/>
              <a:gd name="connsiteY10" fmla="*/ 0 h 1635448"/>
              <a:gd name="connsiteX11" fmla="*/ 188358 w 1307357"/>
              <a:gd name="connsiteY11" fmla="*/ 5464 h 1635448"/>
              <a:gd name="connsiteX12" fmla="*/ 186421 w 1307357"/>
              <a:gd name="connsiteY12" fmla="*/ 4531 h 1635448"/>
              <a:gd name="connsiteX0" fmla="*/ 188358 w 1307357"/>
              <a:gd name="connsiteY0" fmla="*/ 5464 h 1635448"/>
              <a:gd name="connsiteX1" fmla="*/ 293842 w 1307357"/>
              <a:gd name="connsiteY1" fmla="*/ 56278 h 1635448"/>
              <a:gd name="connsiteX2" fmla="*/ 1306098 w 1307357"/>
              <a:gd name="connsiteY2" fmla="*/ 1574261 h 1635448"/>
              <a:gd name="connsiteX3" fmla="*/ 1307357 w 1307357"/>
              <a:gd name="connsiteY3" fmla="*/ 1599205 h 1635448"/>
              <a:gd name="connsiteX4" fmla="*/ 1248504 w 1307357"/>
              <a:gd name="connsiteY4" fmla="*/ 1614337 h 1635448"/>
              <a:gd name="connsiteX5" fmla="*/ 1039091 w 1307357"/>
              <a:gd name="connsiteY5" fmla="*/ 1635448 h 1635448"/>
              <a:gd name="connsiteX6" fmla="*/ 0 w 1307357"/>
              <a:gd name="connsiteY6" fmla="*/ 596357 h 1635448"/>
              <a:gd name="connsiteX7" fmla="*/ 157005 w 1307357"/>
              <a:gd name="connsiteY7" fmla="*/ 46881 h 1635448"/>
              <a:gd name="connsiteX8" fmla="*/ 188358 w 1307357"/>
              <a:gd name="connsiteY8" fmla="*/ 5464 h 1635448"/>
              <a:gd name="connsiteX9" fmla="*/ 188358 w 1307357"/>
              <a:gd name="connsiteY9" fmla="*/ 5464 h 1635448"/>
              <a:gd name="connsiteX10" fmla="*/ 192494 w 1307357"/>
              <a:gd name="connsiteY10" fmla="*/ 0 h 1635448"/>
              <a:gd name="connsiteX11" fmla="*/ 188358 w 1307357"/>
              <a:gd name="connsiteY11" fmla="*/ 5464 h 1635448"/>
              <a:gd name="connsiteX0" fmla="*/ 188358 w 1307357"/>
              <a:gd name="connsiteY0" fmla="*/ 0 h 1629984"/>
              <a:gd name="connsiteX1" fmla="*/ 293842 w 1307357"/>
              <a:gd name="connsiteY1" fmla="*/ 50814 h 1629984"/>
              <a:gd name="connsiteX2" fmla="*/ 1306098 w 1307357"/>
              <a:gd name="connsiteY2" fmla="*/ 1568797 h 1629984"/>
              <a:gd name="connsiteX3" fmla="*/ 1307357 w 1307357"/>
              <a:gd name="connsiteY3" fmla="*/ 1593741 h 1629984"/>
              <a:gd name="connsiteX4" fmla="*/ 1248504 w 1307357"/>
              <a:gd name="connsiteY4" fmla="*/ 1608873 h 1629984"/>
              <a:gd name="connsiteX5" fmla="*/ 1039091 w 1307357"/>
              <a:gd name="connsiteY5" fmla="*/ 1629984 h 1629984"/>
              <a:gd name="connsiteX6" fmla="*/ 0 w 1307357"/>
              <a:gd name="connsiteY6" fmla="*/ 590893 h 1629984"/>
              <a:gd name="connsiteX7" fmla="*/ 157005 w 1307357"/>
              <a:gd name="connsiteY7" fmla="*/ 41417 h 1629984"/>
              <a:gd name="connsiteX8" fmla="*/ 188358 w 1307357"/>
              <a:gd name="connsiteY8" fmla="*/ 0 h 1629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07357" h="1629984">
                <a:moveTo>
                  <a:pt x="188358" y="0"/>
                </a:moveTo>
                <a:lnTo>
                  <a:pt x="293842" y="50814"/>
                </a:lnTo>
                <a:cubicBezTo>
                  <a:pt x="847435" y="351544"/>
                  <a:pt x="1239405" y="912090"/>
                  <a:pt x="1306098" y="1568797"/>
                </a:cubicBezTo>
                <a:cubicBezTo>
                  <a:pt x="1306518" y="1577112"/>
                  <a:pt x="1306937" y="1585426"/>
                  <a:pt x="1307357" y="1593741"/>
                </a:cubicBezTo>
                <a:lnTo>
                  <a:pt x="1248504" y="1608873"/>
                </a:lnTo>
                <a:cubicBezTo>
                  <a:pt x="1180862" y="1622715"/>
                  <a:pt x="1110825" y="1629984"/>
                  <a:pt x="1039091" y="1629984"/>
                </a:cubicBezTo>
                <a:cubicBezTo>
                  <a:pt x="465217" y="1629984"/>
                  <a:pt x="0" y="1164767"/>
                  <a:pt x="0" y="590893"/>
                </a:cubicBezTo>
                <a:cubicBezTo>
                  <a:pt x="0" y="389141"/>
                  <a:pt x="57500" y="200818"/>
                  <a:pt x="157005" y="41417"/>
                </a:cubicBezTo>
                <a:lnTo>
                  <a:pt x="188358" y="0"/>
                </a:lnTo>
                <a:close/>
              </a:path>
            </a:pathLst>
          </a:custGeom>
          <a:gradFill flip="none" rotWithShape="1">
            <a:gsLst>
              <a:gs pos="0">
                <a:srgbClr val="E69E7A"/>
              </a:gs>
              <a:gs pos="46000">
                <a:srgbClr val="DD7947"/>
              </a:gs>
              <a:gs pos="100000">
                <a:schemeClr val="accent2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Rounded Rectangle 51">
            <a:extLst>
              <a:ext uri="{FF2B5EF4-FFF2-40B4-BE49-F238E27FC236}">
                <a16:creationId xmlns:a16="http://schemas.microsoft.com/office/drawing/2014/main" id="{94D3B9EC-621F-4966-8862-4E616B4596BA}"/>
              </a:ext>
            </a:extLst>
          </p:cNvPr>
          <p:cNvSpPr/>
          <p:nvPr/>
        </p:nvSpPr>
        <p:spPr>
          <a:xfrm rot="16200000" flipH="1">
            <a:off x="5645215" y="2632004"/>
            <a:ext cx="972534" cy="972534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A6664A9-9288-4778-8837-5F07A8A00CBB}"/>
              </a:ext>
            </a:extLst>
          </p:cNvPr>
          <p:cNvSpPr/>
          <p:nvPr/>
        </p:nvSpPr>
        <p:spPr>
          <a:xfrm>
            <a:off x="5310566" y="3631481"/>
            <a:ext cx="1414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1" dirty="0">
                <a:ea typeface="Open Sans" panose="020B0606030504020204" pitchFamily="34" charset="0"/>
                <a:cs typeface="Open Sans" panose="020B0606030504020204" pitchFamily="34" charset="0"/>
              </a:rPr>
              <a:t>Lorem ipsum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F9772237-E801-4690-B4A0-2CB1324DD2C7}"/>
              </a:ext>
            </a:extLst>
          </p:cNvPr>
          <p:cNvSpPr/>
          <p:nvPr/>
        </p:nvSpPr>
        <p:spPr>
          <a:xfrm>
            <a:off x="5408362" y="1171923"/>
            <a:ext cx="1286693" cy="12866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endParaRPr lang="fr-F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4A45DE75-0B5E-4AE6-BE1A-BECCE32C96EB}"/>
              </a:ext>
            </a:extLst>
          </p:cNvPr>
          <p:cNvSpPr/>
          <p:nvPr/>
        </p:nvSpPr>
        <p:spPr>
          <a:xfrm>
            <a:off x="6764662" y="1852579"/>
            <a:ext cx="1286693" cy="12866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Open Sans" panose="020B0606030504020204" pitchFamily="34" charset="0"/>
                <a:cs typeface="Open Sans" panose="020B0606030504020204" pitchFamily="34" charset="0"/>
              </a:rPr>
              <a:t>B</a:t>
            </a:r>
            <a:endParaRPr lang="fr-F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141D5532-7127-424F-AEE5-3E82A1858BDC}"/>
              </a:ext>
            </a:extLst>
          </p:cNvPr>
          <p:cNvSpPr/>
          <p:nvPr/>
        </p:nvSpPr>
        <p:spPr>
          <a:xfrm>
            <a:off x="6776907" y="3420289"/>
            <a:ext cx="1286693" cy="12866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Open Sans" panose="020B0606030504020204" pitchFamily="34" charset="0"/>
                <a:cs typeface="Open Sans" panose="020B0606030504020204" pitchFamily="34" charset="0"/>
              </a:rPr>
              <a:t>C</a:t>
            </a:r>
            <a:endParaRPr lang="fr-F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D59095B8-2219-47EA-A35F-747D09CF58DE}"/>
              </a:ext>
            </a:extLst>
          </p:cNvPr>
          <p:cNvSpPr/>
          <p:nvPr/>
        </p:nvSpPr>
        <p:spPr>
          <a:xfrm>
            <a:off x="5440673" y="4174200"/>
            <a:ext cx="1286693" cy="12866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Open Sans" panose="020B0606030504020204" pitchFamily="34" charset="0"/>
                <a:cs typeface="Open Sans" panose="020B0606030504020204" pitchFamily="34" charset="0"/>
              </a:rPr>
              <a:t>D</a:t>
            </a:r>
            <a:endParaRPr lang="fr-F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68534987-B65F-47CA-912F-02F556474988}"/>
              </a:ext>
            </a:extLst>
          </p:cNvPr>
          <p:cNvSpPr/>
          <p:nvPr/>
        </p:nvSpPr>
        <p:spPr>
          <a:xfrm>
            <a:off x="4117788" y="3438442"/>
            <a:ext cx="1286693" cy="12866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Open Sans" panose="020B0606030504020204" pitchFamily="34" charset="0"/>
                <a:cs typeface="Open Sans" panose="020B0606030504020204" pitchFamily="34" charset="0"/>
              </a:rPr>
              <a:t>E</a:t>
            </a:r>
            <a:endParaRPr lang="fr-F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34E4E7B3-156E-4DDB-919B-E7F6A1201D95}"/>
              </a:ext>
            </a:extLst>
          </p:cNvPr>
          <p:cNvSpPr/>
          <p:nvPr/>
        </p:nvSpPr>
        <p:spPr>
          <a:xfrm>
            <a:off x="4080468" y="1883084"/>
            <a:ext cx="1286693" cy="12866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Open Sans" panose="020B0606030504020204" pitchFamily="34" charset="0"/>
                <a:cs typeface="Open Sans" panose="020B0606030504020204" pitchFamily="34" charset="0"/>
              </a:rPr>
              <a:t>F</a:t>
            </a:r>
            <a:endParaRPr lang="fr-F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72A4E6C-B265-4D2D-A51A-73B70C855F4A}"/>
              </a:ext>
            </a:extLst>
          </p:cNvPr>
          <p:cNvSpPr/>
          <p:nvPr/>
        </p:nvSpPr>
        <p:spPr>
          <a:xfrm>
            <a:off x="5397342" y="797506"/>
            <a:ext cx="1414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1" dirty="0">
                <a:solidFill>
                  <a:srgbClr val="A26C7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3AD41D8-F508-49E6-835E-B3EA0EF23AA5}"/>
              </a:ext>
            </a:extLst>
          </p:cNvPr>
          <p:cNvSpPr/>
          <p:nvPr/>
        </p:nvSpPr>
        <p:spPr>
          <a:xfrm rot="3304304">
            <a:off x="7524316" y="1893500"/>
            <a:ext cx="1414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1" dirty="0">
                <a:solidFill>
                  <a:srgbClr val="BEC44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38E77A7-388E-42D0-AEF5-DFF2BFB5D573}"/>
              </a:ext>
            </a:extLst>
          </p:cNvPr>
          <p:cNvSpPr/>
          <p:nvPr/>
        </p:nvSpPr>
        <p:spPr>
          <a:xfrm rot="18192450">
            <a:off x="7524316" y="4376100"/>
            <a:ext cx="1414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1" dirty="0">
                <a:solidFill>
                  <a:srgbClr val="5282A6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4B48EC9-672C-490C-8EE1-B40EF9238BD7}"/>
              </a:ext>
            </a:extLst>
          </p:cNvPr>
          <p:cNvSpPr/>
          <p:nvPr/>
        </p:nvSpPr>
        <p:spPr>
          <a:xfrm rot="18295696" flipH="1">
            <a:off x="3258968" y="1858263"/>
            <a:ext cx="1414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1" dirty="0">
                <a:solidFill>
                  <a:srgbClr val="C23E3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B5A4A05-FA34-487A-8AAD-3C395D12C45B}"/>
              </a:ext>
            </a:extLst>
          </p:cNvPr>
          <p:cNvSpPr/>
          <p:nvPr/>
        </p:nvSpPr>
        <p:spPr>
          <a:xfrm rot="3452326" flipH="1">
            <a:off x="3240147" y="4408579"/>
            <a:ext cx="15922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dirty="0">
                <a:solidFill>
                  <a:srgbClr val="A84F18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5D6F922-1806-4FF3-8173-AAFD0FB26F73}"/>
              </a:ext>
            </a:extLst>
          </p:cNvPr>
          <p:cNvSpPr/>
          <p:nvPr/>
        </p:nvSpPr>
        <p:spPr>
          <a:xfrm>
            <a:off x="5427811" y="5560818"/>
            <a:ext cx="1414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1" dirty="0">
                <a:solidFill>
                  <a:srgbClr val="EAC448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7B19CE3-7C06-420C-9366-C69533EC7010}"/>
              </a:ext>
            </a:extLst>
          </p:cNvPr>
          <p:cNvGrpSpPr/>
          <p:nvPr/>
        </p:nvGrpSpPr>
        <p:grpSpPr>
          <a:xfrm>
            <a:off x="7110395" y="590027"/>
            <a:ext cx="2067131" cy="459245"/>
            <a:chOff x="7021483" y="339085"/>
            <a:chExt cx="2067131" cy="459245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CF418188-2CF3-4A32-B811-78DA84667E0C}"/>
                </a:ext>
              </a:extLst>
            </p:cNvPr>
            <p:cNvCxnSpPr/>
            <p:nvPr/>
          </p:nvCxnSpPr>
          <p:spPr>
            <a:xfrm flipV="1">
              <a:off x="7021483" y="340963"/>
              <a:ext cx="418838" cy="457367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71E9A91D-CB18-4C98-8DAF-31CB561BC85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33781" y="339085"/>
              <a:ext cx="1654833" cy="1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BD4346EF-81A1-4B6A-8016-09F10A1C9C3A}"/>
              </a:ext>
            </a:extLst>
          </p:cNvPr>
          <p:cNvSpPr/>
          <p:nvPr/>
        </p:nvSpPr>
        <p:spPr>
          <a:xfrm>
            <a:off x="9196926" y="96146"/>
            <a:ext cx="2899365" cy="938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just"/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Sed non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risus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Suspendisse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tortor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dignissim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nec,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Cras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elementum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ultrices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diam.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Maecenas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ligula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massa,</a:t>
            </a:r>
            <a:endParaRPr lang="fr-FR" sz="1100" dirty="0">
              <a:solidFill>
                <a:schemeClr val="tx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180EA97E-9F05-4842-89D9-81289C731F85}"/>
              </a:ext>
            </a:extLst>
          </p:cNvPr>
          <p:cNvCxnSpPr>
            <a:cxnSpLocks/>
          </p:cNvCxnSpPr>
          <p:nvPr/>
        </p:nvCxnSpPr>
        <p:spPr>
          <a:xfrm>
            <a:off x="8966594" y="2268645"/>
            <a:ext cx="249649" cy="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2C5C5D1B-0EC9-4935-AB9D-F8313455185E}"/>
              </a:ext>
            </a:extLst>
          </p:cNvPr>
          <p:cNvSpPr/>
          <p:nvPr/>
        </p:nvSpPr>
        <p:spPr>
          <a:xfrm>
            <a:off x="9248597" y="1778905"/>
            <a:ext cx="2899365" cy="938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just"/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Sed non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risus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Suspendisse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tortor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dignissim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nec,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Cras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elementum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ultrices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diam.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Maecenas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ligula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massa,</a:t>
            </a:r>
            <a:endParaRPr lang="fr-FR" sz="1100" dirty="0">
              <a:solidFill>
                <a:schemeClr val="tx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46F19A1F-978F-4838-955E-34C228D11F84}"/>
              </a:ext>
            </a:extLst>
          </p:cNvPr>
          <p:cNvCxnSpPr>
            <a:cxnSpLocks/>
          </p:cNvCxnSpPr>
          <p:nvPr/>
        </p:nvCxnSpPr>
        <p:spPr>
          <a:xfrm>
            <a:off x="8966594" y="4501648"/>
            <a:ext cx="230332" cy="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D3F81852-A79D-4ED7-8C1A-B4C49CAA7647}"/>
              </a:ext>
            </a:extLst>
          </p:cNvPr>
          <p:cNvSpPr/>
          <p:nvPr/>
        </p:nvSpPr>
        <p:spPr>
          <a:xfrm>
            <a:off x="9248597" y="4011908"/>
            <a:ext cx="2899365" cy="938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just"/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Sed non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risus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Suspendisse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tortor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dignissim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nec,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Cras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elementum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ultrices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diam.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Maecenas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ligula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massa,</a:t>
            </a:r>
            <a:endParaRPr lang="fr-FR" sz="1100" dirty="0">
              <a:solidFill>
                <a:schemeClr val="tx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30410EA2-352F-40B7-9E63-EA593B7E37F5}"/>
              </a:ext>
            </a:extLst>
          </p:cNvPr>
          <p:cNvGrpSpPr/>
          <p:nvPr/>
        </p:nvGrpSpPr>
        <p:grpSpPr>
          <a:xfrm flipH="1" flipV="1">
            <a:off x="2939800" y="5585562"/>
            <a:ext cx="2135946" cy="469360"/>
            <a:chOff x="7021483" y="328970"/>
            <a:chExt cx="2135946" cy="469360"/>
          </a:xfrm>
        </p:grpSpPr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CFC183B6-5567-4D9F-ABBB-F98C237B1B23}"/>
                </a:ext>
              </a:extLst>
            </p:cNvPr>
            <p:cNvCxnSpPr/>
            <p:nvPr/>
          </p:nvCxnSpPr>
          <p:spPr>
            <a:xfrm flipV="1">
              <a:off x="7021483" y="340963"/>
              <a:ext cx="418838" cy="457367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584150CB-2D4B-4A5A-9137-F19EE1B1A155}"/>
                </a:ext>
              </a:extLst>
            </p:cNvPr>
            <p:cNvCxnSpPr>
              <a:cxnSpLocks/>
              <a:endCxn id="62" idx="1"/>
            </p:cNvCxnSpPr>
            <p:nvPr/>
          </p:nvCxnSpPr>
          <p:spPr>
            <a:xfrm flipV="1">
              <a:off x="7433779" y="328970"/>
              <a:ext cx="1723650" cy="1011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Rectangle 61">
            <a:extLst>
              <a:ext uri="{FF2B5EF4-FFF2-40B4-BE49-F238E27FC236}">
                <a16:creationId xmlns:a16="http://schemas.microsoft.com/office/drawing/2014/main" id="{4201C7C4-737E-4935-BE28-C7785774866B}"/>
              </a:ext>
            </a:extLst>
          </p:cNvPr>
          <p:cNvSpPr/>
          <p:nvPr/>
        </p:nvSpPr>
        <p:spPr>
          <a:xfrm flipH="1">
            <a:off x="40435" y="5585562"/>
            <a:ext cx="2899365" cy="938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just"/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Sed non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risus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Suspendisse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tortor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dignissim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nec,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Cras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elementum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ultrices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diam.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Maecenas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ligula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massa,</a:t>
            </a:r>
            <a:endParaRPr lang="fr-FR" sz="1100" dirty="0">
              <a:solidFill>
                <a:schemeClr val="tx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6FBE313A-6B52-4088-A2C8-5853C5A81528}"/>
              </a:ext>
            </a:extLst>
          </p:cNvPr>
          <p:cNvCxnSpPr>
            <a:cxnSpLocks/>
          </p:cNvCxnSpPr>
          <p:nvPr/>
        </p:nvCxnSpPr>
        <p:spPr>
          <a:xfrm flipH="1" flipV="1">
            <a:off x="2989776" y="4366188"/>
            <a:ext cx="249649" cy="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AB8E24E7-9008-47DE-9A0F-A3DF565B7C91}"/>
              </a:ext>
            </a:extLst>
          </p:cNvPr>
          <p:cNvSpPr/>
          <p:nvPr/>
        </p:nvSpPr>
        <p:spPr>
          <a:xfrm flipH="1">
            <a:off x="38179" y="3917210"/>
            <a:ext cx="2899365" cy="938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just"/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Sed non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risus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Suspendisse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tortor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dignissim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nec,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Cras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elementum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ultrices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diam.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Maecenas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ligula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massa,</a:t>
            </a:r>
            <a:endParaRPr lang="fr-FR" sz="1100" dirty="0">
              <a:solidFill>
                <a:schemeClr val="tx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0502380-3ED4-4481-B8AF-343F787A5973}"/>
              </a:ext>
            </a:extLst>
          </p:cNvPr>
          <p:cNvCxnSpPr>
            <a:cxnSpLocks/>
          </p:cNvCxnSpPr>
          <p:nvPr/>
        </p:nvCxnSpPr>
        <p:spPr>
          <a:xfrm flipH="1" flipV="1">
            <a:off x="3009093" y="2133185"/>
            <a:ext cx="230332" cy="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5AC13878-E9E9-4D35-88F4-4B2180BB11A2}"/>
              </a:ext>
            </a:extLst>
          </p:cNvPr>
          <p:cNvSpPr/>
          <p:nvPr/>
        </p:nvSpPr>
        <p:spPr>
          <a:xfrm flipH="1">
            <a:off x="38179" y="1684207"/>
            <a:ext cx="2899365" cy="938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just"/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Sed non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risus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Suspendisse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tortor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dignissim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nec,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Cras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elementum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ultrices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diam.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Maecenas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ligula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massa,</a:t>
            </a:r>
            <a:endParaRPr lang="fr-FR" sz="1100" dirty="0">
              <a:solidFill>
                <a:schemeClr val="tx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03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0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0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0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0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0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0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6000"/>
                            </p:stCondLst>
                            <p:childTnLst>
                              <p:par>
                                <p:cTn id="12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6500"/>
                            </p:stCondLst>
                            <p:childTnLst>
                              <p:par>
                                <p:cTn id="13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7000"/>
                            </p:stCondLst>
                            <p:childTnLst>
                              <p:par>
                                <p:cTn id="14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7500"/>
                            </p:stCondLst>
                            <p:childTnLst>
                              <p:par>
                                <p:cTn id="15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8000"/>
                            </p:stCondLst>
                            <p:childTnLst>
                              <p:par>
                                <p:cTn id="16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8500"/>
                            </p:stCondLst>
                            <p:childTnLst>
                              <p:par>
                                <p:cTn id="17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1" animBg="1"/>
      <p:bldP spid="33" grpId="0" animBg="1"/>
      <p:bldP spid="38" grpId="1" animBg="1"/>
      <p:bldP spid="39" grpId="0" animBg="1"/>
      <p:bldP spid="58" grpId="1" animBg="1"/>
      <p:bldP spid="64" grpId="0" animBg="1"/>
      <p:bldP spid="70" grpId="1" animBg="1"/>
      <p:bldP spid="71" grpId="0" animBg="1"/>
      <p:bldP spid="73" grpId="1" animBg="1"/>
      <p:bldP spid="74" grpId="0" animBg="1"/>
      <p:bldP spid="76" grpId="0" animBg="1"/>
      <p:bldP spid="77" grpId="0" animBg="1"/>
      <p:bldP spid="79" grpId="0" animBg="1"/>
      <p:bldP spid="12" grpId="0"/>
      <p:bldP spid="80" grpId="0"/>
      <p:bldP spid="81" grpId="0"/>
      <p:bldP spid="82" grpId="0"/>
      <p:bldP spid="83" grpId="0"/>
      <p:bldP spid="84" grpId="0"/>
      <p:bldP spid="85" grpId="0"/>
      <p:bldP spid="27" grpId="0"/>
      <p:bldP spid="29" grpId="0"/>
      <p:bldP spid="30" grpId="0"/>
      <p:bldP spid="31" grpId="0"/>
      <p:bldP spid="32" grpId="0"/>
      <p:bldP spid="34" grpId="0"/>
      <p:bldP spid="40" grpId="0"/>
      <p:bldP spid="44" grpId="0"/>
      <p:bldP spid="48" grpId="0"/>
      <p:bldP spid="62" grpId="0"/>
      <p:bldP spid="65" grpId="0"/>
      <p:bldP spid="6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260</Words>
  <Application>Microsoft Office PowerPoint</Application>
  <PresentationFormat>Widescreen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www.presentation-powerpoint.com</dc:title>
  <dc:creator>YUSF</dc:creator>
  <cp:keywords>www.presentation-powerpoint.com</cp:keywords>
  <cp:lastModifiedBy>YOUSSEF BAHLA</cp:lastModifiedBy>
  <cp:revision>16</cp:revision>
  <dcterms:created xsi:type="dcterms:W3CDTF">2018-12-09T18:31:54Z</dcterms:created>
  <dcterms:modified xsi:type="dcterms:W3CDTF">2022-03-09T10:45:09Z</dcterms:modified>
  <cp:category>www.presentation-powerpoint.com</cp:category>
</cp:coreProperties>
</file>