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Lst>
  <p:sldSz cy="7772400" cx="100584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pos="31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21054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139fab84dcb_0_400:notes"/>
          <p:cNvSpPr/>
          <p:nvPr>
            <p:ph idx="2" type="sldImg"/>
          </p:nvPr>
        </p:nvSpPr>
        <p:spPr>
          <a:xfrm>
            <a:off x="1210545" y="685800"/>
            <a:ext cx="4437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139fab84dcb_0_40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9" name="Shape 139"/>
        <p:cNvGrpSpPr/>
        <p:nvPr/>
      </p:nvGrpSpPr>
      <p:grpSpPr>
        <a:xfrm>
          <a:off x="0" y="0"/>
          <a:ext cx="0" cy="0"/>
          <a:chOff x="0" y="0"/>
          <a:chExt cx="0" cy="0"/>
        </a:xfrm>
      </p:grpSpPr>
      <p:sp>
        <p:nvSpPr>
          <p:cNvPr id="140" name="Google Shape;140;g139fab84dcb_0_262:notes"/>
          <p:cNvSpPr/>
          <p:nvPr>
            <p:ph idx="2" type="sldImg"/>
          </p:nvPr>
        </p:nvSpPr>
        <p:spPr>
          <a:xfrm>
            <a:off x="1210545" y="685800"/>
            <a:ext cx="4437600" cy="3429000"/>
          </a:xfrm>
          <a:custGeom>
            <a:rect b="b" l="l" r="r" t="t"/>
            <a:pathLst>
              <a:path extrusionOk="0" h="120000" w="120000">
                <a:moveTo>
                  <a:pt x="0" y="0"/>
                </a:moveTo>
                <a:lnTo>
                  <a:pt x="120000" y="0"/>
                </a:lnTo>
                <a:lnTo>
                  <a:pt x="120000" y="120000"/>
                </a:lnTo>
                <a:lnTo>
                  <a:pt x="0" y="120000"/>
                </a:lnTo>
                <a:close/>
              </a:path>
            </a:pathLst>
          </a:custGeom>
        </p:spPr>
      </p:sp>
      <p:sp>
        <p:nvSpPr>
          <p:cNvPr id="141" name="Google Shape;141;g139fab84dcb_0_26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42879" y="1125136"/>
            <a:ext cx="9372600" cy="3101700"/>
          </a:xfrm>
          <a:prstGeom prst="rect">
            <a:avLst/>
          </a:prstGeom>
        </p:spPr>
        <p:txBody>
          <a:bodyPr anchorCtr="0" anchor="b" bIns="113100" lIns="113100" spcFirstLastPara="1" rIns="113100" wrap="square" tIns="113100">
            <a:normAutofit/>
          </a:bodyPr>
          <a:lstStyle>
            <a:lvl1pPr lvl="0" algn="ctr">
              <a:spcBef>
                <a:spcPts val="0"/>
              </a:spcBef>
              <a:spcAft>
                <a:spcPts val="0"/>
              </a:spcAft>
              <a:buSzPts val="6400"/>
              <a:buNone/>
              <a:defRPr sz="6400"/>
            </a:lvl1pPr>
            <a:lvl2pPr lvl="1" algn="ctr">
              <a:spcBef>
                <a:spcPts val="0"/>
              </a:spcBef>
              <a:spcAft>
                <a:spcPts val="0"/>
              </a:spcAft>
              <a:buSzPts val="6400"/>
              <a:buNone/>
              <a:defRPr sz="6400"/>
            </a:lvl2pPr>
            <a:lvl3pPr lvl="2" algn="ctr">
              <a:spcBef>
                <a:spcPts val="0"/>
              </a:spcBef>
              <a:spcAft>
                <a:spcPts val="0"/>
              </a:spcAft>
              <a:buSzPts val="6400"/>
              <a:buNone/>
              <a:defRPr sz="6400"/>
            </a:lvl3pPr>
            <a:lvl4pPr lvl="3" algn="ctr">
              <a:spcBef>
                <a:spcPts val="0"/>
              </a:spcBef>
              <a:spcAft>
                <a:spcPts val="0"/>
              </a:spcAft>
              <a:buSzPts val="6400"/>
              <a:buNone/>
              <a:defRPr sz="6400"/>
            </a:lvl4pPr>
            <a:lvl5pPr lvl="4" algn="ctr">
              <a:spcBef>
                <a:spcPts val="0"/>
              </a:spcBef>
              <a:spcAft>
                <a:spcPts val="0"/>
              </a:spcAft>
              <a:buSzPts val="6400"/>
              <a:buNone/>
              <a:defRPr sz="6400"/>
            </a:lvl5pPr>
            <a:lvl6pPr lvl="5" algn="ctr">
              <a:spcBef>
                <a:spcPts val="0"/>
              </a:spcBef>
              <a:spcAft>
                <a:spcPts val="0"/>
              </a:spcAft>
              <a:buSzPts val="6400"/>
              <a:buNone/>
              <a:defRPr sz="6400"/>
            </a:lvl6pPr>
            <a:lvl7pPr lvl="6" algn="ctr">
              <a:spcBef>
                <a:spcPts val="0"/>
              </a:spcBef>
              <a:spcAft>
                <a:spcPts val="0"/>
              </a:spcAft>
              <a:buSzPts val="6400"/>
              <a:buNone/>
              <a:defRPr sz="6400"/>
            </a:lvl7pPr>
            <a:lvl8pPr lvl="7" algn="ctr">
              <a:spcBef>
                <a:spcPts val="0"/>
              </a:spcBef>
              <a:spcAft>
                <a:spcPts val="0"/>
              </a:spcAft>
              <a:buSzPts val="6400"/>
              <a:buNone/>
              <a:defRPr sz="6400"/>
            </a:lvl8pPr>
            <a:lvl9pPr lvl="8" algn="ctr">
              <a:spcBef>
                <a:spcPts val="0"/>
              </a:spcBef>
              <a:spcAft>
                <a:spcPts val="0"/>
              </a:spcAft>
              <a:buSzPts val="6400"/>
              <a:buNone/>
              <a:defRPr sz="6400"/>
            </a:lvl9pPr>
          </a:lstStyle>
          <a:p/>
        </p:txBody>
      </p:sp>
      <p:sp>
        <p:nvSpPr>
          <p:cNvPr id="11" name="Google Shape;11;p2"/>
          <p:cNvSpPr txBox="1"/>
          <p:nvPr>
            <p:ph idx="1" type="subTitle"/>
          </p:nvPr>
        </p:nvSpPr>
        <p:spPr>
          <a:xfrm>
            <a:off x="342870" y="4282678"/>
            <a:ext cx="9372600" cy="1197600"/>
          </a:xfrm>
          <a:prstGeom prst="rect">
            <a:avLst/>
          </a:prstGeom>
        </p:spPr>
        <p:txBody>
          <a:bodyPr anchorCtr="0" anchor="t" bIns="113100" lIns="113100" spcFirstLastPara="1" rIns="113100" wrap="square" tIns="113100">
            <a:normAutofit/>
          </a:bodyPr>
          <a:lstStyle>
            <a:lvl1pPr lvl="0" algn="ctr">
              <a:lnSpc>
                <a:spcPct val="100000"/>
              </a:lnSpc>
              <a:spcBef>
                <a:spcPts val="0"/>
              </a:spcBef>
              <a:spcAft>
                <a:spcPts val="0"/>
              </a:spcAft>
              <a:buSzPts val="3500"/>
              <a:buNone/>
              <a:defRPr sz="3500"/>
            </a:lvl1pPr>
            <a:lvl2pPr lvl="1" algn="ctr">
              <a:lnSpc>
                <a:spcPct val="100000"/>
              </a:lnSpc>
              <a:spcBef>
                <a:spcPts val="0"/>
              </a:spcBef>
              <a:spcAft>
                <a:spcPts val="0"/>
              </a:spcAft>
              <a:buSzPts val="3500"/>
              <a:buNone/>
              <a:defRPr sz="3500"/>
            </a:lvl2pPr>
            <a:lvl3pPr lvl="2" algn="ctr">
              <a:lnSpc>
                <a:spcPct val="100000"/>
              </a:lnSpc>
              <a:spcBef>
                <a:spcPts val="0"/>
              </a:spcBef>
              <a:spcAft>
                <a:spcPts val="0"/>
              </a:spcAft>
              <a:buSzPts val="3500"/>
              <a:buNone/>
              <a:defRPr sz="3500"/>
            </a:lvl3pPr>
            <a:lvl4pPr lvl="3" algn="ctr">
              <a:lnSpc>
                <a:spcPct val="100000"/>
              </a:lnSpc>
              <a:spcBef>
                <a:spcPts val="0"/>
              </a:spcBef>
              <a:spcAft>
                <a:spcPts val="0"/>
              </a:spcAft>
              <a:buSzPts val="3500"/>
              <a:buNone/>
              <a:defRPr sz="3500"/>
            </a:lvl4pPr>
            <a:lvl5pPr lvl="4" algn="ctr">
              <a:lnSpc>
                <a:spcPct val="100000"/>
              </a:lnSpc>
              <a:spcBef>
                <a:spcPts val="0"/>
              </a:spcBef>
              <a:spcAft>
                <a:spcPts val="0"/>
              </a:spcAft>
              <a:buSzPts val="3500"/>
              <a:buNone/>
              <a:defRPr sz="3500"/>
            </a:lvl5pPr>
            <a:lvl6pPr lvl="5" algn="ctr">
              <a:lnSpc>
                <a:spcPct val="100000"/>
              </a:lnSpc>
              <a:spcBef>
                <a:spcPts val="0"/>
              </a:spcBef>
              <a:spcAft>
                <a:spcPts val="0"/>
              </a:spcAft>
              <a:buSzPts val="3500"/>
              <a:buNone/>
              <a:defRPr sz="3500"/>
            </a:lvl6pPr>
            <a:lvl7pPr lvl="6" algn="ctr">
              <a:lnSpc>
                <a:spcPct val="100000"/>
              </a:lnSpc>
              <a:spcBef>
                <a:spcPts val="0"/>
              </a:spcBef>
              <a:spcAft>
                <a:spcPts val="0"/>
              </a:spcAft>
              <a:buSzPts val="3500"/>
              <a:buNone/>
              <a:defRPr sz="3500"/>
            </a:lvl7pPr>
            <a:lvl8pPr lvl="7" algn="ctr">
              <a:lnSpc>
                <a:spcPct val="100000"/>
              </a:lnSpc>
              <a:spcBef>
                <a:spcPts val="0"/>
              </a:spcBef>
              <a:spcAft>
                <a:spcPts val="0"/>
              </a:spcAft>
              <a:buSzPts val="3500"/>
              <a:buNone/>
              <a:defRPr sz="3500"/>
            </a:lvl8pPr>
            <a:lvl9pPr lvl="8" algn="ctr">
              <a:lnSpc>
                <a:spcPct val="100000"/>
              </a:lnSpc>
              <a:spcBef>
                <a:spcPts val="0"/>
              </a:spcBef>
              <a:spcAft>
                <a:spcPts val="0"/>
              </a:spcAft>
              <a:buSzPts val="3500"/>
              <a:buNone/>
              <a:defRPr sz="3500"/>
            </a:lvl9pPr>
          </a:lstStyle>
          <a:p/>
        </p:txBody>
      </p:sp>
      <p:sp>
        <p:nvSpPr>
          <p:cNvPr id="12" name="Google Shape;12;p2"/>
          <p:cNvSpPr txBox="1"/>
          <p:nvPr>
            <p:ph idx="12" type="sldNum"/>
          </p:nvPr>
        </p:nvSpPr>
        <p:spPr>
          <a:xfrm>
            <a:off x="9319704" y="7046639"/>
            <a:ext cx="603600" cy="594900"/>
          </a:xfrm>
          <a:prstGeom prst="rect">
            <a:avLst/>
          </a:prstGeom>
        </p:spPr>
        <p:txBody>
          <a:bodyPr anchorCtr="0" anchor="ctr" bIns="113100" lIns="113100" spcFirstLastPara="1" rIns="113100" wrap="square" tIns="1131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42870" y="1671478"/>
            <a:ext cx="9372600" cy="2967000"/>
          </a:xfrm>
          <a:prstGeom prst="rect">
            <a:avLst/>
          </a:prstGeom>
        </p:spPr>
        <p:txBody>
          <a:bodyPr anchorCtr="0" anchor="b" bIns="113100" lIns="113100" spcFirstLastPara="1" rIns="113100" wrap="square" tIns="113100">
            <a:normAutofit/>
          </a:bodyPr>
          <a:lstStyle>
            <a:lvl1pPr lvl="0" algn="ctr">
              <a:spcBef>
                <a:spcPts val="0"/>
              </a:spcBef>
              <a:spcAft>
                <a:spcPts val="0"/>
              </a:spcAft>
              <a:buSzPts val="14800"/>
              <a:buNone/>
              <a:defRPr sz="14800"/>
            </a:lvl1pPr>
            <a:lvl2pPr lvl="1" algn="ctr">
              <a:spcBef>
                <a:spcPts val="0"/>
              </a:spcBef>
              <a:spcAft>
                <a:spcPts val="0"/>
              </a:spcAft>
              <a:buSzPts val="14800"/>
              <a:buNone/>
              <a:defRPr sz="14800"/>
            </a:lvl2pPr>
            <a:lvl3pPr lvl="2" algn="ctr">
              <a:spcBef>
                <a:spcPts val="0"/>
              </a:spcBef>
              <a:spcAft>
                <a:spcPts val="0"/>
              </a:spcAft>
              <a:buSzPts val="14800"/>
              <a:buNone/>
              <a:defRPr sz="14800"/>
            </a:lvl3pPr>
            <a:lvl4pPr lvl="3" algn="ctr">
              <a:spcBef>
                <a:spcPts val="0"/>
              </a:spcBef>
              <a:spcAft>
                <a:spcPts val="0"/>
              </a:spcAft>
              <a:buSzPts val="14800"/>
              <a:buNone/>
              <a:defRPr sz="14800"/>
            </a:lvl4pPr>
            <a:lvl5pPr lvl="4" algn="ctr">
              <a:spcBef>
                <a:spcPts val="0"/>
              </a:spcBef>
              <a:spcAft>
                <a:spcPts val="0"/>
              </a:spcAft>
              <a:buSzPts val="14800"/>
              <a:buNone/>
              <a:defRPr sz="14800"/>
            </a:lvl5pPr>
            <a:lvl6pPr lvl="5" algn="ctr">
              <a:spcBef>
                <a:spcPts val="0"/>
              </a:spcBef>
              <a:spcAft>
                <a:spcPts val="0"/>
              </a:spcAft>
              <a:buSzPts val="14800"/>
              <a:buNone/>
              <a:defRPr sz="14800"/>
            </a:lvl6pPr>
            <a:lvl7pPr lvl="6" algn="ctr">
              <a:spcBef>
                <a:spcPts val="0"/>
              </a:spcBef>
              <a:spcAft>
                <a:spcPts val="0"/>
              </a:spcAft>
              <a:buSzPts val="14800"/>
              <a:buNone/>
              <a:defRPr sz="14800"/>
            </a:lvl7pPr>
            <a:lvl8pPr lvl="7" algn="ctr">
              <a:spcBef>
                <a:spcPts val="0"/>
              </a:spcBef>
              <a:spcAft>
                <a:spcPts val="0"/>
              </a:spcAft>
              <a:buSzPts val="14800"/>
              <a:buNone/>
              <a:defRPr sz="14800"/>
            </a:lvl8pPr>
            <a:lvl9pPr lvl="8" algn="ctr">
              <a:spcBef>
                <a:spcPts val="0"/>
              </a:spcBef>
              <a:spcAft>
                <a:spcPts val="0"/>
              </a:spcAft>
              <a:buSzPts val="14800"/>
              <a:buNone/>
              <a:defRPr sz="14800"/>
            </a:lvl9pPr>
          </a:lstStyle>
          <a:p>
            <a:r>
              <a:t>xx%</a:t>
            </a:r>
          </a:p>
        </p:txBody>
      </p:sp>
      <p:sp>
        <p:nvSpPr>
          <p:cNvPr id="46" name="Google Shape;46;p11"/>
          <p:cNvSpPr txBox="1"/>
          <p:nvPr>
            <p:ph idx="1" type="body"/>
          </p:nvPr>
        </p:nvSpPr>
        <p:spPr>
          <a:xfrm>
            <a:off x="342870" y="4763362"/>
            <a:ext cx="9372600" cy="1965600"/>
          </a:xfrm>
          <a:prstGeom prst="rect">
            <a:avLst/>
          </a:prstGeom>
        </p:spPr>
        <p:txBody>
          <a:bodyPr anchorCtr="0" anchor="t" bIns="113100" lIns="113100" spcFirstLastPara="1" rIns="113100" wrap="square" tIns="113100">
            <a:normAutofit/>
          </a:bodyPr>
          <a:lstStyle>
            <a:lvl1pPr indent="-368300" lvl="0" marL="457200" algn="ctr">
              <a:spcBef>
                <a:spcPts val="0"/>
              </a:spcBef>
              <a:spcAft>
                <a:spcPts val="0"/>
              </a:spcAft>
              <a:buSzPts val="2200"/>
              <a:buChar char="●"/>
              <a:defRPr/>
            </a:lvl1pPr>
            <a:lvl2pPr indent="-336550" lvl="1" marL="914400" algn="ctr">
              <a:spcBef>
                <a:spcPts val="0"/>
              </a:spcBef>
              <a:spcAft>
                <a:spcPts val="0"/>
              </a:spcAft>
              <a:buSzPts val="1700"/>
              <a:buChar char="○"/>
              <a:defRPr/>
            </a:lvl2pPr>
            <a:lvl3pPr indent="-336550" lvl="2" marL="1371600" algn="ctr">
              <a:spcBef>
                <a:spcPts val="0"/>
              </a:spcBef>
              <a:spcAft>
                <a:spcPts val="0"/>
              </a:spcAft>
              <a:buSzPts val="1700"/>
              <a:buChar char="■"/>
              <a:defRPr/>
            </a:lvl3pPr>
            <a:lvl4pPr indent="-336550" lvl="3" marL="1828800" algn="ctr">
              <a:spcBef>
                <a:spcPts val="0"/>
              </a:spcBef>
              <a:spcAft>
                <a:spcPts val="0"/>
              </a:spcAft>
              <a:buSzPts val="1700"/>
              <a:buChar char="●"/>
              <a:defRPr/>
            </a:lvl4pPr>
            <a:lvl5pPr indent="-336550" lvl="4" marL="2286000" algn="ctr">
              <a:spcBef>
                <a:spcPts val="0"/>
              </a:spcBef>
              <a:spcAft>
                <a:spcPts val="0"/>
              </a:spcAft>
              <a:buSzPts val="1700"/>
              <a:buChar char="○"/>
              <a:defRPr/>
            </a:lvl5pPr>
            <a:lvl6pPr indent="-336550" lvl="5" marL="2743200" algn="ctr">
              <a:spcBef>
                <a:spcPts val="0"/>
              </a:spcBef>
              <a:spcAft>
                <a:spcPts val="0"/>
              </a:spcAft>
              <a:buSzPts val="1700"/>
              <a:buChar char="■"/>
              <a:defRPr/>
            </a:lvl6pPr>
            <a:lvl7pPr indent="-336550" lvl="6" marL="3200400" algn="ctr">
              <a:spcBef>
                <a:spcPts val="0"/>
              </a:spcBef>
              <a:spcAft>
                <a:spcPts val="0"/>
              </a:spcAft>
              <a:buSzPts val="1700"/>
              <a:buChar char="●"/>
              <a:defRPr/>
            </a:lvl7pPr>
            <a:lvl8pPr indent="-336550" lvl="7" marL="3657600" algn="ctr">
              <a:spcBef>
                <a:spcPts val="0"/>
              </a:spcBef>
              <a:spcAft>
                <a:spcPts val="0"/>
              </a:spcAft>
              <a:buSzPts val="1700"/>
              <a:buChar char="○"/>
              <a:defRPr/>
            </a:lvl8pPr>
            <a:lvl9pPr indent="-336550" lvl="8" marL="4114800" algn="ctr">
              <a:spcBef>
                <a:spcPts val="0"/>
              </a:spcBef>
              <a:spcAft>
                <a:spcPts val="0"/>
              </a:spcAft>
              <a:buSzPts val="1700"/>
              <a:buChar char="■"/>
              <a:defRPr/>
            </a:lvl9pPr>
          </a:lstStyle>
          <a:p/>
        </p:txBody>
      </p:sp>
      <p:sp>
        <p:nvSpPr>
          <p:cNvPr id="47" name="Google Shape;47;p11"/>
          <p:cNvSpPr txBox="1"/>
          <p:nvPr>
            <p:ph idx="12" type="sldNum"/>
          </p:nvPr>
        </p:nvSpPr>
        <p:spPr>
          <a:xfrm>
            <a:off x="9319704" y="7046639"/>
            <a:ext cx="603600" cy="594900"/>
          </a:xfrm>
          <a:prstGeom prst="rect">
            <a:avLst/>
          </a:prstGeom>
        </p:spPr>
        <p:txBody>
          <a:bodyPr anchorCtr="0" anchor="ctr" bIns="113100" lIns="113100" spcFirstLastPara="1" rIns="113100" wrap="square" tIns="1131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9319704" y="7046639"/>
            <a:ext cx="603600" cy="594900"/>
          </a:xfrm>
          <a:prstGeom prst="rect">
            <a:avLst/>
          </a:prstGeom>
        </p:spPr>
        <p:txBody>
          <a:bodyPr anchorCtr="0" anchor="ctr" bIns="113100" lIns="113100" spcFirstLastPara="1" rIns="113100" wrap="square" tIns="1131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42870" y="3250173"/>
            <a:ext cx="9372600" cy="1272000"/>
          </a:xfrm>
          <a:prstGeom prst="rect">
            <a:avLst/>
          </a:prstGeom>
        </p:spPr>
        <p:txBody>
          <a:bodyPr anchorCtr="0" anchor="ctr" bIns="113100" lIns="113100" spcFirstLastPara="1" rIns="113100" wrap="square" tIns="113100">
            <a:normAutofit/>
          </a:bodyPr>
          <a:lstStyle>
            <a:lvl1pPr lvl="0" algn="ctr">
              <a:spcBef>
                <a:spcPts val="0"/>
              </a:spcBef>
              <a:spcAft>
                <a:spcPts val="0"/>
              </a:spcAft>
              <a:buSzPts val="4500"/>
              <a:buNone/>
              <a:defRPr sz="4500"/>
            </a:lvl1pPr>
            <a:lvl2pPr lvl="1" algn="ctr">
              <a:spcBef>
                <a:spcPts val="0"/>
              </a:spcBef>
              <a:spcAft>
                <a:spcPts val="0"/>
              </a:spcAft>
              <a:buSzPts val="4500"/>
              <a:buNone/>
              <a:defRPr sz="4500"/>
            </a:lvl2pPr>
            <a:lvl3pPr lvl="2" algn="ctr">
              <a:spcBef>
                <a:spcPts val="0"/>
              </a:spcBef>
              <a:spcAft>
                <a:spcPts val="0"/>
              </a:spcAft>
              <a:buSzPts val="4500"/>
              <a:buNone/>
              <a:defRPr sz="4500"/>
            </a:lvl3pPr>
            <a:lvl4pPr lvl="3" algn="ctr">
              <a:spcBef>
                <a:spcPts val="0"/>
              </a:spcBef>
              <a:spcAft>
                <a:spcPts val="0"/>
              </a:spcAft>
              <a:buSzPts val="4500"/>
              <a:buNone/>
              <a:defRPr sz="4500"/>
            </a:lvl4pPr>
            <a:lvl5pPr lvl="4" algn="ctr">
              <a:spcBef>
                <a:spcPts val="0"/>
              </a:spcBef>
              <a:spcAft>
                <a:spcPts val="0"/>
              </a:spcAft>
              <a:buSzPts val="4500"/>
              <a:buNone/>
              <a:defRPr sz="4500"/>
            </a:lvl5pPr>
            <a:lvl6pPr lvl="5" algn="ctr">
              <a:spcBef>
                <a:spcPts val="0"/>
              </a:spcBef>
              <a:spcAft>
                <a:spcPts val="0"/>
              </a:spcAft>
              <a:buSzPts val="4500"/>
              <a:buNone/>
              <a:defRPr sz="4500"/>
            </a:lvl6pPr>
            <a:lvl7pPr lvl="6" algn="ctr">
              <a:spcBef>
                <a:spcPts val="0"/>
              </a:spcBef>
              <a:spcAft>
                <a:spcPts val="0"/>
              </a:spcAft>
              <a:buSzPts val="4500"/>
              <a:buNone/>
              <a:defRPr sz="4500"/>
            </a:lvl7pPr>
            <a:lvl8pPr lvl="7" algn="ctr">
              <a:spcBef>
                <a:spcPts val="0"/>
              </a:spcBef>
              <a:spcAft>
                <a:spcPts val="0"/>
              </a:spcAft>
              <a:buSzPts val="4500"/>
              <a:buNone/>
              <a:defRPr sz="4500"/>
            </a:lvl8pPr>
            <a:lvl9pPr lvl="8" algn="ctr">
              <a:spcBef>
                <a:spcPts val="0"/>
              </a:spcBef>
              <a:spcAft>
                <a:spcPts val="0"/>
              </a:spcAft>
              <a:buSzPts val="4500"/>
              <a:buNone/>
              <a:defRPr sz="4500"/>
            </a:lvl9pPr>
          </a:lstStyle>
          <a:p/>
        </p:txBody>
      </p:sp>
      <p:sp>
        <p:nvSpPr>
          <p:cNvPr id="15" name="Google Shape;15;p3"/>
          <p:cNvSpPr txBox="1"/>
          <p:nvPr>
            <p:ph idx="12" type="sldNum"/>
          </p:nvPr>
        </p:nvSpPr>
        <p:spPr>
          <a:xfrm>
            <a:off x="9319704" y="7046639"/>
            <a:ext cx="603600" cy="594900"/>
          </a:xfrm>
          <a:prstGeom prst="rect">
            <a:avLst/>
          </a:prstGeom>
        </p:spPr>
        <p:txBody>
          <a:bodyPr anchorCtr="0" anchor="ctr" bIns="113100" lIns="113100" spcFirstLastPara="1" rIns="113100" wrap="square" tIns="1131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42870" y="672482"/>
            <a:ext cx="9372600" cy="865500"/>
          </a:xfrm>
          <a:prstGeom prst="rect">
            <a:avLst/>
          </a:prstGeom>
        </p:spPr>
        <p:txBody>
          <a:bodyPr anchorCtr="0" anchor="t" bIns="113100" lIns="113100" spcFirstLastPara="1" rIns="113100" wrap="square" tIns="113100">
            <a:normAutofit/>
          </a:bodyPr>
          <a:lstStyle>
            <a:lvl1pPr lvl="0">
              <a:spcBef>
                <a:spcPts val="0"/>
              </a:spcBef>
              <a:spcAft>
                <a:spcPts val="0"/>
              </a:spcAft>
              <a:buSzPts val="3500"/>
              <a:buNone/>
              <a:defRPr/>
            </a:lvl1pPr>
            <a:lvl2pPr lvl="1">
              <a:spcBef>
                <a:spcPts val="0"/>
              </a:spcBef>
              <a:spcAft>
                <a:spcPts val="0"/>
              </a:spcAft>
              <a:buSzPts val="3500"/>
              <a:buNone/>
              <a:defRPr/>
            </a:lvl2pPr>
            <a:lvl3pPr lvl="2">
              <a:spcBef>
                <a:spcPts val="0"/>
              </a:spcBef>
              <a:spcAft>
                <a:spcPts val="0"/>
              </a:spcAft>
              <a:buSzPts val="3500"/>
              <a:buNone/>
              <a:defRPr/>
            </a:lvl3pPr>
            <a:lvl4pPr lvl="3">
              <a:spcBef>
                <a:spcPts val="0"/>
              </a:spcBef>
              <a:spcAft>
                <a:spcPts val="0"/>
              </a:spcAft>
              <a:buSzPts val="3500"/>
              <a:buNone/>
              <a:defRPr/>
            </a:lvl4pPr>
            <a:lvl5pPr lvl="4">
              <a:spcBef>
                <a:spcPts val="0"/>
              </a:spcBef>
              <a:spcAft>
                <a:spcPts val="0"/>
              </a:spcAft>
              <a:buSzPts val="3500"/>
              <a:buNone/>
              <a:defRPr/>
            </a:lvl5pPr>
            <a:lvl6pPr lvl="5">
              <a:spcBef>
                <a:spcPts val="0"/>
              </a:spcBef>
              <a:spcAft>
                <a:spcPts val="0"/>
              </a:spcAft>
              <a:buSzPts val="3500"/>
              <a:buNone/>
              <a:defRPr/>
            </a:lvl6pPr>
            <a:lvl7pPr lvl="6">
              <a:spcBef>
                <a:spcPts val="0"/>
              </a:spcBef>
              <a:spcAft>
                <a:spcPts val="0"/>
              </a:spcAft>
              <a:buSzPts val="3500"/>
              <a:buNone/>
              <a:defRPr/>
            </a:lvl7pPr>
            <a:lvl8pPr lvl="7">
              <a:spcBef>
                <a:spcPts val="0"/>
              </a:spcBef>
              <a:spcAft>
                <a:spcPts val="0"/>
              </a:spcAft>
              <a:buSzPts val="3500"/>
              <a:buNone/>
              <a:defRPr/>
            </a:lvl8pPr>
            <a:lvl9pPr lvl="8">
              <a:spcBef>
                <a:spcPts val="0"/>
              </a:spcBef>
              <a:spcAft>
                <a:spcPts val="0"/>
              </a:spcAft>
              <a:buSzPts val="3500"/>
              <a:buNone/>
              <a:defRPr/>
            </a:lvl9pPr>
          </a:lstStyle>
          <a:p/>
        </p:txBody>
      </p:sp>
      <p:sp>
        <p:nvSpPr>
          <p:cNvPr id="18" name="Google Shape;18;p4"/>
          <p:cNvSpPr txBox="1"/>
          <p:nvPr>
            <p:ph idx="1" type="body"/>
          </p:nvPr>
        </p:nvSpPr>
        <p:spPr>
          <a:xfrm>
            <a:off x="342870" y="1741518"/>
            <a:ext cx="9372600" cy="5162700"/>
          </a:xfrm>
          <a:prstGeom prst="rect">
            <a:avLst/>
          </a:prstGeom>
        </p:spPr>
        <p:txBody>
          <a:bodyPr anchorCtr="0" anchor="t" bIns="113100" lIns="113100" spcFirstLastPara="1" rIns="113100" wrap="square" tIns="113100">
            <a:normAutofit/>
          </a:bodyPr>
          <a:lstStyle>
            <a:lvl1pPr indent="-368300" lvl="0" marL="457200">
              <a:spcBef>
                <a:spcPts val="0"/>
              </a:spcBef>
              <a:spcAft>
                <a:spcPts val="0"/>
              </a:spcAft>
              <a:buSzPts val="2200"/>
              <a:buChar char="●"/>
              <a:defRPr/>
            </a:lvl1pPr>
            <a:lvl2pPr indent="-336550" lvl="1" marL="914400">
              <a:spcBef>
                <a:spcPts val="0"/>
              </a:spcBef>
              <a:spcAft>
                <a:spcPts val="0"/>
              </a:spcAft>
              <a:buSzPts val="1700"/>
              <a:buChar char="○"/>
              <a:defRPr/>
            </a:lvl2pPr>
            <a:lvl3pPr indent="-336550" lvl="2" marL="1371600">
              <a:spcBef>
                <a:spcPts val="0"/>
              </a:spcBef>
              <a:spcAft>
                <a:spcPts val="0"/>
              </a:spcAft>
              <a:buSzPts val="1700"/>
              <a:buChar char="■"/>
              <a:defRPr/>
            </a:lvl3pPr>
            <a:lvl4pPr indent="-336550" lvl="3" marL="1828800">
              <a:spcBef>
                <a:spcPts val="0"/>
              </a:spcBef>
              <a:spcAft>
                <a:spcPts val="0"/>
              </a:spcAft>
              <a:buSzPts val="1700"/>
              <a:buChar char="●"/>
              <a:defRPr/>
            </a:lvl4pPr>
            <a:lvl5pPr indent="-336550" lvl="4" marL="2286000">
              <a:spcBef>
                <a:spcPts val="0"/>
              </a:spcBef>
              <a:spcAft>
                <a:spcPts val="0"/>
              </a:spcAft>
              <a:buSzPts val="1700"/>
              <a:buChar char="○"/>
              <a:defRPr/>
            </a:lvl5pPr>
            <a:lvl6pPr indent="-336550" lvl="5" marL="2743200">
              <a:spcBef>
                <a:spcPts val="0"/>
              </a:spcBef>
              <a:spcAft>
                <a:spcPts val="0"/>
              </a:spcAft>
              <a:buSzPts val="1700"/>
              <a:buChar char="■"/>
              <a:defRPr/>
            </a:lvl6pPr>
            <a:lvl7pPr indent="-336550" lvl="6" marL="3200400">
              <a:spcBef>
                <a:spcPts val="0"/>
              </a:spcBef>
              <a:spcAft>
                <a:spcPts val="0"/>
              </a:spcAft>
              <a:buSzPts val="1700"/>
              <a:buChar char="●"/>
              <a:defRPr/>
            </a:lvl7pPr>
            <a:lvl8pPr indent="-336550" lvl="7" marL="3657600">
              <a:spcBef>
                <a:spcPts val="0"/>
              </a:spcBef>
              <a:spcAft>
                <a:spcPts val="0"/>
              </a:spcAft>
              <a:buSzPts val="1700"/>
              <a:buChar char="○"/>
              <a:defRPr/>
            </a:lvl8pPr>
            <a:lvl9pPr indent="-336550" lvl="8" marL="4114800">
              <a:spcBef>
                <a:spcPts val="0"/>
              </a:spcBef>
              <a:spcAft>
                <a:spcPts val="0"/>
              </a:spcAft>
              <a:buSzPts val="1700"/>
              <a:buChar char="■"/>
              <a:defRPr/>
            </a:lvl9pPr>
          </a:lstStyle>
          <a:p/>
        </p:txBody>
      </p:sp>
      <p:sp>
        <p:nvSpPr>
          <p:cNvPr id="19" name="Google Shape;19;p4"/>
          <p:cNvSpPr txBox="1"/>
          <p:nvPr>
            <p:ph idx="12" type="sldNum"/>
          </p:nvPr>
        </p:nvSpPr>
        <p:spPr>
          <a:xfrm>
            <a:off x="9319704" y="7046639"/>
            <a:ext cx="603600" cy="594900"/>
          </a:xfrm>
          <a:prstGeom prst="rect">
            <a:avLst/>
          </a:prstGeom>
        </p:spPr>
        <p:txBody>
          <a:bodyPr anchorCtr="0" anchor="ctr" bIns="113100" lIns="113100" spcFirstLastPara="1" rIns="113100" wrap="square" tIns="1131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42870" y="672482"/>
            <a:ext cx="9372600" cy="865500"/>
          </a:xfrm>
          <a:prstGeom prst="rect">
            <a:avLst/>
          </a:prstGeom>
        </p:spPr>
        <p:txBody>
          <a:bodyPr anchorCtr="0" anchor="t" bIns="113100" lIns="113100" spcFirstLastPara="1" rIns="113100" wrap="square" tIns="113100">
            <a:normAutofit/>
          </a:bodyPr>
          <a:lstStyle>
            <a:lvl1pPr lvl="0">
              <a:spcBef>
                <a:spcPts val="0"/>
              </a:spcBef>
              <a:spcAft>
                <a:spcPts val="0"/>
              </a:spcAft>
              <a:buSzPts val="3500"/>
              <a:buNone/>
              <a:defRPr/>
            </a:lvl1pPr>
            <a:lvl2pPr lvl="1">
              <a:spcBef>
                <a:spcPts val="0"/>
              </a:spcBef>
              <a:spcAft>
                <a:spcPts val="0"/>
              </a:spcAft>
              <a:buSzPts val="3500"/>
              <a:buNone/>
              <a:defRPr/>
            </a:lvl2pPr>
            <a:lvl3pPr lvl="2">
              <a:spcBef>
                <a:spcPts val="0"/>
              </a:spcBef>
              <a:spcAft>
                <a:spcPts val="0"/>
              </a:spcAft>
              <a:buSzPts val="3500"/>
              <a:buNone/>
              <a:defRPr/>
            </a:lvl3pPr>
            <a:lvl4pPr lvl="3">
              <a:spcBef>
                <a:spcPts val="0"/>
              </a:spcBef>
              <a:spcAft>
                <a:spcPts val="0"/>
              </a:spcAft>
              <a:buSzPts val="3500"/>
              <a:buNone/>
              <a:defRPr/>
            </a:lvl4pPr>
            <a:lvl5pPr lvl="4">
              <a:spcBef>
                <a:spcPts val="0"/>
              </a:spcBef>
              <a:spcAft>
                <a:spcPts val="0"/>
              </a:spcAft>
              <a:buSzPts val="3500"/>
              <a:buNone/>
              <a:defRPr/>
            </a:lvl5pPr>
            <a:lvl6pPr lvl="5">
              <a:spcBef>
                <a:spcPts val="0"/>
              </a:spcBef>
              <a:spcAft>
                <a:spcPts val="0"/>
              </a:spcAft>
              <a:buSzPts val="3500"/>
              <a:buNone/>
              <a:defRPr/>
            </a:lvl6pPr>
            <a:lvl7pPr lvl="6">
              <a:spcBef>
                <a:spcPts val="0"/>
              </a:spcBef>
              <a:spcAft>
                <a:spcPts val="0"/>
              </a:spcAft>
              <a:buSzPts val="3500"/>
              <a:buNone/>
              <a:defRPr/>
            </a:lvl7pPr>
            <a:lvl8pPr lvl="7">
              <a:spcBef>
                <a:spcPts val="0"/>
              </a:spcBef>
              <a:spcAft>
                <a:spcPts val="0"/>
              </a:spcAft>
              <a:buSzPts val="3500"/>
              <a:buNone/>
              <a:defRPr/>
            </a:lvl8pPr>
            <a:lvl9pPr lvl="8">
              <a:spcBef>
                <a:spcPts val="0"/>
              </a:spcBef>
              <a:spcAft>
                <a:spcPts val="0"/>
              </a:spcAft>
              <a:buSzPts val="3500"/>
              <a:buNone/>
              <a:defRPr/>
            </a:lvl9pPr>
          </a:lstStyle>
          <a:p/>
        </p:txBody>
      </p:sp>
      <p:sp>
        <p:nvSpPr>
          <p:cNvPr id="22" name="Google Shape;22;p5"/>
          <p:cNvSpPr txBox="1"/>
          <p:nvPr>
            <p:ph idx="1" type="body"/>
          </p:nvPr>
        </p:nvSpPr>
        <p:spPr>
          <a:xfrm>
            <a:off x="342870" y="1741518"/>
            <a:ext cx="4399800" cy="5162700"/>
          </a:xfrm>
          <a:prstGeom prst="rect">
            <a:avLst/>
          </a:prstGeom>
        </p:spPr>
        <p:txBody>
          <a:bodyPr anchorCtr="0" anchor="t" bIns="113100" lIns="113100" spcFirstLastPara="1" rIns="113100" wrap="square" tIns="113100">
            <a:normAutofit/>
          </a:bodyPr>
          <a:lstStyle>
            <a:lvl1pPr indent="-336550" lvl="0" marL="457200">
              <a:spcBef>
                <a:spcPts val="0"/>
              </a:spcBef>
              <a:spcAft>
                <a:spcPts val="0"/>
              </a:spcAft>
              <a:buSzPts val="1700"/>
              <a:buChar char="●"/>
              <a:defRPr sz="1700"/>
            </a:lvl1pPr>
            <a:lvl2pPr indent="-323850" lvl="1" marL="914400">
              <a:spcBef>
                <a:spcPts val="0"/>
              </a:spcBef>
              <a:spcAft>
                <a:spcPts val="0"/>
              </a:spcAft>
              <a:buSzPts val="1500"/>
              <a:buChar char="○"/>
              <a:defRPr sz="1500"/>
            </a:lvl2pPr>
            <a:lvl3pPr indent="-323850" lvl="2" marL="1371600">
              <a:spcBef>
                <a:spcPts val="0"/>
              </a:spcBef>
              <a:spcAft>
                <a:spcPts val="0"/>
              </a:spcAft>
              <a:buSzPts val="1500"/>
              <a:buChar char="■"/>
              <a:defRPr sz="1500"/>
            </a:lvl3pPr>
            <a:lvl4pPr indent="-323850" lvl="3" marL="1828800">
              <a:spcBef>
                <a:spcPts val="0"/>
              </a:spcBef>
              <a:spcAft>
                <a:spcPts val="0"/>
              </a:spcAft>
              <a:buSzPts val="1500"/>
              <a:buChar char="●"/>
              <a:defRPr sz="1500"/>
            </a:lvl4pPr>
            <a:lvl5pPr indent="-323850" lvl="4" marL="2286000">
              <a:spcBef>
                <a:spcPts val="0"/>
              </a:spcBef>
              <a:spcAft>
                <a:spcPts val="0"/>
              </a:spcAft>
              <a:buSzPts val="1500"/>
              <a:buChar char="○"/>
              <a:defRPr sz="1500"/>
            </a:lvl5pPr>
            <a:lvl6pPr indent="-323850" lvl="5" marL="2743200">
              <a:spcBef>
                <a:spcPts val="0"/>
              </a:spcBef>
              <a:spcAft>
                <a:spcPts val="0"/>
              </a:spcAft>
              <a:buSzPts val="1500"/>
              <a:buChar char="■"/>
              <a:defRPr sz="1500"/>
            </a:lvl6pPr>
            <a:lvl7pPr indent="-323850" lvl="6" marL="3200400">
              <a:spcBef>
                <a:spcPts val="0"/>
              </a:spcBef>
              <a:spcAft>
                <a:spcPts val="0"/>
              </a:spcAft>
              <a:buSzPts val="1500"/>
              <a:buChar char="●"/>
              <a:defRPr sz="1500"/>
            </a:lvl7pPr>
            <a:lvl8pPr indent="-323850" lvl="7" marL="3657600">
              <a:spcBef>
                <a:spcPts val="0"/>
              </a:spcBef>
              <a:spcAft>
                <a:spcPts val="0"/>
              </a:spcAft>
              <a:buSzPts val="1500"/>
              <a:buChar char="○"/>
              <a:defRPr sz="1500"/>
            </a:lvl8pPr>
            <a:lvl9pPr indent="-323850" lvl="8" marL="4114800">
              <a:spcBef>
                <a:spcPts val="0"/>
              </a:spcBef>
              <a:spcAft>
                <a:spcPts val="0"/>
              </a:spcAft>
              <a:buSzPts val="1500"/>
              <a:buChar char="■"/>
              <a:defRPr sz="1500"/>
            </a:lvl9pPr>
          </a:lstStyle>
          <a:p/>
        </p:txBody>
      </p:sp>
      <p:sp>
        <p:nvSpPr>
          <p:cNvPr id="23" name="Google Shape;23;p5"/>
          <p:cNvSpPr txBox="1"/>
          <p:nvPr>
            <p:ph idx="2" type="body"/>
          </p:nvPr>
        </p:nvSpPr>
        <p:spPr>
          <a:xfrm>
            <a:off x="5315640" y="1741518"/>
            <a:ext cx="4399800" cy="5162700"/>
          </a:xfrm>
          <a:prstGeom prst="rect">
            <a:avLst/>
          </a:prstGeom>
        </p:spPr>
        <p:txBody>
          <a:bodyPr anchorCtr="0" anchor="t" bIns="113100" lIns="113100" spcFirstLastPara="1" rIns="113100" wrap="square" tIns="113100">
            <a:normAutofit/>
          </a:bodyPr>
          <a:lstStyle>
            <a:lvl1pPr indent="-336550" lvl="0" marL="457200">
              <a:spcBef>
                <a:spcPts val="0"/>
              </a:spcBef>
              <a:spcAft>
                <a:spcPts val="0"/>
              </a:spcAft>
              <a:buSzPts val="1700"/>
              <a:buChar char="●"/>
              <a:defRPr sz="1700"/>
            </a:lvl1pPr>
            <a:lvl2pPr indent="-323850" lvl="1" marL="914400">
              <a:spcBef>
                <a:spcPts val="0"/>
              </a:spcBef>
              <a:spcAft>
                <a:spcPts val="0"/>
              </a:spcAft>
              <a:buSzPts val="1500"/>
              <a:buChar char="○"/>
              <a:defRPr sz="1500"/>
            </a:lvl2pPr>
            <a:lvl3pPr indent="-323850" lvl="2" marL="1371600">
              <a:spcBef>
                <a:spcPts val="0"/>
              </a:spcBef>
              <a:spcAft>
                <a:spcPts val="0"/>
              </a:spcAft>
              <a:buSzPts val="1500"/>
              <a:buChar char="■"/>
              <a:defRPr sz="1500"/>
            </a:lvl3pPr>
            <a:lvl4pPr indent="-323850" lvl="3" marL="1828800">
              <a:spcBef>
                <a:spcPts val="0"/>
              </a:spcBef>
              <a:spcAft>
                <a:spcPts val="0"/>
              </a:spcAft>
              <a:buSzPts val="1500"/>
              <a:buChar char="●"/>
              <a:defRPr sz="1500"/>
            </a:lvl4pPr>
            <a:lvl5pPr indent="-323850" lvl="4" marL="2286000">
              <a:spcBef>
                <a:spcPts val="0"/>
              </a:spcBef>
              <a:spcAft>
                <a:spcPts val="0"/>
              </a:spcAft>
              <a:buSzPts val="1500"/>
              <a:buChar char="○"/>
              <a:defRPr sz="1500"/>
            </a:lvl5pPr>
            <a:lvl6pPr indent="-323850" lvl="5" marL="2743200">
              <a:spcBef>
                <a:spcPts val="0"/>
              </a:spcBef>
              <a:spcAft>
                <a:spcPts val="0"/>
              </a:spcAft>
              <a:buSzPts val="1500"/>
              <a:buChar char="■"/>
              <a:defRPr sz="1500"/>
            </a:lvl6pPr>
            <a:lvl7pPr indent="-323850" lvl="6" marL="3200400">
              <a:spcBef>
                <a:spcPts val="0"/>
              </a:spcBef>
              <a:spcAft>
                <a:spcPts val="0"/>
              </a:spcAft>
              <a:buSzPts val="1500"/>
              <a:buChar char="●"/>
              <a:defRPr sz="1500"/>
            </a:lvl7pPr>
            <a:lvl8pPr indent="-323850" lvl="7" marL="3657600">
              <a:spcBef>
                <a:spcPts val="0"/>
              </a:spcBef>
              <a:spcAft>
                <a:spcPts val="0"/>
              </a:spcAft>
              <a:buSzPts val="1500"/>
              <a:buChar char="○"/>
              <a:defRPr sz="1500"/>
            </a:lvl8pPr>
            <a:lvl9pPr indent="-323850" lvl="8" marL="4114800">
              <a:spcBef>
                <a:spcPts val="0"/>
              </a:spcBef>
              <a:spcAft>
                <a:spcPts val="0"/>
              </a:spcAft>
              <a:buSzPts val="1500"/>
              <a:buChar char="■"/>
              <a:defRPr sz="1500"/>
            </a:lvl9pPr>
          </a:lstStyle>
          <a:p/>
        </p:txBody>
      </p:sp>
      <p:sp>
        <p:nvSpPr>
          <p:cNvPr id="24" name="Google Shape;24;p5"/>
          <p:cNvSpPr txBox="1"/>
          <p:nvPr>
            <p:ph idx="12" type="sldNum"/>
          </p:nvPr>
        </p:nvSpPr>
        <p:spPr>
          <a:xfrm>
            <a:off x="9319704" y="7046639"/>
            <a:ext cx="603600" cy="594900"/>
          </a:xfrm>
          <a:prstGeom prst="rect">
            <a:avLst/>
          </a:prstGeom>
        </p:spPr>
        <p:txBody>
          <a:bodyPr anchorCtr="0" anchor="ctr" bIns="113100" lIns="113100" spcFirstLastPara="1" rIns="113100" wrap="square" tIns="1131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42870" y="672482"/>
            <a:ext cx="9372600" cy="865500"/>
          </a:xfrm>
          <a:prstGeom prst="rect">
            <a:avLst/>
          </a:prstGeom>
        </p:spPr>
        <p:txBody>
          <a:bodyPr anchorCtr="0" anchor="t" bIns="113100" lIns="113100" spcFirstLastPara="1" rIns="113100" wrap="square" tIns="113100">
            <a:normAutofit/>
          </a:bodyPr>
          <a:lstStyle>
            <a:lvl1pPr lvl="0">
              <a:spcBef>
                <a:spcPts val="0"/>
              </a:spcBef>
              <a:spcAft>
                <a:spcPts val="0"/>
              </a:spcAft>
              <a:buSzPts val="3500"/>
              <a:buNone/>
              <a:defRPr/>
            </a:lvl1pPr>
            <a:lvl2pPr lvl="1">
              <a:spcBef>
                <a:spcPts val="0"/>
              </a:spcBef>
              <a:spcAft>
                <a:spcPts val="0"/>
              </a:spcAft>
              <a:buSzPts val="3500"/>
              <a:buNone/>
              <a:defRPr/>
            </a:lvl2pPr>
            <a:lvl3pPr lvl="2">
              <a:spcBef>
                <a:spcPts val="0"/>
              </a:spcBef>
              <a:spcAft>
                <a:spcPts val="0"/>
              </a:spcAft>
              <a:buSzPts val="3500"/>
              <a:buNone/>
              <a:defRPr/>
            </a:lvl3pPr>
            <a:lvl4pPr lvl="3">
              <a:spcBef>
                <a:spcPts val="0"/>
              </a:spcBef>
              <a:spcAft>
                <a:spcPts val="0"/>
              </a:spcAft>
              <a:buSzPts val="3500"/>
              <a:buNone/>
              <a:defRPr/>
            </a:lvl4pPr>
            <a:lvl5pPr lvl="4">
              <a:spcBef>
                <a:spcPts val="0"/>
              </a:spcBef>
              <a:spcAft>
                <a:spcPts val="0"/>
              </a:spcAft>
              <a:buSzPts val="3500"/>
              <a:buNone/>
              <a:defRPr/>
            </a:lvl5pPr>
            <a:lvl6pPr lvl="5">
              <a:spcBef>
                <a:spcPts val="0"/>
              </a:spcBef>
              <a:spcAft>
                <a:spcPts val="0"/>
              </a:spcAft>
              <a:buSzPts val="3500"/>
              <a:buNone/>
              <a:defRPr/>
            </a:lvl6pPr>
            <a:lvl7pPr lvl="6">
              <a:spcBef>
                <a:spcPts val="0"/>
              </a:spcBef>
              <a:spcAft>
                <a:spcPts val="0"/>
              </a:spcAft>
              <a:buSzPts val="3500"/>
              <a:buNone/>
              <a:defRPr/>
            </a:lvl7pPr>
            <a:lvl8pPr lvl="7">
              <a:spcBef>
                <a:spcPts val="0"/>
              </a:spcBef>
              <a:spcAft>
                <a:spcPts val="0"/>
              </a:spcAft>
              <a:buSzPts val="3500"/>
              <a:buNone/>
              <a:defRPr/>
            </a:lvl8pPr>
            <a:lvl9pPr lvl="8">
              <a:spcBef>
                <a:spcPts val="0"/>
              </a:spcBef>
              <a:spcAft>
                <a:spcPts val="0"/>
              </a:spcAft>
              <a:buSzPts val="3500"/>
              <a:buNone/>
              <a:defRPr/>
            </a:lvl9pPr>
          </a:lstStyle>
          <a:p/>
        </p:txBody>
      </p:sp>
      <p:sp>
        <p:nvSpPr>
          <p:cNvPr id="27" name="Google Shape;27;p6"/>
          <p:cNvSpPr txBox="1"/>
          <p:nvPr>
            <p:ph idx="12" type="sldNum"/>
          </p:nvPr>
        </p:nvSpPr>
        <p:spPr>
          <a:xfrm>
            <a:off x="9319704" y="7046639"/>
            <a:ext cx="603600" cy="594900"/>
          </a:xfrm>
          <a:prstGeom prst="rect">
            <a:avLst/>
          </a:prstGeom>
        </p:spPr>
        <p:txBody>
          <a:bodyPr anchorCtr="0" anchor="ctr" bIns="113100" lIns="113100" spcFirstLastPara="1" rIns="113100" wrap="square" tIns="1131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42870" y="839573"/>
            <a:ext cx="3088800" cy="1141800"/>
          </a:xfrm>
          <a:prstGeom prst="rect">
            <a:avLst/>
          </a:prstGeom>
        </p:spPr>
        <p:txBody>
          <a:bodyPr anchorCtr="0" anchor="b" bIns="113100" lIns="113100" spcFirstLastPara="1" rIns="113100" wrap="square" tIns="113100">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30" name="Google Shape;30;p7"/>
          <p:cNvSpPr txBox="1"/>
          <p:nvPr>
            <p:ph idx="1" type="body"/>
          </p:nvPr>
        </p:nvSpPr>
        <p:spPr>
          <a:xfrm>
            <a:off x="342870" y="2099840"/>
            <a:ext cx="3088800" cy="4804500"/>
          </a:xfrm>
          <a:prstGeom prst="rect">
            <a:avLst/>
          </a:prstGeom>
        </p:spPr>
        <p:txBody>
          <a:bodyPr anchorCtr="0" anchor="t" bIns="113100" lIns="113100" spcFirstLastPara="1" rIns="113100" wrap="square" tIns="113100">
            <a:normAutofit/>
          </a:bodyPr>
          <a:lstStyle>
            <a:lvl1pPr indent="-323850" lvl="0" marL="457200">
              <a:spcBef>
                <a:spcPts val="0"/>
              </a:spcBef>
              <a:spcAft>
                <a:spcPts val="0"/>
              </a:spcAft>
              <a:buSzPts val="1500"/>
              <a:buChar char="●"/>
              <a:defRPr sz="1500"/>
            </a:lvl1pPr>
            <a:lvl2pPr indent="-323850" lvl="1" marL="914400">
              <a:spcBef>
                <a:spcPts val="0"/>
              </a:spcBef>
              <a:spcAft>
                <a:spcPts val="0"/>
              </a:spcAft>
              <a:buSzPts val="1500"/>
              <a:buChar char="○"/>
              <a:defRPr sz="1500"/>
            </a:lvl2pPr>
            <a:lvl3pPr indent="-323850" lvl="2" marL="1371600">
              <a:spcBef>
                <a:spcPts val="0"/>
              </a:spcBef>
              <a:spcAft>
                <a:spcPts val="0"/>
              </a:spcAft>
              <a:buSzPts val="1500"/>
              <a:buChar char="■"/>
              <a:defRPr sz="1500"/>
            </a:lvl3pPr>
            <a:lvl4pPr indent="-323850" lvl="3" marL="1828800">
              <a:spcBef>
                <a:spcPts val="0"/>
              </a:spcBef>
              <a:spcAft>
                <a:spcPts val="0"/>
              </a:spcAft>
              <a:buSzPts val="1500"/>
              <a:buChar char="●"/>
              <a:defRPr sz="1500"/>
            </a:lvl4pPr>
            <a:lvl5pPr indent="-323850" lvl="4" marL="2286000">
              <a:spcBef>
                <a:spcPts val="0"/>
              </a:spcBef>
              <a:spcAft>
                <a:spcPts val="0"/>
              </a:spcAft>
              <a:buSzPts val="1500"/>
              <a:buChar char="○"/>
              <a:defRPr sz="1500"/>
            </a:lvl5pPr>
            <a:lvl6pPr indent="-323850" lvl="5" marL="2743200">
              <a:spcBef>
                <a:spcPts val="0"/>
              </a:spcBef>
              <a:spcAft>
                <a:spcPts val="0"/>
              </a:spcAft>
              <a:buSzPts val="1500"/>
              <a:buChar char="■"/>
              <a:defRPr sz="1500"/>
            </a:lvl6pPr>
            <a:lvl7pPr indent="-323850" lvl="6" marL="3200400">
              <a:spcBef>
                <a:spcPts val="0"/>
              </a:spcBef>
              <a:spcAft>
                <a:spcPts val="0"/>
              </a:spcAft>
              <a:buSzPts val="1500"/>
              <a:buChar char="●"/>
              <a:defRPr sz="1500"/>
            </a:lvl7pPr>
            <a:lvl8pPr indent="-323850" lvl="7" marL="3657600">
              <a:spcBef>
                <a:spcPts val="0"/>
              </a:spcBef>
              <a:spcAft>
                <a:spcPts val="0"/>
              </a:spcAft>
              <a:buSzPts val="1500"/>
              <a:buChar char="○"/>
              <a:defRPr sz="1500"/>
            </a:lvl8pPr>
            <a:lvl9pPr indent="-323850" lvl="8" marL="4114800">
              <a:spcBef>
                <a:spcPts val="0"/>
              </a:spcBef>
              <a:spcAft>
                <a:spcPts val="0"/>
              </a:spcAft>
              <a:buSzPts val="1500"/>
              <a:buChar char="■"/>
              <a:defRPr sz="1500"/>
            </a:lvl9pPr>
          </a:lstStyle>
          <a:p/>
        </p:txBody>
      </p:sp>
      <p:sp>
        <p:nvSpPr>
          <p:cNvPr id="31" name="Google Shape;31;p7"/>
          <p:cNvSpPr txBox="1"/>
          <p:nvPr>
            <p:ph idx="12" type="sldNum"/>
          </p:nvPr>
        </p:nvSpPr>
        <p:spPr>
          <a:xfrm>
            <a:off x="9319704" y="7046639"/>
            <a:ext cx="603600" cy="594900"/>
          </a:xfrm>
          <a:prstGeom prst="rect">
            <a:avLst/>
          </a:prstGeom>
        </p:spPr>
        <p:txBody>
          <a:bodyPr anchorCtr="0" anchor="ctr" bIns="113100" lIns="113100" spcFirstLastPara="1" rIns="113100" wrap="square" tIns="1131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539275" y="680227"/>
            <a:ext cx="7004700" cy="6181800"/>
          </a:xfrm>
          <a:prstGeom prst="rect">
            <a:avLst/>
          </a:prstGeom>
        </p:spPr>
        <p:txBody>
          <a:bodyPr anchorCtr="0" anchor="ctr" bIns="113100" lIns="113100" spcFirstLastPara="1" rIns="113100" wrap="square" tIns="113100">
            <a:normAutofit/>
          </a:bodyPr>
          <a:lstStyle>
            <a:lvl1pPr lvl="0">
              <a:spcBef>
                <a:spcPts val="0"/>
              </a:spcBef>
              <a:spcAft>
                <a:spcPts val="0"/>
              </a:spcAft>
              <a:buSzPts val="5900"/>
              <a:buNone/>
              <a:defRPr sz="5900"/>
            </a:lvl1pPr>
            <a:lvl2pPr lvl="1">
              <a:spcBef>
                <a:spcPts val="0"/>
              </a:spcBef>
              <a:spcAft>
                <a:spcPts val="0"/>
              </a:spcAft>
              <a:buSzPts val="5900"/>
              <a:buNone/>
              <a:defRPr sz="5900"/>
            </a:lvl2pPr>
            <a:lvl3pPr lvl="2">
              <a:spcBef>
                <a:spcPts val="0"/>
              </a:spcBef>
              <a:spcAft>
                <a:spcPts val="0"/>
              </a:spcAft>
              <a:buSzPts val="5900"/>
              <a:buNone/>
              <a:defRPr sz="5900"/>
            </a:lvl3pPr>
            <a:lvl4pPr lvl="3">
              <a:spcBef>
                <a:spcPts val="0"/>
              </a:spcBef>
              <a:spcAft>
                <a:spcPts val="0"/>
              </a:spcAft>
              <a:buSzPts val="5900"/>
              <a:buNone/>
              <a:defRPr sz="5900"/>
            </a:lvl4pPr>
            <a:lvl5pPr lvl="4">
              <a:spcBef>
                <a:spcPts val="0"/>
              </a:spcBef>
              <a:spcAft>
                <a:spcPts val="0"/>
              </a:spcAft>
              <a:buSzPts val="5900"/>
              <a:buNone/>
              <a:defRPr sz="5900"/>
            </a:lvl5pPr>
            <a:lvl6pPr lvl="5">
              <a:spcBef>
                <a:spcPts val="0"/>
              </a:spcBef>
              <a:spcAft>
                <a:spcPts val="0"/>
              </a:spcAft>
              <a:buSzPts val="5900"/>
              <a:buNone/>
              <a:defRPr sz="5900"/>
            </a:lvl6pPr>
            <a:lvl7pPr lvl="6">
              <a:spcBef>
                <a:spcPts val="0"/>
              </a:spcBef>
              <a:spcAft>
                <a:spcPts val="0"/>
              </a:spcAft>
              <a:buSzPts val="5900"/>
              <a:buNone/>
              <a:defRPr sz="5900"/>
            </a:lvl7pPr>
            <a:lvl8pPr lvl="7">
              <a:spcBef>
                <a:spcPts val="0"/>
              </a:spcBef>
              <a:spcAft>
                <a:spcPts val="0"/>
              </a:spcAft>
              <a:buSzPts val="5900"/>
              <a:buNone/>
              <a:defRPr sz="5900"/>
            </a:lvl8pPr>
            <a:lvl9pPr lvl="8">
              <a:spcBef>
                <a:spcPts val="0"/>
              </a:spcBef>
              <a:spcAft>
                <a:spcPts val="0"/>
              </a:spcAft>
              <a:buSzPts val="5900"/>
              <a:buNone/>
              <a:defRPr sz="5900"/>
            </a:lvl9pPr>
          </a:lstStyle>
          <a:p/>
        </p:txBody>
      </p:sp>
      <p:sp>
        <p:nvSpPr>
          <p:cNvPr id="34" name="Google Shape;34;p8"/>
          <p:cNvSpPr txBox="1"/>
          <p:nvPr>
            <p:ph idx="12" type="sldNum"/>
          </p:nvPr>
        </p:nvSpPr>
        <p:spPr>
          <a:xfrm>
            <a:off x="9319704" y="7046639"/>
            <a:ext cx="603600" cy="594900"/>
          </a:xfrm>
          <a:prstGeom prst="rect">
            <a:avLst/>
          </a:prstGeom>
        </p:spPr>
        <p:txBody>
          <a:bodyPr anchorCtr="0" anchor="ctr" bIns="113100" lIns="113100" spcFirstLastPara="1" rIns="113100" wrap="square" tIns="1131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5029200" y="-189"/>
            <a:ext cx="5029200" cy="7772400"/>
          </a:xfrm>
          <a:prstGeom prst="rect">
            <a:avLst/>
          </a:prstGeom>
          <a:solidFill>
            <a:schemeClr val="lt2"/>
          </a:solidFill>
          <a:ln>
            <a:noFill/>
          </a:ln>
        </p:spPr>
        <p:txBody>
          <a:bodyPr anchorCtr="0" anchor="ctr" bIns="113100" lIns="113100" spcFirstLastPara="1" rIns="113100" wrap="square" tIns="113100">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92050" y="1863464"/>
            <a:ext cx="4449600" cy="2239800"/>
          </a:xfrm>
          <a:prstGeom prst="rect">
            <a:avLst/>
          </a:prstGeom>
        </p:spPr>
        <p:txBody>
          <a:bodyPr anchorCtr="0" anchor="b" bIns="113100" lIns="113100" spcFirstLastPara="1" rIns="113100" wrap="square" tIns="11310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38" name="Google Shape;38;p9"/>
          <p:cNvSpPr txBox="1"/>
          <p:nvPr>
            <p:ph idx="1" type="subTitle"/>
          </p:nvPr>
        </p:nvSpPr>
        <p:spPr>
          <a:xfrm>
            <a:off x="292050" y="4235758"/>
            <a:ext cx="4449600" cy="1866300"/>
          </a:xfrm>
          <a:prstGeom prst="rect">
            <a:avLst/>
          </a:prstGeom>
        </p:spPr>
        <p:txBody>
          <a:bodyPr anchorCtr="0" anchor="t" bIns="113100" lIns="113100" spcFirstLastPara="1" rIns="113100" wrap="square" tIns="113100">
            <a:normAutofit/>
          </a:bodyPr>
          <a:lstStyle>
            <a:lvl1pPr lvl="0" algn="ctr">
              <a:lnSpc>
                <a:spcPct val="100000"/>
              </a:lnSpc>
              <a:spcBef>
                <a:spcPts val="0"/>
              </a:spcBef>
              <a:spcAft>
                <a:spcPts val="0"/>
              </a:spcAft>
              <a:buSzPts val="2600"/>
              <a:buNone/>
              <a:defRPr sz="2600"/>
            </a:lvl1pPr>
            <a:lvl2pPr lvl="1" algn="ctr">
              <a:lnSpc>
                <a:spcPct val="100000"/>
              </a:lnSpc>
              <a:spcBef>
                <a:spcPts val="0"/>
              </a:spcBef>
              <a:spcAft>
                <a:spcPts val="0"/>
              </a:spcAft>
              <a:buSzPts val="2600"/>
              <a:buNone/>
              <a:defRPr sz="2600"/>
            </a:lvl2pPr>
            <a:lvl3pPr lvl="2" algn="ctr">
              <a:lnSpc>
                <a:spcPct val="100000"/>
              </a:lnSpc>
              <a:spcBef>
                <a:spcPts val="0"/>
              </a:spcBef>
              <a:spcAft>
                <a:spcPts val="0"/>
              </a:spcAft>
              <a:buSzPts val="2600"/>
              <a:buNone/>
              <a:defRPr sz="2600"/>
            </a:lvl3pPr>
            <a:lvl4pPr lvl="3" algn="ctr">
              <a:lnSpc>
                <a:spcPct val="100000"/>
              </a:lnSpc>
              <a:spcBef>
                <a:spcPts val="0"/>
              </a:spcBef>
              <a:spcAft>
                <a:spcPts val="0"/>
              </a:spcAft>
              <a:buSzPts val="2600"/>
              <a:buNone/>
              <a:defRPr sz="2600"/>
            </a:lvl4pPr>
            <a:lvl5pPr lvl="4" algn="ctr">
              <a:lnSpc>
                <a:spcPct val="100000"/>
              </a:lnSpc>
              <a:spcBef>
                <a:spcPts val="0"/>
              </a:spcBef>
              <a:spcAft>
                <a:spcPts val="0"/>
              </a:spcAft>
              <a:buSzPts val="2600"/>
              <a:buNone/>
              <a:defRPr sz="2600"/>
            </a:lvl5pPr>
            <a:lvl6pPr lvl="5" algn="ctr">
              <a:lnSpc>
                <a:spcPct val="100000"/>
              </a:lnSpc>
              <a:spcBef>
                <a:spcPts val="0"/>
              </a:spcBef>
              <a:spcAft>
                <a:spcPts val="0"/>
              </a:spcAft>
              <a:buSzPts val="2600"/>
              <a:buNone/>
              <a:defRPr sz="2600"/>
            </a:lvl6pPr>
            <a:lvl7pPr lvl="6" algn="ctr">
              <a:lnSpc>
                <a:spcPct val="100000"/>
              </a:lnSpc>
              <a:spcBef>
                <a:spcPts val="0"/>
              </a:spcBef>
              <a:spcAft>
                <a:spcPts val="0"/>
              </a:spcAft>
              <a:buSzPts val="2600"/>
              <a:buNone/>
              <a:defRPr sz="2600"/>
            </a:lvl7pPr>
            <a:lvl8pPr lvl="7" algn="ctr">
              <a:lnSpc>
                <a:spcPct val="100000"/>
              </a:lnSpc>
              <a:spcBef>
                <a:spcPts val="0"/>
              </a:spcBef>
              <a:spcAft>
                <a:spcPts val="0"/>
              </a:spcAft>
              <a:buSzPts val="2600"/>
              <a:buNone/>
              <a:defRPr sz="2600"/>
            </a:lvl8pPr>
            <a:lvl9pPr lvl="8" algn="ctr">
              <a:lnSpc>
                <a:spcPct val="100000"/>
              </a:lnSpc>
              <a:spcBef>
                <a:spcPts val="0"/>
              </a:spcBef>
              <a:spcAft>
                <a:spcPts val="0"/>
              </a:spcAft>
              <a:buSzPts val="2600"/>
              <a:buNone/>
              <a:defRPr sz="2600"/>
            </a:lvl9pPr>
          </a:lstStyle>
          <a:p/>
        </p:txBody>
      </p:sp>
      <p:sp>
        <p:nvSpPr>
          <p:cNvPr id="39" name="Google Shape;39;p9"/>
          <p:cNvSpPr txBox="1"/>
          <p:nvPr>
            <p:ph idx="2" type="body"/>
          </p:nvPr>
        </p:nvSpPr>
        <p:spPr>
          <a:xfrm>
            <a:off x="5433450" y="1094158"/>
            <a:ext cx="4220700" cy="5583600"/>
          </a:xfrm>
          <a:prstGeom prst="rect">
            <a:avLst/>
          </a:prstGeom>
        </p:spPr>
        <p:txBody>
          <a:bodyPr anchorCtr="0" anchor="ctr" bIns="113100" lIns="113100" spcFirstLastPara="1" rIns="113100" wrap="square" tIns="113100">
            <a:normAutofit/>
          </a:bodyPr>
          <a:lstStyle>
            <a:lvl1pPr indent="-368300" lvl="0" marL="457200">
              <a:spcBef>
                <a:spcPts val="0"/>
              </a:spcBef>
              <a:spcAft>
                <a:spcPts val="0"/>
              </a:spcAft>
              <a:buSzPts val="2200"/>
              <a:buChar char="●"/>
              <a:defRPr/>
            </a:lvl1pPr>
            <a:lvl2pPr indent="-336550" lvl="1" marL="914400">
              <a:spcBef>
                <a:spcPts val="0"/>
              </a:spcBef>
              <a:spcAft>
                <a:spcPts val="0"/>
              </a:spcAft>
              <a:buSzPts val="1700"/>
              <a:buChar char="○"/>
              <a:defRPr/>
            </a:lvl2pPr>
            <a:lvl3pPr indent="-336550" lvl="2" marL="1371600">
              <a:spcBef>
                <a:spcPts val="0"/>
              </a:spcBef>
              <a:spcAft>
                <a:spcPts val="0"/>
              </a:spcAft>
              <a:buSzPts val="1700"/>
              <a:buChar char="■"/>
              <a:defRPr/>
            </a:lvl3pPr>
            <a:lvl4pPr indent="-336550" lvl="3" marL="1828800">
              <a:spcBef>
                <a:spcPts val="0"/>
              </a:spcBef>
              <a:spcAft>
                <a:spcPts val="0"/>
              </a:spcAft>
              <a:buSzPts val="1700"/>
              <a:buChar char="●"/>
              <a:defRPr/>
            </a:lvl4pPr>
            <a:lvl5pPr indent="-336550" lvl="4" marL="2286000">
              <a:spcBef>
                <a:spcPts val="0"/>
              </a:spcBef>
              <a:spcAft>
                <a:spcPts val="0"/>
              </a:spcAft>
              <a:buSzPts val="1700"/>
              <a:buChar char="○"/>
              <a:defRPr/>
            </a:lvl5pPr>
            <a:lvl6pPr indent="-336550" lvl="5" marL="2743200">
              <a:spcBef>
                <a:spcPts val="0"/>
              </a:spcBef>
              <a:spcAft>
                <a:spcPts val="0"/>
              </a:spcAft>
              <a:buSzPts val="1700"/>
              <a:buChar char="■"/>
              <a:defRPr/>
            </a:lvl6pPr>
            <a:lvl7pPr indent="-336550" lvl="6" marL="3200400">
              <a:spcBef>
                <a:spcPts val="0"/>
              </a:spcBef>
              <a:spcAft>
                <a:spcPts val="0"/>
              </a:spcAft>
              <a:buSzPts val="1700"/>
              <a:buChar char="●"/>
              <a:defRPr/>
            </a:lvl7pPr>
            <a:lvl8pPr indent="-336550" lvl="7" marL="3657600">
              <a:spcBef>
                <a:spcPts val="0"/>
              </a:spcBef>
              <a:spcAft>
                <a:spcPts val="0"/>
              </a:spcAft>
              <a:buSzPts val="1700"/>
              <a:buChar char="○"/>
              <a:defRPr/>
            </a:lvl8pPr>
            <a:lvl9pPr indent="-336550" lvl="8" marL="4114800">
              <a:spcBef>
                <a:spcPts val="0"/>
              </a:spcBef>
              <a:spcAft>
                <a:spcPts val="0"/>
              </a:spcAft>
              <a:buSzPts val="1700"/>
              <a:buChar char="■"/>
              <a:defRPr/>
            </a:lvl9pPr>
          </a:lstStyle>
          <a:p/>
        </p:txBody>
      </p:sp>
      <p:sp>
        <p:nvSpPr>
          <p:cNvPr id="40" name="Google Shape;40;p9"/>
          <p:cNvSpPr txBox="1"/>
          <p:nvPr>
            <p:ph idx="12" type="sldNum"/>
          </p:nvPr>
        </p:nvSpPr>
        <p:spPr>
          <a:xfrm>
            <a:off x="9319704" y="7046639"/>
            <a:ext cx="603600" cy="594900"/>
          </a:xfrm>
          <a:prstGeom prst="rect">
            <a:avLst/>
          </a:prstGeom>
        </p:spPr>
        <p:txBody>
          <a:bodyPr anchorCtr="0" anchor="ctr" bIns="113100" lIns="113100" spcFirstLastPara="1" rIns="113100" wrap="square" tIns="1131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42870" y="6392869"/>
            <a:ext cx="6598800" cy="914400"/>
          </a:xfrm>
          <a:prstGeom prst="rect">
            <a:avLst/>
          </a:prstGeom>
        </p:spPr>
        <p:txBody>
          <a:bodyPr anchorCtr="0" anchor="ctr" bIns="113100" lIns="113100" spcFirstLastPara="1" rIns="113100" wrap="square" tIns="113100">
            <a:normAutofit/>
          </a:bodyPr>
          <a:lstStyle>
            <a:lvl1pPr indent="-228600" lvl="0" marL="457200">
              <a:lnSpc>
                <a:spcPct val="100000"/>
              </a:lnSpc>
              <a:spcBef>
                <a:spcPts val="0"/>
              </a:spcBef>
              <a:spcAft>
                <a:spcPts val="0"/>
              </a:spcAft>
              <a:buSzPts val="2200"/>
              <a:buNone/>
              <a:defRPr/>
            </a:lvl1pPr>
          </a:lstStyle>
          <a:p/>
        </p:txBody>
      </p:sp>
      <p:sp>
        <p:nvSpPr>
          <p:cNvPr id="43" name="Google Shape;43;p10"/>
          <p:cNvSpPr txBox="1"/>
          <p:nvPr>
            <p:ph idx="12" type="sldNum"/>
          </p:nvPr>
        </p:nvSpPr>
        <p:spPr>
          <a:xfrm>
            <a:off x="9319704" y="7046639"/>
            <a:ext cx="603600" cy="594900"/>
          </a:xfrm>
          <a:prstGeom prst="rect">
            <a:avLst/>
          </a:prstGeom>
        </p:spPr>
        <p:txBody>
          <a:bodyPr anchorCtr="0" anchor="ctr" bIns="113100" lIns="113100" spcFirstLastPara="1" rIns="113100" wrap="square" tIns="1131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42870" y="672482"/>
            <a:ext cx="9372600" cy="865500"/>
          </a:xfrm>
          <a:prstGeom prst="rect">
            <a:avLst/>
          </a:prstGeom>
          <a:noFill/>
          <a:ln>
            <a:noFill/>
          </a:ln>
        </p:spPr>
        <p:txBody>
          <a:bodyPr anchorCtr="0" anchor="t" bIns="113100" lIns="113100" spcFirstLastPara="1" rIns="113100" wrap="square" tIns="113100">
            <a:normAutofit/>
          </a:bodyPr>
          <a:lstStyle>
            <a:lvl1pPr lvl="0">
              <a:spcBef>
                <a:spcPts val="0"/>
              </a:spcBef>
              <a:spcAft>
                <a:spcPts val="0"/>
              </a:spcAft>
              <a:buClr>
                <a:schemeClr val="dk1"/>
              </a:buClr>
              <a:buSzPts val="3500"/>
              <a:buNone/>
              <a:defRPr sz="3500">
                <a:solidFill>
                  <a:schemeClr val="dk1"/>
                </a:solidFill>
              </a:defRPr>
            </a:lvl1pPr>
            <a:lvl2pPr lvl="1">
              <a:spcBef>
                <a:spcPts val="0"/>
              </a:spcBef>
              <a:spcAft>
                <a:spcPts val="0"/>
              </a:spcAft>
              <a:buClr>
                <a:schemeClr val="dk1"/>
              </a:buClr>
              <a:buSzPts val="3500"/>
              <a:buNone/>
              <a:defRPr sz="3500">
                <a:solidFill>
                  <a:schemeClr val="dk1"/>
                </a:solidFill>
              </a:defRPr>
            </a:lvl2pPr>
            <a:lvl3pPr lvl="2">
              <a:spcBef>
                <a:spcPts val="0"/>
              </a:spcBef>
              <a:spcAft>
                <a:spcPts val="0"/>
              </a:spcAft>
              <a:buClr>
                <a:schemeClr val="dk1"/>
              </a:buClr>
              <a:buSzPts val="3500"/>
              <a:buNone/>
              <a:defRPr sz="3500">
                <a:solidFill>
                  <a:schemeClr val="dk1"/>
                </a:solidFill>
              </a:defRPr>
            </a:lvl3pPr>
            <a:lvl4pPr lvl="3">
              <a:spcBef>
                <a:spcPts val="0"/>
              </a:spcBef>
              <a:spcAft>
                <a:spcPts val="0"/>
              </a:spcAft>
              <a:buClr>
                <a:schemeClr val="dk1"/>
              </a:buClr>
              <a:buSzPts val="3500"/>
              <a:buNone/>
              <a:defRPr sz="3500">
                <a:solidFill>
                  <a:schemeClr val="dk1"/>
                </a:solidFill>
              </a:defRPr>
            </a:lvl4pPr>
            <a:lvl5pPr lvl="4">
              <a:spcBef>
                <a:spcPts val="0"/>
              </a:spcBef>
              <a:spcAft>
                <a:spcPts val="0"/>
              </a:spcAft>
              <a:buClr>
                <a:schemeClr val="dk1"/>
              </a:buClr>
              <a:buSzPts val="3500"/>
              <a:buNone/>
              <a:defRPr sz="3500">
                <a:solidFill>
                  <a:schemeClr val="dk1"/>
                </a:solidFill>
              </a:defRPr>
            </a:lvl5pPr>
            <a:lvl6pPr lvl="5">
              <a:spcBef>
                <a:spcPts val="0"/>
              </a:spcBef>
              <a:spcAft>
                <a:spcPts val="0"/>
              </a:spcAft>
              <a:buClr>
                <a:schemeClr val="dk1"/>
              </a:buClr>
              <a:buSzPts val="3500"/>
              <a:buNone/>
              <a:defRPr sz="3500">
                <a:solidFill>
                  <a:schemeClr val="dk1"/>
                </a:solidFill>
              </a:defRPr>
            </a:lvl6pPr>
            <a:lvl7pPr lvl="6">
              <a:spcBef>
                <a:spcPts val="0"/>
              </a:spcBef>
              <a:spcAft>
                <a:spcPts val="0"/>
              </a:spcAft>
              <a:buClr>
                <a:schemeClr val="dk1"/>
              </a:buClr>
              <a:buSzPts val="3500"/>
              <a:buNone/>
              <a:defRPr sz="3500">
                <a:solidFill>
                  <a:schemeClr val="dk1"/>
                </a:solidFill>
              </a:defRPr>
            </a:lvl7pPr>
            <a:lvl8pPr lvl="7">
              <a:spcBef>
                <a:spcPts val="0"/>
              </a:spcBef>
              <a:spcAft>
                <a:spcPts val="0"/>
              </a:spcAft>
              <a:buClr>
                <a:schemeClr val="dk1"/>
              </a:buClr>
              <a:buSzPts val="3500"/>
              <a:buNone/>
              <a:defRPr sz="3500">
                <a:solidFill>
                  <a:schemeClr val="dk1"/>
                </a:solidFill>
              </a:defRPr>
            </a:lvl8pPr>
            <a:lvl9pPr lvl="8">
              <a:spcBef>
                <a:spcPts val="0"/>
              </a:spcBef>
              <a:spcAft>
                <a:spcPts val="0"/>
              </a:spcAft>
              <a:buClr>
                <a:schemeClr val="dk1"/>
              </a:buClr>
              <a:buSzPts val="3500"/>
              <a:buNone/>
              <a:defRPr sz="3500">
                <a:solidFill>
                  <a:schemeClr val="dk1"/>
                </a:solidFill>
              </a:defRPr>
            </a:lvl9pPr>
          </a:lstStyle>
          <a:p/>
        </p:txBody>
      </p:sp>
      <p:sp>
        <p:nvSpPr>
          <p:cNvPr id="7" name="Google Shape;7;p1"/>
          <p:cNvSpPr txBox="1"/>
          <p:nvPr>
            <p:ph idx="1" type="body"/>
          </p:nvPr>
        </p:nvSpPr>
        <p:spPr>
          <a:xfrm>
            <a:off x="342870" y="1741518"/>
            <a:ext cx="9372600" cy="5162700"/>
          </a:xfrm>
          <a:prstGeom prst="rect">
            <a:avLst/>
          </a:prstGeom>
          <a:noFill/>
          <a:ln>
            <a:noFill/>
          </a:ln>
        </p:spPr>
        <p:txBody>
          <a:bodyPr anchorCtr="0" anchor="t" bIns="113100" lIns="113100" spcFirstLastPara="1" rIns="113100" wrap="square" tIns="113100">
            <a:normAutofit/>
          </a:bodyPr>
          <a:lstStyle>
            <a:lvl1pPr indent="-368300" lvl="0" marL="457200">
              <a:lnSpc>
                <a:spcPct val="115000"/>
              </a:lnSpc>
              <a:spcBef>
                <a:spcPts val="0"/>
              </a:spcBef>
              <a:spcAft>
                <a:spcPts val="0"/>
              </a:spcAft>
              <a:buClr>
                <a:schemeClr val="dk2"/>
              </a:buClr>
              <a:buSzPts val="2200"/>
              <a:buChar char="●"/>
              <a:defRPr sz="2200">
                <a:solidFill>
                  <a:schemeClr val="dk2"/>
                </a:solidFill>
              </a:defRPr>
            </a:lvl1pPr>
            <a:lvl2pPr indent="-336550" lvl="1" marL="914400">
              <a:lnSpc>
                <a:spcPct val="115000"/>
              </a:lnSpc>
              <a:spcBef>
                <a:spcPts val="0"/>
              </a:spcBef>
              <a:spcAft>
                <a:spcPts val="0"/>
              </a:spcAft>
              <a:buClr>
                <a:schemeClr val="dk2"/>
              </a:buClr>
              <a:buSzPts val="1700"/>
              <a:buChar char="○"/>
              <a:defRPr sz="1700">
                <a:solidFill>
                  <a:schemeClr val="dk2"/>
                </a:solidFill>
              </a:defRPr>
            </a:lvl2pPr>
            <a:lvl3pPr indent="-336550" lvl="2" marL="1371600">
              <a:lnSpc>
                <a:spcPct val="115000"/>
              </a:lnSpc>
              <a:spcBef>
                <a:spcPts val="0"/>
              </a:spcBef>
              <a:spcAft>
                <a:spcPts val="0"/>
              </a:spcAft>
              <a:buClr>
                <a:schemeClr val="dk2"/>
              </a:buClr>
              <a:buSzPts val="1700"/>
              <a:buChar char="■"/>
              <a:defRPr sz="1700">
                <a:solidFill>
                  <a:schemeClr val="dk2"/>
                </a:solidFill>
              </a:defRPr>
            </a:lvl3pPr>
            <a:lvl4pPr indent="-336550" lvl="3" marL="1828800">
              <a:lnSpc>
                <a:spcPct val="115000"/>
              </a:lnSpc>
              <a:spcBef>
                <a:spcPts val="0"/>
              </a:spcBef>
              <a:spcAft>
                <a:spcPts val="0"/>
              </a:spcAft>
              <a:buClr>
                <a:schemeClr val="dk2"/>
              </a:buClr>
              <a:buSzPts val="1700"/>
              <a:buChar char="●"/>
              <a:defRPr sz="1700">
                <a:solidFill>
                  <a:schemeClr val="dk2"/>
                </a:solidFill>
              </a:defRPr>
            </a:lvl4pPr>
            <a:lvl5pPr indent="-336550" lvl="4" marL="2286000">
              <a:lnSpc>
                <a:spcPct val="115000"/>
              </a:lnSpc>
              <a:spcBef>
                <a:spcPts val="0"/>
              </a:spcBef>
              <a:spcAft>
                <a:spcPts val="0"/>
              </a:spcAft>
              <a:buClr>
                <a:schemeClr val="dk2"/>
              </a:buClr>
              <a:buSzPts val="1700"/>
              <a:buChar char="○"/>
              <a:defRPr sz="1700">
                <a:solidFill>
                  <a:schemeClr val="dk2"/>
                </a:solidFill>
              </a:defRPr>
            </a:lvl5pPr>
            <a:lvl6pPr indent="-336550" lvl="5" marL="2743200">
              <a:lnSpc>
                <a:spcPct val="115000"/>
              </a:lnSpc>
              <a:spcBef>
                <a:spcPts val="0"/>
              </a:spcBef>
              <a:spcAft>
                <a:spcPts val="0"/>
              </a:spcAft>
              <a:buClr>
                <a:schemeClr val="dk2"/>
              </a:buClr>
              <a:buSzPts val="1700"/>
              <a:buChar char="■"/>
              <a:defRPr sz="1700">
                <a:solidFill>
                  <a:schemeClr val="dk2"/>
                </a:solidFill>
              </a:defRPr>
            </a:lvl6pPr>
            <a:lvl7pPr indent="-336550" lvl="6" marL="3200400">
              <a:lnSpc>
                <a:spcPct val="115000"/>
              </a:lnSpc>
              <a:spcBef>
                <a:spcPts val="0"/>
              </a:spcBef>
              <a:spcAft>
                <a:spcPts val="0"/>
              </a:spcAft>
              <a:buClr>
                <a:schemeClr val="dk2"/>
              </a:buClr>
              <a:buSzPts val="1700"/>
              <a:buChar char="●"/>
              <a:defRPr sz="1700">
                <a:solidFill>
                  <a:schemeClr val="dk2"/>
                </a:solidFill>
              </a:defRPr>
            </a:lvl7pPr>
            <a:lvl8pPr indent="-336550" lvl="7" marL="3657600">
              <a:lnSpc>
                <a:spcPct val="115000"/>
              </a:lnSpc>
              <a:spcBef>
                <a:spcPts val="0"/>
              </a:spcBef>
              <a:spcAft>
                <a:spcPts val="0"/>
              </a:spcAft>
              <a:buClr>
                <a:schemeClr val="dk2"/>
              </a:buClr>
              <a:buSzPts val="1700"/>
              <a:buChar char="○"/>
              <a:defRPr sz="1700">
                <a:solidFill>
                  <a:schemeClr val="dk2"/>
                </a:solidFill>
              </a:defRPr>
            </a:lvl8pPr>
            <a:lvl9pPr indent="-336550" lvl="8" marL="4114800">
              <a:lnSpc>
                <a:spcPct val="115000"/>
              </a:lnSpc>
              <a:spcBef>
                <a:spcPts val="0"/>
              </a:spcBef>
              <a:spcAft>
                <a:spcPts val="0"/>
              </a:spcAft>
              <a:buClr>
                <a:schemeClr val="dk2"/>
              </a:buClr>
              <a:buSzPts val="1700"/>
              <a:buChar char="■"/>
              <a:defRPr sz="1700">
                <a:solidFill>
                  <a:schemeClr val="dk2"/>
                </a:solidFill>
              </a:defRPr>
            </a:lvl9pPr>
          </a:lstStyle>
          <a:p/>
        </p:txBody>
      </p:sp>
      <p:sp>
        <p:nvSpPr>
          <p:cNvPr id="8" name="Google Shape;8;p1"/>
          <p:cNvSpPr txBox="1"/>
          <p:nvPr>
            <p:ph idx="12" type="sldNum"/>
          </p:nvPr>
        </p:nvSpPr>
        <p:spPr>
          <a:xfrm>
            <a:off x="9319704" y="7046639"/>
            <a:ext cx="603600" cy="594900"/>
          </a:xfrm>
          <a:prstGeom prst="rect">
            <a:avLst/>
          </a:prstGeom>
          <a:noFill/>
          <a:ln>
            <a:noFill/>
          </a:ln>
        </p:spPr>
        <p:txBody>
          <a:bodyPr anchorCtr="0" anchor="ctr" bIns="113100" lIns="113100" spcFirstLastPara="1" rIns="113100" wrap="square" tIns="113100">
            <a:normAutofit/>
          </a:bodyPr>
          <a:lstStyle>
            <a:lvl1pPr lvl="0" algn="r">
              <a:buNone/>
              <a:defRPr sz="1200">
                <a:solidFill>
                  <a:schemeClr val="dk2"/>
                </a:solidFill>
              </a:defRPr>
            </a:lvl1pPr>
            <a:lvl2pPr lvl="1" algn="r">
              <a:buNone/>
              <a:defRPr sz="1200">
                <a:solidFill>
                  <a:schemeClr val="dk2"/>
                </a:solidFill>
              </a:defRPr>
            </a:lvl2pPr>
            <a:lvl3pPr lvl="2" algn="r">
              <a:buNone/>
              <a:defRPr sz="1200">
                <a:solidFill>
                  <a:schemeClr val="dk2"/>
                </a:solidFill>
              </a:defRPr>
            </a:lvl3pPr>
            <a:lvl4pPr lvl="3" algn="r">
              <a:buNone/>
              <a:defRPr sz="1200">
                <a:solidFill>
                  <a:schemeClr val="dk2"/>
                </a:solidFill>
              </a:defRPr>
            </a:lvl4pPr>
            <a:lvl5pPr lvl="4" algn="r">
              <a:buNone/>
              <a:defRPr sz="1200">
                <a:solidFill>
                  <a:schemeClr val="dk2"/>
                </a:solidFill>
              </a:defRPr>
            </a:lvl5pPr>
            <a:lvl6pPr lvl="5" algn="r">
              <a:buNone/>
              <a:defRPr sz="1200">
                <a:solidFill>
                  <a:schemeClr val="dk2"/>
                </a:solidFill>
              </a:defRPr>
            </a:lvl6pPr>
            <a:lvl7pPr lvl="6" algn="r">
              <a:buNone/>
              <a:defRPr sz="1200">
                <a:solidFill>
                  <a:schemeClr val="dk2"/>
                </a:solidFill>
              </a:defRPr>
            </a:lvl7pPr>
            <a:lvl8pPr lvl="7" algn="r">
              <a:buNone/>
              <a:defRPr sz="1200">
                <a:solidFill>
                  <a:schemeClr val="dk2"/>
                </a:solidFill>
              </a:defRPr>
            </a:lvl8pPr>
            <a:lvl9pPr lvl="8" algn="r">
              <a:buNone/>
              <a:defRPr sz="12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png"/><Relationship Id="rId4" Type="http://schemas.openxmlformats.org/officeDocument/2006/relationships/image" Target="../media/image1.png"/><Relationship Id="rId5" Type="http://schemas.openxmlformats.org/officeDocument/2006/relationships/image" Target="../media/image3.png"/><Relationship Id="rId6"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1.png"/><Relationship Id="rId4" Type="http://schemas.openxmlformats.org/officeDocument/2006/relationships/image" Target="../media/image6.png"/><Relationship Id="rId5" Type="http://schemas.openxmlformats.org/officeDocument/2006/relationships/image" Target="../media/image4.png"/><Relationship Id="rId6"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p:nvPr/>
        </p:nvSpPr>
        <p:spPr>
          <a:xfrm>
            <a:off x="421400" y="1394650"/>
            <a:ext cx="4231800" cy="5939700"/>
          </a:xfrm>
          <a:prstGeom prst="roundRect">
            <a:avLst>
              <a:gd fmla="val 7435" name="adj"/>
            </a:avLst>
          </a:prstGeom>
          <a:solidFill>
            <a:srgbClr val="EEEEEE"/>
          </a:solidFill>
          <a:ln cap="flat" cmpd="sng" w="952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5" name="Google Shape;55;p13"/>
          <p:cNvSpPr txBox="1"/>
          <p:nvPr/>
        </p:nvSpPr>
        <p:spPr>
          <a:xfrm>
            <a:off x="582475" y="1569850"/>
            <a:ext cx="3909300" cy="44424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450"/>
              <a:t>You and your students may notice that each Bee Card lists two types of flowers that the bee can pollinate. </a:t>
            </a:r>
            <a:endParaRPr sz="1450"/>
          </a:p>
          <a:p>
            <a:pPr indent="0" lvl="0" marL="0" rtl="0" algn="l">
              <a:spcBef>
                <a:spcPts val="0"/>
              </a:spcBef>
              <a:spcAft>
                <a:spcPts val="0"/>
              </a:spcAft>
              <a:buNone/>
            </a:pPr>
            <a:r>
              <a:t/>
            </a:r>
            <a:endParaRPr sz="1450"/>
          </a:p>
          <a:p>
            <a:pPr indent="0" lvl="0" marL="0" rtl="0" algn="l">
              <a:spcBef>
                <a:spcPts val="0"/>
              </a:spcBef>
              <a:spcAft>
                <a:spcPts val="0"/>
              </a:spcAft>
              <a:buNone/>
            </a:pPr>
            <a:r>
              <a:t/>
            </a:r>
            <a:endParaRPr sz="1450"/>
          </a:p>
          <a:p>
            <a:pPr indent="0" lvl="0" marL="0" rtl="0" algn="l">
              <a:spcBef>
                <a:spcPts val="0"/>
              </a:spcBef>
              <a:spcAft>
                <a:spcPts val="0"/>
              </a:spcAft>
              <a:buNone/>
            </a:pPr>
            <a:r>
              <a:t/>
            </a:r>
            <a:endParaRPr sz="1450"/>
          </a:p>
          <a:p>
            <a:pPr indent="0" lvl="0" marL="0" rtl="0" algn="l">
              <a:spcBef>
                <a:spcPts val="0"/>
              </a:spcBef>
              <a:spcAft>
                <a:spcPts val="0"/>
              </a:spcAft>
              <a:buNone/>
            </a:pPr>
            <a:r>
              <a:t/>
            </a:r>
            <a:endParaRPr sz="1450"/>
          </a:p>
          <a:p>
            <a:pPr indent="0" lvl="0" marL="0" rtl="0" algn="l">
              <a:spcBef>
                <a:spcPts val="0"/>
              </a:spcBef>
              <a:spcAft>
                <a:spcPts val="0"/>
              </a:spcAft>
              <a:buNone/>
            </a:pPr>
            <a:r>
              <a:t/>
            </a:r>
            <a:endParaRPr sz="1450"/>
          </a:p>
          <a:p>
            <a:pPr indent="0" lvl="0" marL="0" rtl="0" algn="l">
              <a:spcBef>
                <a:spcPts val="0"/>
              </a:spcBef>
              <a:spcAft>
                <a:spcPts val="0"/>
              </a:spcAft>
              <a:buNone/>
            </a:pPr>
            <a:r>
              <a:t/>
            </a:r>
            <a:endParaRPr sz="1450"/>
          </a:p>
          <a:p>
            <a:pPr indent="0" lvl="0" marL="0" rtl="0" algn="l">
              <a:spcBef>
                <a:spcPts val="0"/>
              </a:spcBef>
              <a:spcAft>
                <a:spcPts val="0"/>
              </a:spcAft>
              <a:buNone/>
            </a:pPr>
            <a:r>
              <a:t/>
            </a:r>
            <a:endParaRPr sz="1450"/>
          </a:p>
          <a:p>
            <a:pPr indent="0" lvl="0" marL="0" rtl="0" algn="l">
              <a:spcBef>
                <a:spcPts val="0"/>
              </a:spcBef>
              <a:spcAft>
                <a:spcPts val="0"/>
              </a:spcAft>
              <a:buNone/>
            </a:pPr>
            <a:r>
              <a:t/>
            </a:r>
            <a:endParaRPr sz="1450"/>
          </a:p>
          <a:p>
            <a:pPr indent="0" lvl="0" marL="0" rtl="0" algn="l">
              <a:spcBef>
                <a:spcPts val="0"/>
              </a:spcBef>
              <a:spcAft>
                <a:spcPts val="0"/>
              </a:spcAft>
              <a:buNone/>
            </a:pPr>
            <a:r>
              <a:t/>
            </a:r>
            <a:endParaRPr sz="1450"/>
          </a:p>
          <a:p>
            <a:pPr indent="0" lvl="0" marL="0" rtl="0" algn="l">
              <a:spcBef>
                <a:spcPts val="0"/>
              </a:spcBef>
              <a:spcAft>
                <a:spcPts val="0"/>
              </a:spcAft>
              <a:buNone/>
            </a:pPr>
            <a:r>
              <a:t/>
            </a:r>
            <a:endParaRPr sz="1450"/>
          </a:p>
          <a:p>
            <a:pPr indent="0" lvl="0" marL="0" rtl="0" algn="l">
              <a:spcBef>
                <a:spcPts val="0"/>
              </a:spcBef>
              <a:spcAft>
                <a:spcPts val="0"/>
              </a:spcAft>
              <a:buNone/>
            </a:pPr>
            <a:r>
              <a:t/>
            </a:r>
            <a:endParaRPr sz="1450"/>
          </a:p>
          <a:p>
            <a:pPr indent="0" lvl="0" marL="0" rtl="0" algn="l">
              <a:spcBef>
                <a:spcPts val="0"/>
              </a:spcBef>
              <a:spcAft>
                <a:spcPts val="0"/>
              </a:spcAft>
              <a:buNone/>
            </a:pPr>
            <a:r>
              <a:t/>
            </a:r>
            <a:endParaRPr sz="1450"/>
          </a:p>
          <a:p>
            <a:pPr indent="0" lvl="0" marL="0" rtl="0" algn="l">
              <a:spcBef>
                <a:spcPts val="0"/>
              </a:spcBef>
              <a:spcAft>
                <a:spcPts val="0"/>
              </a:spcAft>
              <a:buNone/>
            </a:pPr>
            <a:r>
              <a:t/>
            </a:r>
            <a:endParaRPr sz="1450"/>
          </a:p>
          <a:p>
            <a:pPr indent="0" lvl="0" marL="0" rtl="0" algn="l">
              <a:spcBef>
                <a:spcPts val="0"/>
              </a:spcBef>
              <a:spcAft>
                <a:spcPts val="0"/>
              </a:spcAft>
              <a:buNone/>
            </a:pPr>
            <a:r>
              <a:t/>
            </a:r>
            <a:endParaRPr sz="1450"/>
          </a:p>
          <a:p>
            <a:pPr indent="0" lvl="0" marL="0" rtl="0" algn="l">
              <a:spcBef>
                <a:spcPts val="0"/>
              </a:spcBef>
              <a:spcAft>
                <a:spcPts val="0"/>
              </a:spcAft>
              <a:buNone/>
            </a:pPr>
            <a:r>
              <a:t/>
            </a:r>
            <a:endParaRPr sz="600"/>
          </a:p>
          <a:p>
            <a:pPr indent="0" lvl="0" marL="0" rtl="0" algn="l">
              <a:spcBef>
                <a:spcPts val="0"/>
              </a:spcBef>
              <a:spcAft>
                <a:spcPts val="0"/>
              </a:spcAft>
              <a:buNone/>
            </a:pPr>
            <a:r>
              <a:rPr lang="en" sz="1450"/>
              <a:t>If your students would like to continue playing the game, you can add in these additional Plant Cards. Cut out these cards and shuffle them with the original set of Plant Cards.</a:t>
            </a:r>
            <a:endParaRPr sz="1450"/>
          </a:p>
          <a:p>
            <a:pPr indent="0" lvl="0" marL="0" rtl="0" algn="l">
              <a:spcBef>
                <a:spcPts val="0"/>
              </a:spcBef>
              <a:spcAft>
                <a:spcPts val="0"/>
              </a:spcAft>
              <a:buNone/>
            </a:pPr>
            <a:r>
              <a:t/>
            </a:r>
            <a:endParaRPr sz="1450"/>
          </a:p>
          <a:p>
            <a:pPr indent="0" lvl="0" marL="0" rtl="0" algn="l">
              <a:spcBef>
                <a:spcPts val="0"/>
              </a:spcBef>
              <a:spcAft>
                <a:spcPts val="0"/>
              </a:spcAft>
              <a:buNone/>
            </a:pPr>
            <a:r>
              <a:rPr lang="en" sz="1450"/>
              <a:t>The rules are exactly the same, so you can refer to the Game Rules sheet.</a:t>
            </a:r>
            <a:endParaRPr sz="1450"/>
          </a:p>
        </p:txBody>
      </p:sp>
      <p:pic>
        <p:nvPicPr>
          <p:cNvPr id="56" name="Google Shape;56;p13"/>
          <p:cNvPicPr preferRelativeResize="0"/>
          <p:nvPr/>
        </p:nvPicPr>
        <p:blipFill rotWithShape="1">
          <a:blip r:embed="rId3">
            <a:alphaModFix/>
          </a:blip>
          <a:srcRect b="48685" l="48655" r="2361" t="1509"/>
          <a:stretch/>
        </p:blipFill>
        <p:spPr>
          <a:xfrm>
            <a:off x="2645975" y="2481575"/>
            <a:ext cx="962150" cy="1374676"/>
          </a:xfrm>
          <a:prstGeom prst="rect">
            <a:avLst/>
          </a:prstGeom>
          <a:noFill/>
          <a:ln>
            <a:noFill/>
          </a:ln>
        </p:spPr>
      </p:pic>
      <p:grpSp>
        <p:nvGrpSpPr>
          <p:cNvPr id="57" name="Google Shape;57;p13"/>
          <p:cNvGrpSpPr/>
          <p:nvPr/>
        </p:nvGrpSpPr>
        <p:grpSpPr>
          <a:xfrm>
            <a:off x="5025850" y="-19050"/>
            <a:ext cx="5080200" cy="7868075"/>
            <a:chOff x="5025850" y="-19050"/>
            <a:chExt cx="5080200" cy="7868075"/>
          </a:xfrm>
        </p:grpSpPr>
        <p:sp>
          <p:nvSpPr>
            <p:cNvPr id="58" name="Google Shape;58;p13"/>
            <p:cNvSpPr/>
            <p:nvPr/>
          </p:nvSpPr>
          <p:spPr>
            <a:xfrm>
              <a:off x="7803147" y="4279950"/>
              <a:ext cx="2045100" cy="1350000"/>
            </a:xfrm>
            <a:prstGeom prst="roundRect">
              <a:avLst>
                <a:gd fmla="val 8882" name="adj"/>
              </a:avLst>
            </a:prstGeom>
            <a:solidFill>
              <a:srgbClr val="CCCCCC"/>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 name="Google Shape;59;p13"/>
            <p:cNvSpPr/>
            <p:nvPr/>
          </p:nvSpPr>
          <p:spPr>
            <a:xfrm>
              <a:off x="7803149" y="6198000"/>
              <a:ext cx="2045100" cy="1337100"/>
            </a:xfrm>
            <a:prstGeom prst="roundRect">
              <a:avLst>
                <a:gd fmla="val 8882" name="adj"/>
              </a:avLst>
            </a:prstGeom>
            <a:solidFill>
              <a:srgbClr val="CCCCCC"/>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60" name="Google Shape;60;p13"/>
            <p:cNvGrpSpPr/>
            <p:nvPr/>
          </p:nvGrpSpPr>
          <p:grpSpPr>
            <a:xfrm>
              <a:off x="5025850" y="-19050"/>
              <a:ext cx="5080200" cy="7810500"/>
              <a:chOff x="5025850" y="-19050"/>
              <a:chExt cx="5080200" cy="7810500"/>
            </a:xfrm>
          </p:grpSpPr>
          <p:cxnSp>
            <p:nvCxnSpPr>
              <p:cNvPr id="61" name="Google Shape;61;p13"/>
              <p:cNvCxnSpPr/>
              <p:nvPr/>
            </p:nvCxnSpPr>
            <p:spPr>
              <a:xfrm>
                <a:off x="7548563" y="-19050"/>
                <a:ext cx="0" cy="7810500"/>
              </a:xfrm>
              <a:prstGeom prst="straightConnector1">
                <a:avLst/>
              </a:prstGeom>
              <a:noFill/>
              <a:ln cap="flat" cmpd="sng" w="28575">
                <a:solidFill>
                  <a:schemeClr val="dk2"/>
                </a:solidFill>
                <a:prstDash val="dash"/>
                <a:round/>
                <a:headEnd len="med" w="med" type="none"/>
                <a:tailEnd len="med" w="med" type="none"/>
              </a:ln>
            </p:spPr>
          </p:cxnSp>
          <p:cxnSp>
            <p:nvCxnSpPr>
              <p:cNvPr id="62" name="Google Shape;62;p13"/>
              <p:cNvCxnSpPr/>
              <p:nvPr/>
            </p:nvCxnSpPr>
            <p:spPr>
              <a:xfrm flipH="1" rot="10800000">
                <a:off x="5048650" y="5848950"/>
                <a:ext cx="5057400" cy="8100"/>
              </a:xfrm>
              <a:prstGeom prst="straightConnector1">
                <a:avLst/>
              </a:prstGeom>
              <a:noFill/>
              <a:ln cap="flat" cmpd="sng" w="28575">
                <a:solidFill>
                  <a:schemeClr val="dk2"/>
                </a:solidFill>
                <a:prstDash val="dash"/>
                <a:round/>
                <a:headEnd len="med" w="med" type="none"/>
                <a:tailEnd len="med" w="med" type="none"/>
              </a:ln>
            </p:spPr>
          </p:cxnSp>
          <p:cxnSp>
            <p:nvCxnSpPr>
              <p:cNvPr id="63" name="Google Shape;63;p13"/>
              <p:cNvCxnSpPr/>
              <p:nvPr/>
            </p:nvCxnSpPr>
            <p:spPr>
              <a:xfrm>
                <a:off x="5025850" y="1936650"/>
                <a:ext cx="5073300" cy="11100"/>
              </a:xfrm>
              <a:prstGeom prst="straightConnector1">
                <a:avLst/>
              </a:prstGeom>
              <a:noFill/>
              <a:ln cap="flat" cmpd="sng" w="28575">
                <a:solidFill>
                  <a:schemeClr val="dk2"/>
                </a:solidFill>
                <a:prstDash val="dash"/>
                <a:round/>
                <a:headEnd len="med" w="med" type="none"/>
                <a:tailEnd len="med" w="med" type="none"/>
              </a:ln>
            </p:spPr>
          </p:cxnSp>
        </p:grpSp>
        <p:sp>
          <p:nvSpPr>
            <p:cNvPr id="64" name="Google Shape;64;p13"/>
            <p:cNvSpPr/>
            <p:nvPr/>
          </p:nvSpPr>
          <p:spPr>
            <a:xfrm>
              <a:off x="5286400" y="406400"/>
              <a:ext cx="2045100" cy="1337100"/>
            </a:xfrm>
            <a:prstGeom prst="roundRect">
              <a:avLst>
                <a:gd fmla="val 8882" name="adj"/>
              </a:avLst>
            </a:prstGeom>
            <a:solidFill>
              <a:srgbClr val="CCCCCC"/>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 name="Google Shape;65;p13"/>
            <p:cNvSpPr/>
            <p:nvPr/>
          </p:nvSpPr>
          <p:spPr>
            <a:xfrm>
              <a:off x="7803148" y="406400"/>
              <a:ext cx="2045100" cy="1337100"/>
            </a:xfrm>
            <a:prstGeom prst="roundRect">
              <a:avLst>
                <a:gd fmla="val 8882" name="adj"/>
              </a:avLst>
            </a:prstGeom>
            <a:solidFill>
              <a:srgbClr val="CCCCCC"/>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 name="Google Shape;66;p13"/>
            <p:cNvSpPr/>
            <p:nvPr/>
          </p:nvSpPr>
          <p:spPr>
            <a:xfrm>
              <a:off x="5286398" y="2286400"/>
              <a:ext cx="2045100" cy="1362300"/>
            </a:xfrm>
            <a:prstGeom prst="roundRect">
              <a:avLst>
                <a:gd fmla="val 8882" name="adj"/>
              </a:avLst>
            </a:prstGeom>
            <a:solidFill>
              <a:srgbClr val="CCCCCC"/>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7" name="Google Shape;67;p13"/>
            <p:cNvSpPr/>
            <p:nvPr/>
          </p:nvSpPr>
          <p:spPr>
            <a:xfrm>
              <a:off x="7803147" y="2286400"/>
              <a:ext cx="2045100" cy="1362300"/>
            </a:xfrm>
            <a:prstGeom prst="roundRect">
              <a:avLst>
                <a:gd fmla="val 8882" name="adj"/>
              </a:avLst>
            </a:prstGeom>
            <a:solidFill>
              <a:srgbClr val="CCCCCC"/>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 name="Google Shape;68;p13"/>
            <p:cNvSpPr/>
            <p:nvPr/>
          </p:nvSpPr>
          <p:spPr>
            <a:xfrm>
              <a:off x="5286398" y="4279950"/>
              <a:ext cx="2045100" cy="1350000"/>
            </a:xfrm>
            <a:prstGeom prst="roundRect">
              <a:avLst>
                <a:gd fmla="val 8882" name="adj"/>
              </a:avLst>
            </a:prstGeom>
            <a:solidFill>
              <a:srgbClr val="CCCCCC"/>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9" name="Google Shape;69;p13"/>
            <p:cNvSpPr/>
            <p:nvPr/>
          </p:nvSpPr>
          <p:spPr>
            <a:xfrm>
              <a:off x="5286400" y="6198000"/>
              <a:ext cx="2045100" cy="1337100"/>
            </a:xfrm>
            <a:prstGeom prst="roundRect">
              <a:avLst>
                <a:gd fmla="val 8882" name="adj"/>
              </a:avLst>
            </a:prstGeom>
            <a:solidFill>
              <a:srgbClr val="CCCCCC"/>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70" name="Google Shape;70;p13"/>
            <p:cNvGrpSpPr/>
            <p:nvPr/>
          </p:nvGrpSpPr>
          <p:grpSpPr>
            <a:xfrm>
              <a:off x="7744850" y="76200"/>
              <a:ext cx="438600" cy="7772825"/>
              <a:chOff x="7719450" y="0"/>
              <a:chExt cx="438600" cy="7772825"/>
            </a:xfrm>
          </p:grpSpPr>
          <p:sp>
            <p:nvSpPr>
              <p:cNvPr id="71" name="Google Shape;71;p13"/>
              <p:cNvSpPr txBox="1"/>
              <p:nvPr/>
            </p:nvSpPr>
            <p:spPr>
              <a:xfrm rot="5400000">
                <a:off x="6960750" y="2689400"/>
                <a:ext cx="1956000" cy="438600"/>
              </a:xfrm>
              <a:prstGeom prst="rect">
                <a:avLst/>
              </a:prstGeom>
              <a:noFill/>
              <a:ln>
                <a:noFill/>
              </a:ln>
            </p:spPr>
            <p:txBody>
              <a:bodyPr anchorCtr="0" anchor="t" bIns="91425" lIns="91425" spcFirstLastPara="1" rIns="91425" wrap="square" tIns="91425">
                <a:noAutofit/>
              </a:bodyPr>
              <a:lstStyle/>
              <a:p>
                <a:pPr indent="0" lvl="0" marL="0" rtl="0" algn="ctr">
                  <a:lnSpc>
                    <a:spcPct val="115000"/>
                  </a:lnSpc>
                  <a:spcBef>
                    <a:spcPts val="0"/>
                  </a:spcBef>
                  <a:spcAft>
                    <a:spcPts val="0"/>
                  </a:spcAft>
                  <a:buClr>
                    <a:schemeClr val="dk1"/>
                  </a:buClr>
                  <a:buSzPts val="1100"/>
                  <a:buFont typeface="Arial"/>
                  <a:buNone/>
                </a:pPr>
                <a:r>
                  <a:rPr lang="en" sz="1000">
                    <a:solidFill>
                      <a:schemeClr val="dk1"/>
                    </a:solidFill>
                    <a:latin typeface="Poppins SemiBold"/>
                    <a:ea typeface="Poppins SemiBold"/>
                    <a:cs typeface="Poppins SemiBold"/>
                    <a:sym typeface="Poppins SemiBold"/>
                  </a:rPr>
                  <a:t>Plant</a:t>
                </a:r>
                <a:endParaRPr sz="1000">
                  <a:solidFill>
                    <a:schemeClr val="dk1"/>
                  </a:solidFill>
                  <a:latin typeface="Poppins SemiBold"/>
                  <a:ea typeface="Poppins SemiBold"/>
                  <a:cs typeface="Poppins SemiBold"/>
                  <a:sym typeface="Poppins SemiBold"/>
                </a:endParaRPr>
              </a:p>
              <a:p>
                <a:pPr indent="0" lvl="0" marL="0" rtl="0" algn="l">
                  <a:lnSpc>
                    <a:spcPct val="115000"/>
                  </a:lnSpc>
                  <a:spcBef>
                    <a:spcPts val="0"/>
                  </a:spcBef>
                  <a:spcAft>
                    <a:spcPts val="0"/>
                  </a:spcAft>
                  <a:buClr>
                    <a:schemeClr val="dk1"/>
                  </a:buClr>
                  <a:buSzPts val="1100"/>
                  <a:buFont typeface="Arial"/>
                  <a:buNone/>
                </a:pPr>
                <a:r>
                  <a:t/>
                </a:r>
                <a:endParaRPr sz="1000">
                  <a:solidFill>
                    <a:schemeClr val="dk1"/>
                  </a:solidFill>
                  <a:latin typeface="Poppins SemiBold"/>
                  <a:ea typeface="Poppins SemiBold"/>
                  <a:cs typeface="Poppins SemiBold"/>
                  <a:sym typeface="Poppins SemiBold"/>
                </a:endParaRPr>
              </a:p>
            </p:txBody>
          </p:sp>
          <p:sp>
            <p:nvSpPr>
              <p:cNvPr id="72" name="Google Shape;72;p13"/>
              <p:cNvSpPr txBox="1"/>
              <p:nvPr/>
            </p:nvSpPr>
            <p:spPr>
              <a:xfrm rot="5400000">
                <a:off x="6972000" y="4646750"/>
                <a:ext cx="1933500" cy="438600"/>
              </a:xfrm>
              <a:prstGeom prst="rect">
                <a:avLst/>
              </a:prstGeom>
              <a:noFill/>
              <a:ln>
                <a:noFill/>
              </a:ln>
            </p:spPr>
            <p:txBody>
              <a:bodyPr anchorCtr="0" anchor="t" bIns="91425" lIns="91425" spcFirstLastPara="1" rIns="91425" wrap="square" tIns="91425">
                <a:noAutofit/>
              </a:bodyPr>
              <a:lstStyle/>
              <a:p>
                <a:pPr indent="0" lvl="0" marL="0" rtl="0" algn="ctr">
                  <a:lnSpc>
                    <a:spcPct val="115000"/>
                  </a:lnSpc>
                  <a:spcBef>
                    <a:spcPts val="0"/>
                  </a:spcBef>
                  <a:spcAft>
                    <a:spcPts val="0"/>
                  </a:spcAft>
                  <a:buClr>
                    <a:schemeClr val="dk1"/>
                  </a:buClr>
                  <a:buSzPts val="1100"/>
                  <a:buFont typeface="Arial"/>
                  <a:buNone/>
                </a:pPr>
                <a:r>
                  <a:rPr lang="en" sz="1100">
                    <a:solidFill>
                      <a:schemeClr val="dk1"/>
                    </a:solidFill>
                    <a:latin typeface="Poppins SemiBold"/>
                    <a:ea typeface="Poppins SemiBold"/>
                    <a:cs typeface="Poppins SemiBold"/>
                    <a:sym typeface="Poppins SemiBold"/>
                  </a:rPr>
                  <a:t>Plant</a:t>
                </a:r>
                <a:endParaRPr sz="1100">
                  <a:solidFill>
                    <a:schemeClr val="dk1"/>
                  </a:solidFill>
                  <a:latin typeface="Poppins SemiBold"/>
                  <a:ea typeface="Poppins SemiBold"/>
                  <a:cs typeface="Poppins SemiBold"/>
                  <a:sym typeface="Poppins SemiBold"/>
                </a:endParaRPr>
              </a:p>
              <a:p>
                <a:pPr indent="0" lvl="0" marL="0" rtl="0" algn="l">
                  <a:lnSpc>
                    <a:spcPct val="115000"/>
                  </a:lnSpc>
                  <a:spcBef>
                    <a:spcPts val="0"/>
                  </a:spcBef>
                  <a:spcAft>
                    <a:spcPts val="0"/>
                  </a:spcAft>
                  <a:buClr>
                    <a:schemeClr val="dk1"/>
                  </a:buClr>
                  <a:buSzPts val="1100"/>
                  <a:buFont typeface="Arial"/>
                  <a:buNone/>
                </a:pPr>
                <a:r>
                  <a:t/>
                </a:r>
                <a:endParaRPr sz="700">
                  <a:solidFill>
                    <a:schemeClr val="dk1"/>
                  </a:solidFill>
                  <a:latin typeface="Poppins SemiBold"/>
                  <a:ea typeface="Poppins SemiBold"/>
                  <a:cs typeface="Poppins SemiBold"/>
                  <a:sym typeface="Poppins SemiBold"/>
                </a:endParaRPr>
              </a:p>
              <a:p>
                <a:pPr indent="0" lvl="0" marL="0" rtl="0" algn="l">
                  <a:lnSpc>
                    <a:spcPct val="115000"/>
                  </a:lnSpc>
                  <a:spcBef>
                    <a:spcPts val="0"/>
                  </a:spcBef>
                  <a:spcAft>
                    <a:spcPts val="0"/>
                  </a:spcAft>
                  <a:buClr>
                    <a:schemeClr val="dk1"/>
                  </a:buClr>
                  <a:buSzPts val="1100"/>
                  <a:buFont typeface="Arial"/>
                  <a:buNone/>
                </a:pPr>
                <a:r>
                  <a:t/>
                </a:r>
                <a:endParaRPr sz="1100">
                  <a:solidFill>
                    <a:schemeClr val="dk1"/>
                  </a:solidFill>
                  <a:latin typeface="Poppins SemiBold"/>
                  <a:ea typeface="Poppins SemiBold"/>
                  <a:cs typeface="Poppins SemiBold"/>
                  <a:sym typeface="Poppins SemiBold"/>
                </a:endParaRPr>
              </a:p>
            </p:txBody>
          </p:sp>
          <p:sp>
            <p:nvSpPr>
              <p:cNvPr id="73" name="Google Shape;73;p13"/>
              <p:cNvSpPr txBox="1"/>
              <p:nvPr/>
            </p:nvSpPr>
            <p:spPr>
              <a:xfrm rot="5400000">
                <a:off x="6972000" y="6586775"/>
                <a:ext cx="1933500" cy="438600"/>
              </a:xfrm>
              <a:prstGeom prst="rect">
                <a:avLst/>
              </a:prstGeom>
              <a:noFill/>
              <a:ln>
                <a:noFill/>
              </a:ln>
            </p:spPr>
            <p:txBody>
              <a:bodyPr anchorCtr="0" anchor="t" bIns="91425" lIns="91425" spcFirstLastPara="1" rIns="91425" wrap="square" tIns="91425">
                <a:noAutofit/>
              </a:bodyPr>
              <a:lstStyle/>
              <a:p>
                <a:pPr indent="0" lvl="0" marL="0" rtl="0" algn="ctr">
                  <a:lnSpc>
                    <a:spcPct val="115000"/>
                  </a:lnSpc>
                  <a:spcBef>
                    <a:spcPts val="0"/>
                  </a:spcBef>
                  <a:spcAft>
                    <a:spcPts val="0"/>
                  </a:spcAft>
                  <a:buClr>
                    <a:schemeClr val="dk1"/>
                  </a:buClr>
                  <a:buSzPts val="1100"/>
                  <a:buFont typeface="Arial"/>
                  <a:buNone/>
                </a:pPr>
                <a:r>
                  <a:rPr lang="en" sz="1100">
                    <a:solidFill>
                      <a:schemeClr val="dk1"/>
                    </a:solidFill>
                    <a:latin typeface="Poppins SemiBold"/>
                    <a:ea typeface="Poppins SemiBold"/>
                    <a:cs typeface="Poppins SemiBold"/>
                    <a:sym typeface="Poppins SemiBold"/>
                  </a:rPr>
                  <a:t>Plant</a:t>
                </a:r>
                <a:endParaRPr sz="1100">
                  <a:solidFill>
                    <a:schemeClr val="dk1"/>
                  </a:solidFill>
                  <a:latin typeface="Poppins SemiBold"/>
                  <a:ea typeface="Poppins SemiBold"/>
                  <a:cs typeface="Poppins SemiBold"/>
                  <a:sym typeface="Poppins SemiBold"/>
                </a:endParaRPr>
              </a:p>
              <a:p>
                <a:pPr indent="0" lvl="0" marL="0" rtl="0" algn="l">
                  <a:lnSpc>
                    <a:spcPct val="115000"/>
                  </a:lnSpc>
                  <a:spcBef>
                    <a:spcPts val="0"/>
                  </a:spcBef>
                  <a:spcAft>
                    <a:spcPts val="0"/>
                  </a:spcAft>
                  <a:buClr>
                    <a:schemeClr val="dk1"/>
                  </a:buClr>
                  <a:buSzPts val="1100"/>
                  <a:buFont typeface="Arial"/>
                  <a:buNone/>
                </a:pPr>
                <a:r>
                  <a:t/>
                </a:r>
                <a:endParaRPr sz="700">
                  <a:solidFill>
                    <a:schemeClr val="dk1"/>
                  </a:solidFill>
                  <a:latin typeface="Poppins SemiBold"/>
                  <a:ea typeface="Poppins SemiBold"/>
                  <a:cs typeface="Poppins SemiBold"/>
                  <a:sym typeface="Poppins SemiBold"/>
                </a:endParaRPr>
              </a:p>
              <a:p>
                <a:pPr indent="0" lvl="0" marL="0" rtl="0" algn="l">
                  <a:lnSpc>
                    <a:spcPct val="115000"/>
                  </a:lnSpc>
                  <a:spcBef>
                    <a:spcPts val="0"/>
                  </a:spcBef>
                  <a:spcAft>
                    <a:spcPts val="0"/>
                  </a:spcAft>
                  <a:buClr>
                    <a:schemeClr val="dk1"/>
                  </a:buClr>
                  <a:buSzPts val="1100"/>
                  <a:buFont typeface="Arial"/>
                  <a:buNone/>
                </a:pPr>
                <a:r>
                  <a:t/>
                </a:r>
                <a:endParaRPr sz="1100">
                  <a:solidFill>
                    <a:schemeClr val="dk1"/>
                  </a:solidFill>
                  <a:latin typeface="Poppins SemiBold"/>
                  <a:ea typeface="Poppins SemiBold"/>
                  <a:cs typeface="Poppins SemiBold"/>
                  <a:sym typeface="Poppins SemiBold"/>
                </a:endParaRPr>
              </a:p>
            </p:txBody>
          </p:sp>
          <p:sp>
            <p:nvSpPr>
              <p:cNvPr id="74" name="Google Shape;74;p13"/>
              <p:cNvSpPr txBox="1"/>
              <p:nvPr/>
            </p:nvSpPr>
            <p:spPr>
              <a:xfrm rot="5400000">
                <a:off x="6978450" y="741000"/>
                <a:ext cx="1920600" cy="438600"/>
              </a:xfrm>
              <a:prstGeom prst="rect">
                <a:avLst/>
              </a:prstGeom>
              <a:noFill/>
              <a:ln>
                <a:noFill/>
              </a:ln>
            </p:spPr>
            <p:txBody>
              <a:bodyPr anchorCtr="0" anchor="t" bIns="91425" lIns="91425" spcFirstLastPara="1" rIns="91425" wrap="square" tIns="91425">
                <a:noAutofit/>
              </a:bodyPr>
              <a:lstStyle/>
              <a:p>
                <a:pPr indent="0" lvl="0" marL="0" rtl="0" algn="ctr">
                  <a:lnSpc>
                    <a:spcPct val="115000"/>
                  </a:lnSpc>
                  <a:spcBef>
                    <a:spcPts val="0"/>
                  </a:spcBef>
                  <a:spcAft>
                    <a:spcPts val="0"/>
                  </a:spcAft>
                  <a:buClr>
                    <a:schemeClr val="dk1"/>
                  </a:buClr>
                  <a:buSzPts val="1100"/>
                  <a:buFont typeface="Arial"/>
                  <a:buNone/>
                </a:pPr>
                <a:r>
                  <a:rPr lang="en" sz="1100">
                    <a:solidFill>
                      <a:schemeClr val="dk1"/>
                    </a:solidFill>
                    <a:latin typeface="Poppins SemiBold"/>
                    <a:ea typeface="Poppins SemiBold"/>
                    <a:cs typeface="Poppins SemiBold"/>
                    <a:sym typeface="Poppins SemiBold"/>
                  </a:rPr>
                  <a:t>Plant</a:t>
                </a:r>
                <a:endParaRPr sz="1100">
                  <a:solidFill>
                    <a:schemeClr val="dk1"/>
                  </a:solidFill>
                  <a:latin typeface="Poppins SemiBold"/>
                  <a:ea typeface="Poppins SemiBold"/>
                  <a:cs typeface="Poppins SemiBold"/>
                  <a:sym typeface="Poppins SemiBold"/>
                </a:endParaRPr>
              </a:p>
              <a:p>
                <a:pPr indent="0" lvl="0" marL="0" rtl="0" algn="l">
                  <a:lnSpc>
                    <a:spcPct val="115000"/>
                  </a:lnSpc>
                  <a:spcBef>
                    <a:spcPts val="0"/>
                  </a:spcBef>
                  <a:spcAft>
                    <a:spcPts val="0"/>
                  </a:spcAft>
                  <a:buClr>
                    <a:schemeClr val="dk1"/>
                  </a:buClr>
                  <a:buSzPts val="1100"/>
                  <a:buFont typeface="Arial"/>
                  <a:buNone/>
                </a:pPr>
                <a:r>
                  <a:t/>
                </a:r>
                <a:endParaRPr sz="700">
                  <a:solidFill>
                    <a:schemeClr val="dk1"/>
                  </a:solidFill>
                  <a:latin typeface="Poppins SemiBold"/>
                  <a:ea typeface="Poppins SemiBold"/>
                  <a:cs typeface="Poppins SemiBold"/>
                  <a:sym typeface="Poppins SemiBold"/>
                </a:endParaRPr>
              </a:p>
            </p:txBody>
          </p:sp>
        </p:grpSp>
        <p:grpSp>
          <p:nvGrpSpPr>
            <p:cNvPr id="75" name="Google Shape;75;p13"/>
            <p:cNvGrpSpPr/>
            <p:nvPr/>
          </p:nvGrpSpPr>
          <p:grpSpPr>
            <a:xfrm>
              <a:off x="7976400" y="182450"/>
              <a:ext cx="465775" cy="7666575"/>
              <a:chOff x="7946275" y="106250"/>
              <a:chExt cx="465775" cy="7666575"/>
            </a:xfrm>
          </p:grpSpPr>
          <p:sp>
            <p:nvSpPr>
              <p:cNvPr id="76" name="Google Shape;76;p13"/>
              <p:cNvSpPr txBox="1"/>
              <p:nvPr/>
            </p:nvSpPr>
            <p:spPr>
              <a:xfrm rot="5400000">
                <a:off x="7258375" y="794150"/>
                <a:ext cx="1814400" cy="438600"/>
              </a:xfrm>
              <a:prstGeom prst="rect">
                <a:avLst/>
              </a:prstGeom>
              <a:noFill/>
              <a:ln>
                <a:noFill/>
              </a:ln>
            </p:spPr>
            <p:txBody>
              <a:bodyPr anchorCtr="0" anchor="t" bIns="91425" lIns="91425" spcFirstLastPara="1" rIns="91425" wrap="square" tIns="91425">
                <a:noAutofit/>
              </a:bodyPr>
              <a:lstStyle/>
              <a:p>
                <a:pPr indent="0" lvl="0" marL="0" rtl="0" algn="ctr">
                  <a:lnSpc>
                    <a:spcPct val="115000"/>
                  </a:lnSpc>
                  <a:spcBef>
                    <a:spcPts val="0"/>
                  </a:spcBef>
                  <a:spcAft>
                    <a:spcPts val="0"/>
                  </a:spcAft>
                  <a:buClr>
                    <a:schemeClr val="dk1"/>
                  </a:buClr>
                  <a:buSzPts val="1100"/>
                  <a:buFont typeface="Arial"/>
                  <a:buNone/>
                </a:pPr>
                <a:r>
                  <a:rPr b="1" lang="en" sz="1300">
                    <a:solidFill>
                      <a:schemeClr val="dk1"/>
                    </a:solidFill>
                    <a:latin typeface="Poppins"/>
                    <a:ea typeface="Poppins"/>
                    <a:cs typeface="Poppins"/>
                    <a:sym typeface="Poppins"/>
                  </a:rPr>
                  <a:t>Cantaloupe</a:t>
                </a:r>
                <a:endParaRPr b="1" sz="1300">
                  <a:solidFill>
                    <a:schemeClr val="dk1"/>
                  </a:solidFill>
                  <a:latin typeface="Poppins"/>
                  <a:ea typeface="Poppins"/>
                  <a:cs typeface="Poppins"/>
                  <a:sym typeface="Poppins"/>
                </a:endParaRPr>
              </a:p>
              <a:p>
                <a:pPr indent="0" lvl="0" marL="0" rtl="0" algn="l">
                  <a:lnSpc>
                    <a:spcPct val="115000"/>
                  </a:lnSpc>
                  <a:spcBef>
                    <a:spcPts val="0"/>
                  </a:spcBef>
                  <a:spcAft>
                    <a:spcPts val="0"/>
                  </a:spcAft>
                  <a:buClr>
                    <a:schemeClr val="dk1"/>
                  </a:buClr>
                  <a:buSzPts val="1100"/>
                  <a:buFont typeface="Arial"/>
                  <a:buNone/>
                </a:pPr>
                <a:r>
                  <a:t/>
                </a:r>
                <a:endParaRPr b="1" sz="1300">
                  <a:solidFill>
                    <a:schemeClr val="dk1"/>
                  </a:solidFill>
                  <a:latin typeface="Poppins"/>
                  <a:ea typeface="Poppins"/>
                  <a:cs typeface="Poppins"/>
                  <a:sym typeface="Poppins"/>
                </a:endParaRPr>
              </a:p>
            </p:txBody>
          </p:sp>
          <p:sp>
            <p:nvSpPr>
              <p:cNvPr id="77" name="Google Shape;77;p13"/>
              <p:cNvSpPr txBox="1"/>
              <p:nvPr/>
            </p:nvSpPr>
            <p:spPr>
              <a:xfrm rot="5400000">
                <a:off x="7242500" y="2661650"/>
                <a:ext cx="1900500" cy="438600"/>
              </a:xfrm>
              <a:prstGeom prst="rect">
                <a:avLst/>
              </a:prstGeom>
              <a:noFill/>
              <a:ln>
                <a:noFill/>
              </a:ln>
            </p:spPr>
            <p:txBody>
              <a:bodyPr anchorCtr="0" anchor="t" bIns="91425" lIns="91425" spcFirstLastPara="1" rIns="91425" wrap="square" tIns="91425">
                <a:noAutofit/>
              </a:bodyPr>
              <a:lstStyle/>
              <a:p>
                <a:pPr indent="0" lvl="0" marL="0" rtl="0" algn="ctr">
                  <a:lnSpc>
                    <a:spcPct val="115000"/>
                  </a:lnSpc>
                  <a:spcBef>
                    <a:spcPts val="0"/>
                  </a:spcBef>
                  <a:spcAft>
                    <a:spcPts val="0"/>
                  </a:spcAft>
                  <a:buClr>
                    <a:schemeClr val="dk1"/>
                  </a:buClr>
                  <a:buSzPts val="1100"/>
                  <a:buFont typeface="Arial"/>
                  <a:buNone/>
                </a:pPr>
                <a:r>
                  <a:rPr b="1" lang="en" sz="1300">
                    <a:solidFill>
                      <a:schemeClr val="dk1"/>
                    </a:solidFill>
                    <a:latin typeface="Poppins"/>
                    <a:ea typeface="Poppins"/>
                    <a:cs typeface="Poppins"/>
                    <a:sym typeface="Poppins"/>
                  </a:rPr>
                  <a:t>Cantaloupe</a:t>
                </a:r>
                <a:endParaRPr b="1" sz="1300">
                  <a:solidFill>
                    <a:schemeClr val="dk1"/>
                  </a:solidFill>
                  <a:latin typeface="Poppins"/>
                  <a:ea typeface="Poppins"/>
                  <a:cs typeface="Poppins"/>
                  <a:sym typeface="Poppins"/>
                </a:endParaRPr>
              </a:p>
              <a:p>
                <a:pPr indent="0" lvl="0" marL="0" rtl="0" algn="l">
                  <a:lnSpc>
                    <a:spcPct val="115000"/>
                  </a:lnSpc>
                  <a:spcBef>
                    <a:spcPts val="0"/>
                  </a:spcBef>
                  <a:spcAft>
                    <a:spcPts val="0"/>
                  </a:spcAft>
                  <a:buClr>
                    <a:schemeClr val="dk1"/>
                  </a:buClr>
                  <a:buSzPts val="1100"/>
                  <a:buFont typeface="Arial"/>
                  <a:buNone/>
                </a:pPr>
                <a:r>
                  <a:t/>
                </a:r>
                <a:endParaRPr b="1" sz="1300">
                  <a:solidFill>
                    <a:schemeClr val="dk1"/>
                  </a:solidFill>
                  <a:latin typeface="Poppins"/>
                  <a:ea typeface="Poppins"/>
                  <a:cs typeface="Poppins"/>
                  <a:sym typeface="Poppins"/>
                </a:endParaRPr>
              </a:p>
              <a:p>
                <a:pPr indent="0" lvl="0" marL="0" rtl="0" algn="l">
                  <a:lnSpc>
                    <a:spcPct val="115000"/>
                  </a:lnSpc>
                  <a:spcBef>
                    <a:spcPts val="0"/>
                  </a:spcBef>
                  <a:spcAft>
                    <a:spcPts val="0"/>
                  </a:spcAft>
                  <a:buClr>
                    <a:schemeClr val="dk1"/>
                  </a:buClr>
                  <a:buSzPts val="1100"/>
                  <a:buFont typeface="Arial"/>
                  <a:buNone/>
                </a:pPr>
                <a:r>
                  <a:t/>
                </a:r>
                <a:endParaRPr b="1" sz="1300">
                  <a:solidFill>
                    <a:schemeClr val="dk1"/>
                  </a:solidFill>
                  <a:latin typeface="Poppins"/>
                  <a:ea typeface="Poppins"/>
                  <a:cs typeface="Poppins"/>
                  <a:sym typeface="Poppins"/>
                </a:endParaRPr>
              </a:p>
            </p:txBody>
          </p:sp>
          <p:sp>
            <p:nvSpPr>
              <p:cNvPr id="78" name="Google Shape;78;p13"/>
              <p:cNvSpPr txBox="1"/>
              <p:nvPr/>
            </p:nvSpPr>
            <p:spPr>
              <a:xfrm rot="5400000">
                <a:off x="7226000" y="4646750"/>
                <a:ext cx="1933500" cy="438600"/>
              </a:xfrm>
              <a:prstGeom prst="rect">
                <a:avLst/>
              </a:prstGeom>
              <a:noFill/>
              <a:ln>
                <a:noFill/>
              </a:ln>
            </p:spPr>
            <p:txBody>
              <a:bodyPr anchorCtr="0" anchor="t" bIns="91425" lIns="91425" spcFirstLastPara="1" rIns="91425" wrap="square" tIns="91425">
                <a:noAutofit/>
              </a:bodyPr>
              <a:lstStyle/>
              <a:p>
                <a:pPr indent="0" lvl="0" marL="0" rtl="0" algn="ctr">
                  <a:lnSpc>
                    <a:spcPct val="115000"/>
                  </a:lnSpc>
                  <a:spcBef>
                    <a:spcPts val="0"/>
                  </a:spcBef>
                  <a:spcAft>
                    <a:spcPts val="0"/>
                  </a:spcAft>
                  <a:buClr>
                    <a:schemeClr val="dk1"/>
                  </a:buClr>
                  <a:buSzPts val="1100"/>
                  <a:buFont typeface="Arial"/>
                  <a:buNone/>
                </a:pPr>
                <a:r>
                  <a:rPr b="1" lang="en" sz="1300">
                    <a:solidFill>
                      <a:schemeClr val="dk1"/>
                    </a:solidFill>
                    <a:latin typeface="Poppins"/>
                    <a:ea typeface="Poppins"/>
                    <a:cs typeface="Poppins"/>
                    <a:sym typeface="Poppins"/>
                  </a:rPr>
                  <a:t>Cucumber</a:t>
                </a:r>
                <a:endParaRPr b="1" sz="1300">
                  <a:solidFill>
                    <a:schemeClr val="dk1"/>
                  </a:solidFill>
                  <a:latin typeface="Poppins"/>
                  <a:ea typeface="Poppins"/>
                  <a:cs typeface="Poppins"/>
                  <a:sym typeface="Poppins"/>
                </a:endParaRPr>
              </a:p>
              <a:p>
                <a:pPr indent="0" lvl="0" marL="0" rtl="0" algn="l">
                  <a:lnSpc>
                    <a:spcPct val="115000"/>
                  </a:lnSpc>
                  <a:spcBef>
                    <a:spcPts val="0"/>
                  </a:spcBef>
                  <a:spcAft>
                    <a:spcPts val="0"/>
                  </a:spcAft>
                  <a:buClr>
                    <a:schemeClr val="dk1"/>
                  </a:buClr>
                  <a:buSzPts val="1100"/>
                  <a:buFont typeface="Arial"/>
                  <a:buNone/>
                </a:pPr>
                <a:r>
                  <a:t/>
                </a:r>
                <a:endParaRPr b="1" sz="1300">
                  <a:solidFill>
                    <a:schemeClr val="dk1"/>
                  </a:solidFill>
                  <a:latin typeface="Poppins"/>
                  <a:ea typeface="Poppins"/>
                  <a:cs typeface="Poppins"/>
                  <a:sym typeface="Poppins"/>
                </a:endParaRPr>
              </a:p>
            </p:txBody>
          </p:sp>
          <p:sp>
            <p:nvSpPr>
              <p:cNvPr id="79" name="Google Shape;79;p13"/>
              <p:cNvSpPr txBox="1"/>
              <p:nvPr/>
            </p:nvSpPr>
            <p:spPr>
              <a:xfrm rot="5400000">
                <a:off x="7226000" y="6586775"/>
                <a:ext cx="1933500" cy="438600"/>
              </a:xfrm>
              <a:prstGeom prst="rect">
                <a:avLst/>
              </a:prstGeom>
              <a:noFill/>
              <a:ln>
                <a:noFill/>
              </a:ln>
            </p:spPr>
            <p:txBody>
              <a:bodyPr anchorCtr="0" anchor="t" bIns="91425" lIns="91425" spcFirstLastPara="1" rIns="91425" wrap="square" tIns="91425">
                <a:noAutofit/>
              </a:bodyPr>
              <a:lstStyle/>
              <a:p>
                <a:pPr indent="0" lvl="0" marL="0" rtl="0" algn="ctr">
                  <a:lnSpc>
                    <a:spcPct val="115000"/>
                  </a:lnSpc>
                  <a:spcBef>
                    <a:spcPts val="0"/>
                  </a:spcBef>
                  <a:spcAft>
                    <a:spcPts val="0"/>
                  </a:spcAft>
                  <a:buClr>
                    <a:schemeClr val="dk1"/>
                  </a:buClr>
                  <a:buSzPts val="1100"/>
                  <a:buFont typeface="Arial"/>
                  <a:buNone/>
                </a:pPr>
                <a:r>
                  <a:rPr b="1" lang="en" sz="1300">
                    <a:solidFill>
                      <a:schemeClr val="dk1"/>
                    </a:solidFill>
                    <a:latin typeface="Poppins"/>
                    <a:ea typeface="Poppins"/>
                    <a:cs typeface="Poppins"/>
                    <a:sym typeface="Poppins"/>
                  </a:rPr>
                  <a:t>Cucumber</a:t>
                </a:r>
                <a:endParaRPr b="1" sz="1300">
                  <a:solidFill>
                    <a:schemeClr val="dk1"/>
                  </a:solidFill>
                  <a:latin typeface="Poppins"/>
                  <a:ea typeface="Poppins"/>
                  <a:cs typeface="Poppins"/>
                  <a:sym typeface="Poppins"/>
                </a:endParaRPr>
              </a:p>
              <a:p>
                <a:pPr indent="0" lvl="0" marL="0" rtl="0" algn="l">
                  <a:lnSpc>
                    <a:spcPct val="115000"/>
                  </a:lnSpc>
                  <a:spcBef>
                    <a:spcPts val="0"/>
                  </a:spcBef>
                  <a:spcAft>
                    <a:spcPts val="0"/>
                  </a:spcAft>
                  <a:buClr>
                    <a:schemeClr val="dk1"/>
                  </a:buClr>
                  <a:buSzPts val="1100"/>
                  <a:buFont typeface="Arial"/>
                  <a:buNone/>
                </a:pPr>
                <a:r>
                  <a:t/>
                </a:r>
                <a:endParaRPr b="1" sz="1300">
                  <a:solidFill>
                    <a:schemeClr val="dk1"/>
                  </a:solidFill>
                  <a:latin typeface="Poppins"/>
                  <a:ea typeface="Poppins"/>
                  <a:cs typeface="Poppins"/>
                  <a:sym typeface="Poppins"/>
                </a:endParaRPr>
              </a:p>
            </p:txBody>
          </p:sp>
        </p:grpSp>
        <p:grpSp>
          <p:nvGrpSpPr>
            <p:cNvPr id="80" name="Google Shape;80;p13"/>
            <p:cNvGrpSpPr/>
            <p:nvPr/>
          </p:nvGrpSpPr>
          <p:grpSpPr>
            <a:xfrm>
              <a:off x="5484475" y="127400"/>
              <a:ext cx="438600" cy="7720725"/>
              <a:chOff x="5369950" y="51200"/>
              <a:chExt cx="438600" cy="7720725"/>
            </a:xfrm>
          </p:grpSpPr>
          <p:sp>
            <p:nvSpPr>
              <p:cNvPr id="81" name="Google Shape;81;p13"/>
              <p:cNvSpPr txBox="1"/>
              <p:nvPr/>
            </p:nvSpPr>
            <p:spPr>
              <a:xfrm rot="5400000">
                <a:off x="4653100" y="768050"/>
                <a:ext cx="1872300" cy="438600"/>
              </a:xfrm>
              <a:prstGeom prst="rect">
                <a:avLst/>
              </a:prstGeom>
              <a:noFill/>
              <a:ln>
                <a:noFill/>
              </a:ln>
            </p:spPr>
            <p:txBody>
              <a:bodyPr anchorCtr="0" anchor="t" bIns="91425" lIns="91425" spcFirstLastPara="1" rIns="91425" wrap="square" tIns="91425">
                <a:noAutofit/>
              </a:bodyPr>
              <a:lstStyle/>
              <a:p>
                <a:pPr indent="0" lvl="0" marL="0" rtl="0" algn="ctr">
                  <a:lnSpc>
                    <a:spcPct val="115000"/>
                  </a:lnSpc>
                  <a:spcBef>
                    <a:spcPts val="0"/>
                  </a:spcBef>
                  <a:spcAft>
                    <a:spcPts val="0"/>
                  </a:spcAft>
                  <a:buClr>
                    <a:schemeClr val="dk1"/>
                  </a:buClr>
                  <a:buSzPts val="1100"/>
                  <a:buFont typeface="Arial"/>
                  <a:buNone/>
                </a:pPr>
                <a:r>
                  <a:rPr b="1" lang="en" sz="1300">
                    <a:solidFill>
                      <a:schemeClr val="dk1"/>
                    </a:solidFill>
                    <a:latin typeface="Poppins"/>
                    <a:ea typeface="Poppins"/>
                    <a:cs typeface="Poppins"/>
                    <a:sym typeface="Poppins"/>
                  </a:rPr>
                  <a:t>Cucumber</a:t>
                </a:r>
                <a:endParaRPr b="1" sz="1300">
                  <a:solidFill>
                    <a:schemeClr val="dk1"/>
                  </a:solidFill>
                  <a:latin typeface="Poppins"/>
                  <a:ea typeface="Poppins"/>
                  <a:cs typeface="Poppins"/>
                  <a:sym typeface="Poppins"/>
                </a:endParaRPr>
              </a:p>
              <a:p>
                <a:pPr indent="0" lvl="0" marL="0" rtl="0" algn="l">
                  <a:lnSpc>
                    <a:spcPct val="115000"/>
                  </a:lnSpc>
                  <a:spcBef>
                    <a:spcPts val="0"/>
                  </a:spcBef>
                  <a:spcAft>
                    <a:spcPts val="0"/>
                  </a:spcAft>
                  <a:buClr>
                    <a:schemeClr val="dk1"/>
                  </a:buClr>
                  <a:buSzPts val="1100"/>
                  <a:buFont typeface="Arial"/>
                  <a:buNone/>
                </a:pPr>
                <a:r>
                  <a:t/>
                </a:r>
                <a:endParaRPr b="1" sz="1300">
                  <a:solidFill>
                    <a:schemeClr val="dk1"/>
                  </a:solidFill>
                  <a:latin typeface="Poppins"/>
                  <a:ea typeface="Poppins"/>
                  <a:cs typeface="Poppins"/>
                  <a:sym typeface="Poppins"/>
                </a:endParaRPr>
              </a:p>
            </p:txBody>
          </p:sp>
          <p:sp>
            <p:nvSpPr>
              <p:cNvPr id="82" name="Google Shape;82;p13"/>
              <p:cNvSpPr txBox="1"/>
              <p:nvPr/>
            </p:nvSpPr>
            <p:spPr>
              <a:xfrm rot="5400000">
                <a:off x="4611250" y="2689500"/>
                <a:ext cx="1956000" cy="438600"/>
              </a:xfrm>
              <a:prstGeom prst="rect">
                <a:avLst/>
              </a:prstGeom>
              <a:noFill/>
              <a:ln>
                <a:noFill/>
              </a:ln>
            </p:spPr>
            <p:txBody>
              <a:bodyPr anchorCtr="0" anchor="t" bIns="91425" lIns="91425" spcFirstLastPara="1" rIns="91425" wrap="square" tIns="91425">
                <a:noAutofit/>
              </a:bodyPr>
              <a:lstStyle/>
              <a:p>
                <a:pPr indent="0" lvl="0" marL="0" rtl="0" algn="ctr">
                  <a:lnSpc>
                    <a:spcPct val="115000"/>
                  </a:lnSpc>
                  <a:spcBef>
                    <a:spcPts val="0"/>
                  </a:spcBef>
                  <a:spcAft>
                    <a:spcPts val="0"/>
                  </a:spcAft>
                  <a:buClr>
                    <a:schemeClr val="dk1"/>
                  </a:buClr>
                  <a:buSzPts val="1100"/>
                  <a:buFont typeface="Arial"/>
                  <a:buNone/>
                </a:pPr>
                <a:r>
                  <a:rPr b="1" lang="en" sz="1300">
                    <a:solidFill>
                      <a:schemeClr val="dk1"/>
                    </a:solidFill>
                    <a:latin typeface="Poppins"/>
                    <a:ea typeface="Poppins"/>
                    <a:cs typeface="Poppins"/>
                    <a:sym typeface="Poppins"/>
                  </a:rPr>
                  <a:t>Cucumber</a:t>
                </a:r>
                <a:endParaRPr b="1" sz="1300">
                  <a:solidFill>
                    <a:schemeClr val="dk1"/>
                  </a:solidFill>
                  <a:latin typeface="Poppins"/>
                  <a:ea typeface="Poppins"/>
                  <a:cs typeface="Poppins"/>
                  <a:sym typeface="Poppins"/>
                </a:endParaRPr>
              </a:p>
              <a:p>
                <a:pPr indent="0" lvl="0" marL="0" rtl="0" algn="l">
                  <a:lnSpc>
                    <a:spcPct val="115000"/>
                  </a:lnSpc>
                  <a:spcBef>
                    <a:spcPts val="0"/>
                  </a:spcBef>
                  <a:spcAft>
                    <a:spcPts val="0"/>
                  </a:spcAft>
                  <a:buClr>
                    <a:schemeClr val="dk1"/>
                  </a:buClr>
                  <a:buSzPts val="1100"/>
                  <a:buFont typeface="Arial"/>
                  <a:buNone/>
                </a:pPr>
                <a:r>
                  <a:t/>
                </a:r>
                <a:endParaRPr b="1" sz="1300">
                  <a:solidFill>
                    <a:schemeClr val="dk1"/>
                  </a:solidFill>
                  <a:latin typeface="Poppins"/>
                  <a:ea typeface="Poppins"/>
                  <a:cs typeface="Poppins"/>
                  <a:sym typeface="Poppins"/>
                </a:endParaRPr>
              </a:p>
              <a:p>
                <a:pPr indent="0" lvl="0" marL="0" rtl="0" algn="ctr">
                  <a:lnSpc>
                    <a:spcPct val="115000"/>
                  </a:lnSpc>
                  <a:spcBef>
                    <a:spcPts val="0"/>
                  </a:spcBef>
                  <a:spcAft>
                    <a:spcPts val="0"/>
                  </a:spcAft>
                  <a:buClr>
                    <a:schemeClr val="dk1"/>
                  </a:buClr>
                  <a:buSzPts val="1100"/>
                  <a:buFont typeface="Arial"/>
                  <a:buNone/>
                </a:pPr>
                <a:r>
                  <a:t/>
                </a:r>
                <a:endParaRPr b="1" sz="1300">
                  <a:solidFill>
                    <a:schemeClr val="dk1"/>
                  </a:solidFill>
                  <a:latin typeface="Poppins"/>
                  <a:ea typeface="Poppins"/>
                  <a:cs typeface="Poppins"/>
                  <a:sym typeface="Poppins"/>
                </a:endParaRPr>
              </a:p>
              <a:p>
                <a:pPr indent="0" lvl="0" marL="0" rtl="0" algn="l">
                  <a:lnSpc>
                    <a:spcPct val="115000"/>
                  </a:lnSpc>
                  <a:spcBef>
                    <a:spcPts val="0"/>
                  </a:spcBef>
                  <a:spcAft>
                    <a:spcPts val="0"/>
                  </a:spcAft>
                  <a:buClr>
                    <a:schemeClr val="dk1"/>
                  </a:buClr>
                  <a:buSzPts val="1100"/>
                  <a:buFont typeface="Arial"/>
                  <a:buNone/>
                </a:pPr>
                <a:r>
                  <a:t/>
                </a:r>
                <a:endParaRPr b="1" sz="1300">
                  <a:solidFill>
                    <a:schemeClr val="dk1"/>
                  </a:solidFill>
                  <a:latin typeface="Poppins"/>
                  <a:ea typeface="Poppins"/>
                  <a:cs typeface="Poppins"/>
                  <a:sym typeface="Poppins"/>
                </a:endParaRPr>
              </a:p>
            </p:txBody>
          </p:sp>
          <p:sp>
            <p:nvSpPr>
              <p:cNvPr id="83" name="Google Shape;83;p13"/>
              <p:cNvSpPr txBox="1"/>
              <p:nvPr/>
            </p:nvSpPr>
            <p:spPr>
              <a:xfrm rot="5400000">
                <a:off x="4655650" y="4677100"/>
                <a:ext cx="1867200" cy="438600"/>
              </a:xfrm>
              <a:prstGeom prst="rect">
                <a:avLst/>
              </a:prstGeom>
              <a:noFill/>
              <a:ln>
                <a:noFill/>
              </a:ln>
            </p:spPr>
            <p:txBody>
              <a:bodyPr anchorCtr="0" anchor="t" bIns="91425" lIns="91425" spcFirstLastPara="1" rIns="91425" wrap="square" tIns="91425">
                <a:noAutofit/>
              </a:bodyPr>
              <a:lstStyle/>
              <a:p>
                <a:pPr indent="0" lvl="0" marL="0" rtl="0" algn="ctr">
                  <a:lnSpc>
                    <a:spcPct val="115000"/>
                  </a:lnSpc>
                  <a:spcBef>
                    <a:spcPts val="0"/>
                  </a:spcBef>
                  <a:spcAft>
                    <a:spcPts val="0"/>
                  </a:spcAft>
                  <a:buClr>
                    <a:schemeClr val="dk1"/>
                  </a:buClr>
                  <a:buSzPts val="1100"/>
                  <a:buFont typeface="Arial"/>
                  <a:buNone/>
                </a:pPr>
                <a:r>
                  <a:rPr b="1" lang="en" sz="1300">
                    <a:solidFill>
                      <a:schemeClr val="dk1"/>
                    </a:solidFill>
                    <a:latin typeface="Poppins"/>
                    <a:ea typeface="Poppins"/>
                    <a:cs typeface="Poppins"/>
                    <a:sym typeface="Poppins"/>
                  </a:rPr>
                  <a:t>Cucumber</a:t>
                </a:r>
                <a:endParaRPr b="1" sz="1300">
                  <a:solidFill>
                    <a:schemeClr val="dk1"/>
                  </a:solidFill>
                  <a:latin typeface="Poppins"/>
                  <a:ea typeface="Poppins"/>
                  <a:cs typeface="Poppins"/>
                  <a:sym typeface="Poppins"/>
                </a:endParaRPr>
              </a:p>
              <a:p>
                <a:pPr indent="0" lvl="0" marL="0" rtl="0" algn="l">
                  <a:lnSpc>
                    <a:spcPct val="115000"/>
                  </a:lnSpc>
                  <a:spcBef>
                    <a:spcPts val="0"/>
                  </a:spcBef>
                  <a:spcAft>
                    <a:spcPts val="0"/>
                  </a:spcAft>
                  <a:buClr>
                    <a:schemeClr val="dk1"/>
                  </a:buClr>
                  <a:buSzPts val="1100"/>
                  <a:buFont typeface="Arial"/>
                  <a:buNone/>
                </a:pPr>
                <a:r>
                  <a:t/>
                </a:r>
                <a:endParaRPr b="1" sz="1300">
                  <a:solidFill>
                    <a:schemeClr val="dk1"/>
                  </a:solidFill>
                  <a:latin typeface="Poppins"/>
                  <a:ea typeface="Poppins"/>
                  <a:cs typeface="Poppins"/>
                  <a:sym typeface="Poppins"/>
                </a:endParaRPr>
              </a:p>
              <a:p>
                <a:pPr indent="0" lvl="0" marL="0" rtl="0" algn="ctr">
                  <a:lnSpc>
                    <a:spcPct val="115000"/>
                  </a:lnSpc>
                  <a:spcBef>
                    <a:spcPts val="0"/>
                  </a:spcBef>
                  <a:spcAft>
                    <a:spcPts val="0"/>
                  </a:spcAft>
                  <a:buClr>
                    <a:schemeClr val="dk1"/>
                  </a:buClr>
                  <a:buSzPts val="1100"/>
                  <a:buFont typeface="Arial"/>
                  <a:buNone/>
                </a:pPr>
                <a:r>
                  <a:t/>
                </a:r>
                <a:endParaRPr b="1" sz="1300">
                  <a:solidFill>
                    <a:schemeClr val="dk1"/>
                  </a:solidFill>
                  <a:latin typeface="Poppins"/>
                  <a:ea typeface="Poppins"/>
                  <a:cs typeface="Poppins"/>
                  <a:sym typeface="Poppins"/>
                </a:endParaRPr>
              </a:p>
              <a:p>
                <a:pPr indent="0" lvl="0" marL="0" rtl="0" algn="l">
                  <a:lnSpc>
                    <a:spcPct val="115000"/>
                  </a:lnSpc>
                  <a:spcBef>
                    <a:spcPts val="0"/>
                  </a:spcBef>
                  <a:spcAft>
                    <a:spcPts val="0"/>
                  </a:spcAft>
                  <a:buClr>
                    <a:schemeClr val="dk1"/>
                  </a:buClr>
                  <a:buSzPts val="1100"/>
                  <a:buFont typeface="Arial"/>
                  <a:buNone/>
                </a:pPr>
                <a:r>
                  <a:t/>
                </a:r>
                <a:endParaRPr b="1" sz="1300">
                  <a:solidFill>
                    <a:schemeClr val="dk1"/>
                  </a:solidFill>
                  <a:latin typeface="Poppins"/>
                  <a:ea typeface="Poppins"/>
                  <a:cs typeface="Poppins"/>
                  <a:sym typeface="Poppins"/>
                </a:endParaRPr>
              </a:p>
            </p:txBody>
          </p:sp>
          <p:sp>
            <p:nvSpPr>
              <p:cNvPr id="84" name="Google Shape;84;p13"/>
              <p:cNvSpPr txBox="1"/>
              <p:nvPr/>
            </p:nvSpPr>
            <p:spPr>
              <a:xfrm rot="5400000">
                <a:off x="4622500" y="6585875"/>
                <a:ext cx="1933500" cy="438600"/>
              </a:xfrm>
              <a:prstGeom prst="rect">
                <a:avLst/>
              </a:prstGeom>
              <a:noFill/>
              <a:ln>
                <a:noFill/>
              </a:ln>
            </p:spPr>
            <p:txBody>
              <a:bodyPr anchorCtr="0" anchor="t" bIns="91425" lIns="91425" spcFirstLastPara="1" rIns="91425" wrap="square" tIns="91425">
                <a:noAutofit/>
              </a:bodyPr>
              <a:lstStyle/>
              <a:p>
                <a:pPr indent="0" lvl="0" marL="0" rtl="0" algn="ctr">
                  <a:lnSpc>
                    <a:spcPct val="115000"/>
                  </a:lnSpc>
                  <a:spcBef>
                    <a:spcPts val="0"/>
                  </a:spcBef>
                  <a:spcAft>
                    <a:spcPts val="0"/>
                  </a:spcAft>
                  <a:buClr>
                    <a:schemeClr val="dk1"/>
                  </a:buClr>
                  <a:buSzPts val="1100"/>
                  <a:buFont typeface="Arial"/>
                  <a:buNone/>
                </a:pPr>
                <a:r>
                  <a:rPr b="1" lang="en" sz="1300">
                    <a:solidFill>
                      <a:schemeClr val="dk1"/>
                    </a:solidFill>
                    <a:latin typeface="Poppins"/>
                    <a:ea typeface="Poppins"/>
                    <a:cs typeface="Poppins"/>
                    <a:sym typeface="Poppins"/>
                  </a:rPr>
                  <a:t>Cucumber</a:t>
                </a:r>
                <a:endParaRPr b="1" sz="1300">
                  <a:solidFill>
                    <a:schemeClr val="dk1"/>
                  </a:solidFill>
                  <a:latin typeface="Poppins"/>
                  <a:ea typeface="Poppins"/>
                  <a:cs typeface="Poppins"/>
                  <a:sym typeface="Poppins"/>
                </a:endParaRPr>
              </a:p>
              <a:p>
                <a:pPr indent="0" lvl="0" marL="0" rtl="0" algn="l">
                  <a:lnSpc>
                    <a:spcPct val="115000"/>
                  </a:lnSpc>
                  <a:spcBef>
                    <a:spcPts val="0"/>
                  </a:spcBef>
                  <a:spcAft>
                    <a:spcPts val="0"/>
                  </a:spcAft>
                  <a:buClr>
                    <a:schemeClr val="dk1"/>
                  </a:buClr>
                  <a:buSzPts val="1100"/>
                  <a:buFont typeface="Arial"/>
                  <a:buNone/>
                </a:pPr>
                <a:r>
                  <a:t/>
                </a:r>
                <a:endParaRPr b="1" sz="1300">
                  <a:solidFill>
                    <a:schemeClr val="dk1"/>
                  </a:solidFill>
                  <a:latin typeface="Poppins"/>
                  <a:ea typeface="Poppins"/>
                  <a:cs typeface="Poppins"/>
                  <a:sym typeface="Poppins"/>
                </a:endParaRPr>
              </a:p>
              <a:p>
                <a:pPr indent="0" lvl="0" marL="0" rtl="0" algn="ctr">
                  <a:lnSpc>
                    <a:spcPct val="115000"/>
                  </a:lnSpc>
                  <a:spcBef>
                    <a:spcPts val="0"/>
                  </a:spcBef>
                  <a:spcAft>
                    <a:spcPts val="0"/>
                  </a:spcAft>
                  <a:buClr>
                    <a:schemeClr val="dk1"/>
                  </a:buClr>
                  <a:buSzPts val="1100"/>
                  <a:buFont typeface="Arial"/>
                  <a:buNone/>
                </a:pPr>
                <a:r>
                  <a:t/>
                </a:r>
                <a:endParaRPr b="1" sz="1300">
                  <a:solidFill>
                    <a:schemeClr val="dk1"/>
                  </a:solidFill>
                  <a:latin typeface="Poppins"/>
                  <a:ea typeface="Poppins"/>
                  <a:cs typeface="Poppins"/>
                  <a:sym typeface="Poppins"/>
                </a:endParaRPr>
              </a:p>
              <a:p>
                <a:pPr indent="0" lvl="0" marL="0" rtl="0" algn="l">
                  <a:lnSpc>
                    <a:spcPct val="115000"/>
                  </a:lnSpc>
                  <a:spcBef>
                    <a:spcPts val="0"/>
                  </a:spcBef>
                  <a:spcAft>
                    <a:spcPts val="0"/>
                  </a:spcAft>
                  <a:buClr>
                    <a:schemeClr val="dk1"/>
                  </a:buClr>
                  <a:buSzPts val="1100"/>
                  <a:buFont typeface="Arial"/>
                  <a:buNone/>
                </a:pPr>
                <a:r>
                  <a:t/>
                </a:r>
                <a:endParaRPr b="1" sz="1300">
                  <a:solidFill>
                    <a:schemeClr val="dk1"/>
                  </a:solidFill>
                  <a:latin typeface="Poppins"/>
                  <a:ea typeface="Poppins"/>
                  <a:cs typeface="Poppins"/>
                  <a:sym typeface="Poppins"/>
                </a:endParaRPr>
              </a:p>
            </p:txBody>
          </p:sp>
        </p:grpSp>
        <p:grpSp>
          <p:nvGrpSpPr>
            <p:cNvPr id="85" name="Google Shape;85;p13"/>
            <p:cNvGrpSpPr/>
            <p:nvPr/>
          </p:nvGrpSpPr>
          <p:grpSpPr>
            <a:xfrm>
              <a:off x="6124442" y="177655"/>
              <a:ext cx="3545542" cy="5987020"/>
              <a:chOff x="5667242" y="177655"/>
              <a:chExt cx="3545542" cy="5987020"/>
            </a:xfrm>
          </p:grpSpPr>
          <p:grpSp>
            <p:nvGrpSpPr>
              <p:cNvPr id="86" name="Google Shape;86;p13"/>
              <p:cNvGrpSpPr/>
              <p:nvPr/>
            </p:nvGrpSpPr>
            <p:grpSpPr>
              <a:xfrm>
                <a:off x="5667242" y="177655"/>
                <a:ext cx="3545542" cy="2081420"/>
                <a:chOff x="5286242" y="177655"/>
                <a:chExt cx="3545542" cy="2081420"/>
              </a:xfrm>
            </p:grpSpPr>
            <p:grpSp>
              <p:nvGrpSpPr>
                <p:cNvPr id="87" name="Google Shape;87;p13"/>
                <p:cNvGrpSpPr/>
                <p:nvPr/>
              </p:nvGrpSpPr>
              <p:grpSpPr>
                <a:xfrm>
                  <a:off x="7788142" y="177655"/>
                  <a:ext cx="1010742" cy="173745"/>
                  <a:chOff x="4770747" y="761850"/>
                  <a:chExt cx="1134263" cy="195000"/>
                </a:xfrm>
              </p:grpSpPr>
              <p:pic>
                <p:nvPicPr>
                  <p:cNvPr id="88" name="Google Shape;88;p13"/>
                  <p:cNvPicPr preferRelativeResize="0"/>
                  <p:nvPr/>
                </p:nvPicPr>
                <p:blipFill>
                  <a:blip r:embed="rId4">
                    <a:alphaModFix/>
                  </a:blip>
                  <a:stretch>
                    <a:fillRect/>
                  </a:stretch>
                </p:blipFill>
                <p:spPr>
                  <a:xfrm>
                    <a:off x="4810933" y="787210"/>
                    <a:ext cx="1094077" cy="144586"/>
                  </a:xfrm>
                  <a:prstGeom prst="rect">
                    <a:avLst/>
                  </a:prstGeom>
                  <a:noFill/>
                  <a:ln>
                    <a:noFill/>
                  </a:ln>
                </p:spPr>
              </p:pic>
              <p:sp>
                <p:nvSpPr>
                  <p:cNvPr id="89" name="Google Shape;89;p13"/>
                  <p:cNvSpPr/>
                  <p:nvPr/>
                </p:nvSpPr>
                <p:spPr>
                  <a:xfrm rot="-5400000">
                    <a:off x="4978347" y="554250"/>
                    <a:ext cx="195000" cy="610200"/>
                  </a:xfrm>
                  <a:prstGeom prst="rect">
                    <a:avLst/>
                  </a:prstGeom>
                  <a:solidFill>
                    <a:srgbClr val="FFFFFF">
                      <a:alpha val="3571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90" name="Google Shape;90;p13"/>
                <p:cNvGrpSpPr/>
                <p:nvPr/>
              </p:nvGrpSpPr>
              <p:grpSpPr>
                <a:xfrm>
                  <a:off x="5286242" y="177655"/>
                  <a:ext cx="1010742" cy="173745"/>
                  <a:chOff x="4770747" y="761850"/>
                  <a:chExt cx="1134263" cy="195000"/>
                </a:xfrm>
              </p:grpSpPr>
              <p:pic>
                <p:nvPicPr>
                  <p:cNvPr id="91" name="Google Shape;91;p13"/>
                  <p:cNvPicPr preferRelativeResize="0"/>
                  <p:nvPr/>
                </p:nvPicPr>
                <p:blipFill>
                  <a:blip r:embed="rId4">
                    <a:alphaModFix/>
                  </a:blip>
                  <a:stretch>
                    <a:fillRect/>
                  </a:stretch>
                </p:blipFill>
                <p:spPr>
                  <a:xfrm>
                    <a:off x="4810933" y="787210"/>
                    <a:ext cx="1094077" cy="144586"/>
                  </a:xfrm>
                  <a:prstGeom prst="rect">
                    <a:avLst/>
                  </a:prstGeom>
                  <a:noFill/>
                  <a:ln>
                    <a:noFill/>
                  </a:ln>
                </p:spPr>
              </p:pic>
              <p:sp>
                <p:nvSpPr>
                  <p:cNvPr id="92" name="Google Shape;92;p13"/>
                  <p:cNvSpPr/>
                  <p:nvPr/>
                </p:nvSpPr>
                <p:spPr>
                  <a:xfrm rot="-5400000">
                    <a:off x="4978347" y="554250"/>
                    <a:ext cx="195000" cy="610200"/>
                  </a:xfrm>
                  <a:prstGeom prst="rect">
                    <a:avLst/>
                  </a:prstGeom>
                  <a:solidFill>
                    <a:srgbClr val="FFFFFF">
                      <a:alpha val="3571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93" name="Google Shape;93;p13"/>
                <p:cNvGrpSpPr/>
                <p:nvPr/>
              </p:nvGrpSpPr>
              <p:grpSpPr>
                <a:xfrm>
                  <a:off x="7821042" y="2085330"/>
                  <a:ext cx="1010742" cy="173745"/>
                  <a:chOff x="4770747" y="761850"/>
                  <a:chExt cx="1134263" cy="195000"/>
                </a:xfrm>
              </p:grpSpPr>
              <p:pic>
                <p:nvPicPr>
                  <p:cNvPr id="94" name="Google Shape;94;p13"/>
                  <p:cNvPicPr preferRelativeResize="0"/>
                  <p:nvPr/>
                </p:nvPicPr>
                <p:blipFill>
                  <a:blip r:embed="rId4">
                    <a:alphaModFix/>
                  </a:blip>
                  <a:stretch>
                    <a:fillRect/>
                  </a:stretch>
                </p:blipFill>
                <p:spPr>
                  <a:xfrm>
                    <a:off x="4810933" y="787210"/>
                    <a:ext cx="1094077" cy="144586"/>
                  </a:xfrm>
                  <a:prstGeom prst="rect">
                    <a:avLst/>
                  </a:prstGeom>
                  <a:noFill/>
                  <a:ln>
                    <a:noFill/>
                  </a:ln>
                </p:spPr>
              </p:pic>
              <p:sp>
                <p:nvSpPr>
                  <p:cNvPr id="95" name="Google Shape;95;p13"/>
                  <p:cNvSpPr/>
                  <p:nvPr/>
                </p:nvSpPr>
                <p:spPr>
                  <a:xfrm rot="-5400000">
                    <a:off x="4978347" y="554250"/>
                    <a:ext cx="195000" cy="610200"/>
                  </a:xfrm>
                  <a:prstGeom prst="rect">
                    <a:avLst/>
                  </a:prstGeom>
                  <a:solidFill>
                    <a:srgbClr val="FFFFFF">
                      <a:alpha val="3571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96" name="Google Shape;96;p13"/>
                <p:cNvGrpSpPr/>
                <p:nvPr/>
              </p:nvGrpSpPr>
              <p:grpSpPr>
                <a:xfrm>
                  <a:off x="5319142" y="2085330"/>
                  <a:ext cx="1010742" cy="173745"/>
                  <a:chOff x="4770747" y="761850"/>
                  <a:chExt cx="1134263" cy="195000"/>
                </a:xfrm>
              </p:grpSpPr>
              <p:pic>
                <p:nvPicPr>
                  <p:cNvPr id="97" name="Google Shape;97;p13"/>
                  <p:cNvPicPr preferRelativeResize="0"/>
                  <p:nvPr/>
                </p:nvPicPr>
                <p:blipFill>
                  <a:blip r:embed="rId4">
                    <a:alphaModFix/>
                  </a:blip>
                  <a:stretch>
                    <a:fillRect/>
                  </a:stretch>
                </p:blipFill>
                <p:spPr>
                  <a:xfrm>
                    <a:off x="4810933" y="787210"/>
                    <a:ext cx="1094077" cy="144586"/>
                  </a:xfrm>
                  <a:prstGeom prst="rect">
                    <a:avLst/>
                  </a:prstGeom>
                  <a:noFill/>
                  <a:ln>
                    <a:noFill/>
                  </a:ln>
                </p:spPr>
              </p:pic>
              <p:sp>
                <p:nvSpPr>
                  <p:cNvPr id="98" name="Google Shape;98;p13"/>
                  <p:cNvSpPr/>
                  <p:nvPr/>
                </p:nvSpPr>
                <p:spPr>
                  <a:xfrm rot="-5400000">
                    <a:off x="4978347" y="554250"/>
                    <a:ext cx="195000" cy="610200"/>
                  </a:xfrm>
                  <a:prstGeom prst="rect">
                    <a:avLst/>
                  </a:prstGeom>
                  <a:solidFill>
                    <a:srgbClr val="FFFFFF">
                      <a:alpha val="3571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grpSp>
            <p:nvGrpSpPr>
              <p:cNvPr id="99" name="Google Shape;99;p13"/>
              <p:cNvGrpSpPr/>
              <p:nvPr/>
            </p:nvGrpSpPr>
            <p:grpSpPr>
              <a:xfrm>
                <a:off x="5667242" y="4083255"/>
                <a:ext cx="3545542" cy="2081420"/>
                <a:chOff x="5286242" y="177655"/>
                <a:chExt cx="3545542" cy="2081420"/>
              </a:xfrm>
            </p:grpSpPr>
            <p:grpSp>
              <p:nvGrpSpPr>
                <p:cNvPr id="100" name="Google Shape;100;p13"/>
                <p:cNvGrpSpPr/>
                <p:nvPr/>
              </p:nvGrpSpPr>
              <p:grpSpPr>
                <a:xfrm>
                  <a:off x="7788142" y="177655"/>
                  <a:ext cx="1010742" cy="173745"/>
                  <a:chOff x="4770747" y="761850"/>
                  <a:chExt cx="1134263" cy="195000"/>
                </a:xfrm>
              </p:grpSpPr>
              <p:pic>
                <p:nvPicPr>
                  <p:cNvPr id="101" name="Google Shape;101;p13"/>
                  <p:cNvPicPr preferRelativeResize="0"/>
                  <p:nvPr/>
                </p:nvPicPr>
                <p:blipFill>
                  <a:blip r:embed="rId4">
                    <a:alphaModFix/>
                  </a:blip>
                  <a:stretch>
                    <a:fillRect/>
                  </a:stretch>
                </p:blipFill>
                <p:spPr>
                  <a:xfrm>
                    <a:off x="4810933" y="787210"/>
                    <a:ext cx="1094077" cy="144586"/>
                  </a:xfrm>
                  <a:prstGeom prst="rect">
                    <a:avLst/>
                  </a:prstGeom>
                  <a:noFill/>
                  <a:ln>
                    <a:noFill/>
                  </a:ln>
                </p:spPr>
              </p:pic>
              <p:sp>
                <p:nvSpPr>
                  <p:cNvPr id="102" name="Google Shape;102;p13"/>
                  <p:cNvSpPr/>
                  <p:nvPr/>
                </p:nvSpPr>
                <p:spPr>
                  <a:xfrm rot="-5400000">
                    <a:off x="4978347" y="554250"/>
                    <a:ext cx="195000" cy="610200"/>
                  </a:xfrm>
                  <a:prstGeom prst="rect">
                    <a:avLst/>
                  </a:prstGeom>
                  <a:solidFill>
                    <a:srgbClr val="FFFFFF">
                      <a:alpha val="3571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03" name="Google Shape;103;p13"/>
                <p:cNvGrpSpPr/>
                <p:nvPr/>
              </p:nvGrpSpPr>
              <p:grpSpPr>
                <a:xfrm>
                  <a:off x="5286242" y="177655"/>
                  <a:ext cx="1010742" cy="173745"/>
                  <a:chOff x="4770747" y="761850"/>
                  <a:chExt cx="1134263" cy="195000"/>
                </a:xfrm>
              </p:grpSpPr>
              <p:pic>
                <p:nvPicPr>
                  <p:cNvPr id="104" name="Google Shape;104;p13"/>
                  <p:cNvPicPr preferRelativeResize="0"/>
                  <p:nvPr/>
                </p:nvPicPr>
                <p:blipFill>
                  <a:blip r:embed="rId4">
                    <a:alphaModFix/>
                  </a:blip>
                  <a:stretch>
                    <a:fillRect/>
                  </a:stretch>
                </p:blipFill>
                <p:spPr>
                  <a:xfrm>
                    <a:off x="4810933" y="787210"/>
                    <a:ext cx="1094077" cy="144586"/>
                  </a:xfrm>
                  <a:prstGeom prst="rect">
                    <a:avLst/>
                  </a:prstGeom>
                  <a:noFill/>
                  <a:ln>
                    <a:noFill/>
                  </a:ln>
                </p:spPr>
              </p:pic>
              <p:sp>
                <p:nvSpPr>
                  <p:cNvPr id="105" name="Google Shape;105;p13"/>
                  <p:cNvSpPr/>
                  <p:nvPr/>
                </p:nvSpPr>
                <p:spPr>
                  <a:xfrm rot="-5400000">
                    <a:off x="4978347" y="554250"/>
                    <a:ext cx="195000" cy="610200"/>
                  </a:xfrm>
                  <a:prstGeom prst="rect">
                    <a:avLst/>
                  </a:prstGeom>
                  <a:solidFill>
                    <a:srgbClr val="FFFFFF">
                      <a:alpha val="3571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06" name="Google Shape;106;p13"/>
                <p:cNvGrpSpPr/>
                <p:nvPr/>
              </p:nvGrpSpPr>
              <p:grpSpPr>
                <a:xfrm>
                  <a:off x="7821042" y="2085330"/>
                  <a:ext cx="1010742" cy="173745"/>
                  <a:chOff x="4770747" y="761850"/>
                  <a:chExt cx="1134263" cy="195000"/>
                </a:xfrm>
              </p:grpSpPr>
              <p:pic>
                <p:nvPicPr>
                  <p:cNvPr id="107" name="Google Shape;107;p13"/>
                  <p:cNvPicPr preferRelativeResize="0"/>
                  <p:nvPr/>
                </p:nvPicPr>
                <p:blipFill>
                  <a:blip r:embed="rId4">
                    <a:alphaModFix/>
                  </a:blip>
                  <a:stretch>
                    <a:fillRect/>
                  </a:stretch>
                </p:blipFill>
                <p:spPr>
                  <a:xfrm>
                    <a:off x="4810933" y="787210"/>
                    <a:ext cx="1094077" cy="144586"/>
                  </a:xfrm>
                  <a:prstGeom prst="rect">
                    <a:avLst/>
                  </a:prstGeom>
                  <a:noFill/>
                  <a:ln>
                    <a:noFill/>
                  </a:ln>
                </p:spPr>
              </p:pic>
              <p:sp>
                <p:nvSpPr>
                  <p:cNvPr id="108" name="Google Shape;108;p13"/>
                  <p:cNvSpPr/>
                  <p:nvPr/>
                </p:nvSpPr>
                <p:spPr>
                  <a:xfrm rot="-5400000">
                    <a:off x="4978347" y="554250"/>
                    <a:ext cx="195000" cy="610200"/>
                  </a:xfrm>
                  <a:prstGeom prst="rect">
                    <a:avLst/>
                  </a:prstGeom>
                  <a:solidFill>
                    <a:srgbClr val="FFFFFF">
                      <a:alpha val="3571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09" name="Google Shape;109;p13"/>
                <p:cNvGrpSpPr/>
                <p:nvPr/>
              </p:nvGrpSpPr>
              <p:grpSpPr>
                <a:xfrm>
                  <a:off x="5319142" y="2085330"/>
                  <a:ext cx="1010742" cy="173745"/>
                  <a:chOff x="4770747" y="761850"/>
                  <a:chExt cx="1134263" cy="195000"/>
                </a:xfrm>
              </p:grpSpPr>
              <p:pic>
                <p:nvPicPr>
                  <p:cNvPr id="110" name="Google Shape;110;p13"/>
                  <p:cNvPicPr preferRelativeResize="0"/>
                  <p:nvPr/>
                </p:nvPicPr>
                <p:blipFill>
                  <a:blip r:embed="rId4">
                    <a:alphaModFix/>
                  </a:blip>
                  <a:stretch>
                    <a:fillRect/>
                  </a:stretch>
                </p:blipFill>
                <p:spPr>
                  <a:xfrm>
                    <a:off x="4810933" y="787210"/>
                    <a:ext cx="1094077" cy="144586"/>
                  </a:xfrm>
                  <a:prstGeom prst="rect">
                    <a:avLst/>
                  </a:prstGeom>
                  <a:noFill/>
                  <a:ln>
                    <a:noFill/>
                  </a:ln>
                </p:spPr>
              </p:pic>
              <p:sp>
                <p:nvSpPr>
                  <p:cNvPr id="111" name="Google Shape;111;p13"/>
                  <p:cNvSpPr/>
                  <p:nvPr/>
                </p:nvSpPr>
                <p:spPr>
                  <a:xfrm rot="-5400000">
                    <a:off x="4978347" y="554250"/>
                    <a:ext cx="195000" cy="610200"/>
                  </a:xfrm>
                  <a:prstGeom prst="rect">
                    <a:avLst/>
                  </a:prstGeom>
                  <a:solidFill>
                    <a:srgbClr val="FFFFFF">
                      <a:alpha val="3571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grpSp>
        <p:grpSp>
          <p:nvGrpSpPr>
            <p:cNvPr id="112" name="Google Shape;112;p13"/>
            <p:cNvGrpSpPr/>
            <p:nvPr/>
          </p:nvGrpSpPr>
          <p:grpSpPr>
            <a:xfrm>
              <a:off x="5242950" y="66300"/>
              <a:ext cx="438600" cy="7781825"/>
              <a:chOff x="5115950" y="-9900"/>
              <a:chExt cx="438600" cy="7781825"/>
            </a:xfrm>
          </p:grpSpPr>
          <p:sp>
            <p:nvSpPr>
              <p:cNvPr id="113" name="Google Shape;113;p13"/>
              <p:cNvSpPr txBox="1"/>
              <p:nvPr/>
            </p:nvSpPr>
            <p:spPr>
              <a:xfrm rot="5400000">
                <a:off x="4357250" y="2689500"/>
                <a:ext cx="1956000" cy="438600"/>
              </a:xfrm>
              <a:prstGeom prst="rect">
                <a:avLst/>
              </a:prstGeom>
              <a:noFill/>
              <a:ln>
                <a:noFill/>
              </a:ln>
            </p:spPr>
            <p:txBody>
              <a:bodyPr anchorCtr="0" anchor="t" bIns="91425" lIns="91425" spcFirstLastPara="1" rIns="91425" wrap="square" tIns="91425">
                <a:noAutofit/>
              </a:bodyPr>
              <a:lstStyle/>
              <a:p>
                <a:pPr indent="0" lvl="0" marL="0" rtl="0" algn="ctr">
                  <a:lnSpc>
                    <a:spcPct val="115000"/>
                  </a:lnSpc>
                  <a:spcBef>
                    <a:spcPts val="0"/>
                  </a:spcBef>
                  <a:spcAft>
                    <a:spcPts val="0"/>
                  </a:spcAft>
                  <a:buClr>
                    <a:schemeClr val="dk1"/>
                  </a:buClr>
                  <a:buSzPts val="1100"/>
                  <a:buFont typeface="Arial"/>
                  <a:buNone/>
                </a:pPr>
                <a:r>
                  <a:rPr lang="en" sz="1000">
                    <a:solidFill>
                      <a:schemeClr val="dk1"/>
                    </a:solidFill>
                    <a:latin typeface="Poppins SemiBold"/>
                    <a:ea typeface="Poppins SemiBold"/>
                    <a:cs typeface="Poppins SemiBold"/>
                    <a:sym typeface="Poppins SemiBold"/>
                  </a:rPr>
                  <a:t>Plant</a:t>
                </a:r>
                <a:endParaRPr sz="1000">
                  <a:solidFill>
                    <a:schemeClr val="dk1"/>
                  </a:solidFill>
                  <a:latin typeface="Poppins SemiBold"/>
                  <a:ea typeface="Poppins SemiBold"/>
                  <a:cs typeface="Poppins SemiBold"/>
                  <a:sym typeface="Poppins SemiBold"/>
                </a:endParaRPr>
              </a:p>
              <a:p>
                <a:pPr indent="0" lvl="0" marL="0" rtl="0" algn="l">
                  <a:lnSpc>
                    <a:spcPct val="115000"/>
                  </a:lnSpc>
                  <a:spcBef>
                    <a:spcPts val="0"/>
                  </a:spcBef>
                  <a:spcAft>
                    <a:spcPts val="0"/>
                  </a:spcAft>
                  <a:buClr>
                    <a:schemeClr val="dk1"/>
                  </a:buClr>
                  <a:buSzPts val="1100"/>
                  <a:buFont typeface="Arial"/>
                  <a:buNone/>
                </a:pPr>
                <a:r>
                  <a:t/>
                </a:r>
                <a:endParaRPr sz="600">
                  <a:solidFill>
                    <a:schemeClr val="dk1"/>
                  </a:solidFill>
                  <a:latin typeface="Poppins SemiBold"/>
                  <a:ea typeface="Poppins SemiBold"/>
                  <a:cs typeface="Poppins SemiBold"/>
                  <a:sym typeface="Poppins SemiBold"/>
                </a:endParaRPr>
              </a:p>
              <a:p>
                <a:pPr indent="0" lvl="0" marL="0" rtl="0" algn="l">
                  <a:lnSpc>
                    <a:spcPct val="115000"/>
                  </a:lnSpc>
                  <a:spcBef>
                    <a:spcPts val="0"/>
                  </a:spcBef>
                  <a:spcAft>
                    <a:spcPts val="0"/>
                  </a:spcAft>
                  <a:buClr>
                    <a:schemeClr val="dk1"/>
                  </a:buClr>
                  <a:buSzPts val="1100"/>
                  <a:buFont typeface="Arial"/>
                  <a:buNone/>
                </a:pPr>
                <a:r>
                  <a:t/>
                </a:r>
                <a:endParaRPr sz="1000">
                  <a:solidFill>
                    <a:schemeClr val="dk1"/>
                  </a:solidFill>
                  <a:latin typeface="Poppins SemiBold"/>
                  <a:ea typeface="Poppins SemiBold"/>
                  <a:cs typeface="Poppins SemiBold"/>
                  <a:sym typeface="Poppins SemiBold"/>
                </a:endParaRPr>
              </a:p>
            </p:txBody>
          </p:sp>
          <p:sp>
            <p:nvSpPr>
              <p:cNvPr id="114" name="Google Shape;114;p13"/>
              <p:cNvSpPr txBox="1"/>
              <p:nvPr/>
            </p:nvSpPr>
            <p:spPr>
              <a:xfrm rot="5400000">
                <a:off x="4357250" y="4632600"/>
                <a:ext cx="1956000" cy="438600"/>
              </a:xfrm>
              <a:prstGeom prst="rect">
                <a:avLst/>
              </a:prstGeom>
              <a:noFill/>
              <a:ln>
                <a:noFill/>
              </a:ln>
            </p:spPr>
            <p:txBody>
              <a:bodyPr anchorCtr="0" anchor="t" bIns="91425" lIns="91425" spcFirstLastPara="1" rIns="91425" wrap="square" tIns="91425">
                <a:noAutofit/>
              </a:bodyPr>
              <a:lstStyle/>
              <a:p>
                <a:pPr indent="0" lvl="0" marL="0" rtl="0" algn="ctr">
                  <a:lnSpc>
                    <a:spcPct val="115000"/>
                  </a:lnSpc>
                  <a:spcBef>
                    <a:spcPts val="0"/>
                  </a:spcBef>
                  <a:spcAft>
                    <a:spcPts val="0"/>
                  </a:spcAft>
                  <a:buClr>
                    <a:schemeClr val="dk1"/>
                  </a:buClr>
                  <a:buSzPts val="1100"/>
                  <a:buFont typeface="Arial"/>
                  <a:buNone/>
                </a:pPr>
                <a:r>
                  <a:rPr lang="en" sz="1100">
                    <a:solidFill>
                      <a:schemeClr val="dk1"/>
                    </a:solidFill>
                    <a:latin typeface="Poppins SemiBold"/>
                    <a:ea typeface="Poppins SemiBold"/>
                    <a:cs typeface="Poppins SemiBold"/>
                    <a:sym typeface="Poppins SemiBold"/>
                  </a:rPr>
                  <a:t>Plant</a:t>
                </a:r>
                <a:endParaRPr sz="1100">
                  <a:solidFill>
                    <a:schemeClr val="dk1"/>
                  </a:solidFill>
                  <a:latin typeface="Poppins SemiBold"/>
                  <a:ea typeface="Poppins SemiBold"/>
                  <a:cs typeface="Poppins SemiBold"/>
                  <a:sym typeface="Poppins SemiBold"/>
                </a:endParaRPr>
              </a:p>
              <a:p>
                <a:pPr indent="0" lvl="0" marL="0" rtl="0" algn="l">
                  <a:lnSpc>
                    <a:spcPct val="115000"/>
                  </a:lnSpc>
                  <a:spcBef>
                    <a:spcPts val="0"/>
                  </a:spcBef>
                  <a:spcAft>
                    <a:spcPts val="0"/>
                  </a:spcAft>
                  <a:buClr>
                    <a:schemeClr val="dk1"/>
                  </a:buClr>
                  <a:buSzPts val="1100"/>
                  <a:buFont typeface="Arial"/>
                  <a:buNone/>
                </a:pPr>
                <a:r>
                  <a:t/>
                </a:r>
                <a:endParaRPr sz="700">
                  <a:solidFill>
                    <a:schemeClr val="dk1"/>
                  </a:solidFill>
                  <a:latin typeface="Poppins SemiBold"/>
                  <a:ea typeface="Poppins SemiBold"/>
                  <a:cs typeface="Poppins SemiBold"/>
                  <a:sym typeface="Poppins SemiBold"/>
                </a:endParaRPr>
              </a:p>
              <a:p>
                <a:pPr indent="0" lvl="0" marL="0" rtl="0" algn="l">
                  <a:lnSpc>
                    <a:spcPct val="115000"/>
                  </a:lnSpc>
                  <a:spcBef>
                    <a:spcPts val="0"/>
                  </a:spcBef>
                  <a:spcAft>
                    <a:spcPts val="0"/>
                  </a:spcAft>
                  <a:buClr>
                    <a:schemeClr val="dk1"/>
                  </a:buClr>
                  <a:buSzPts val="1100"/>
                  <a:buFont typeface="Arial"/>
                  <a:buNone/>
                </a:pPr>
                <a:r>
                  <a:t/>
                </a:r>
                <a:endParaRPr sz="1100">
                  <a:solidFill>
                    <a:schemeClr val="dk1"/>
                  </a:solidFill>
                  <a:latin typeface="Poppins SemiBold"/>
                  <a:ea typeface="Poppins SemiBold"/>
                  <a:cs typeface="Poppins SemiBold"/>
                  <a:sym typeface="Poppins SemiBold"/>
                </a:endParaRPr>
              </a:p>
            </p:txBody>
          </p:sp>
          <p:sp>
            <p:nvSpPr>
              <p:cNvPr id="115" name="Google Shape;115;p13"/>
              <p:cNvSpPr txBox="1"/>
              <p:nvPr/>
            </p:nvSpPr>
            <p:spPr>
              <a:xfrm rot="5400000">
                <a:off x="4368500" y="6585875"/>
                <a:ext cx="1933500" cy="438600"/>
              </a:xfrm>
              <a:prstGeom prst="rect">
                <a:avLst/>
              </a:prstGeom>
              <a:noFill/>
              <a:ln>
                <a:noFill/>
              </a:ln>
            </p:spPr>
            <p:txBody>
              <a:bodyPr anchorCtr="0" anchor="t" bIns="91425" lIns="91425" spcFirstLastPara="1" rIns="91425" wrap="square" tIns="91425">
                <a:noAutofit/>
              </a:bodyPr>
              <a:lstStyle/>
              <a:p>
                <a:pPr indent="0" lvl="0" marL="0" rtl="0" algn="ctr">
                  <a:lnSpc>
                    <a:spcPct val="115000"/>
                  </a:lnSpc>
                  <a:spcBef>
                    <a:spcPts val="0"/>
                  </a:spcBef>
                  <a:spcAft>
                    <a:spcPts val="0"/>
                  </a:spcAft>
                  <a:buClr>
                    <a:schemeClr val="dk1"/>
                  </a:buClr>
                  <a:buSzPts val="1100"/>
                  <a:buFont typeface="Arial"/>
                  <a:buNone/>
                </a:pPr>
                <a:r>
                  <a:rPr lang="en" sz="1100">
                    <a:solidFill>
                      <a:schemeClr val="dk1"/>
                    </a:solidFill>
                    <a:latin typeface="Poppins SemiBold"/>
                    <a:ea typeface="Poppins SemiBold"/>
                    <a:cs typeface="Poppins SemiBold"/>
                    <a:sym typeface="Poppins SemiBold"/>
                  </a:rPr>
                  <a:t>Plant</a:t>
                </a:r>
                <a:endParaRPr sz="1100">
                  <a:solidFill>
                    <a:schemeClr val="dk1"/>
                  </a:solidFill>
                  <a:latin typeface="Poppins SemiBold"/>
                  <a:ea typeface="Poppins SemiBold"/>
                  <a:cs typeface="Poppins SemiBold"/>
                  <a:sym typeface="Poppins SemiBold"/>
                </a:endParaRPr>
              </a:p>
              <a:p>
                <a:pPr indent="0" lvl="0" marL="0" rtl="0" algn="l">
                  <a:lnSpc>
                    <a:spcPct val="115000"/>
                  </a:lnSpc>
                  <a:spcBef>
                    <a:spcPts val="0"/>
                  </a:spcBef>
                  <a:spcAft>
                    <a:spcPts val="0"/>
                  </a:spcAft>
                  <a:buClr>
                    <a:schemeClr val="dk1"/>
                  </a:buClr>
                  <a:buSzPts val="1100"/>
                  <a:buFont typeface="Arial"/>
                  <a:buNone/>
                </a:pPr>
                <a:r>
                  <a:t/>
                </a:r>
                <a:endParaRPr sz="700">
                  <a:solidFill>
                    <a:schemeClr val="dk1"/>
                  </a:solidFill>
                  <a:latin typeface="Poppins SemiBold"/>
                  <a:ea typeface="Poppins SemiBold"/>
                  <a:cs typeface="Poppins SemiBold"/>
                  <a:sym typeface="Poppins SemiBold"/>
                </a:endParaRPr>
              </a:p>
              <a:p>
                <a:pPr indent="0" lvl="0" marL="0" rtl="0" algn="l">
                  <a:lnSpc>
                    <a:spcPct val="115000"/>
                  </a:lnSpc>
                  <a:spcBef>
                    <a:spcPts val="0"/>
                  </a:spcBef>
                  <a:spcAft>
                    <a:spcPts val="0"/>
                  </a:spcAft>
                  <a:buClr>
                    <a:schemeClr val="dk1"/>
                  </a:buClr>
                  <a:buSzPts val="1100"/>
                  <a:buFont typeface="Arial"/>
                  <a:buNone/>
                </a:pPr>
                <a:r>
                  <a:t/>
                </a:r>
                <a:endParaRPr sz="1100">
                  <a:solidFill>
                    <a:schemeClr val="dk1"/>
                  </a:solidFill>
                  <a:latin typeface="Poppins SemiBold"/>
                  <a:ea typeface="Poppins SemiBold"/>
                  <a:cs typeface="Poppins SemiBold"/>
                  <a:sym typeface="Poppins SemiBold"/>
                </a:endParaRPr>
              </a:p>
            </p:txBody>
          </p:sp>
          <p:sp>
            <p:nvSpPr>
              <p:cNvPr id="116" name="Google Shape;116;p13"/>
              <p:cNvSpPr txBox="1"/>
              <p:nvPr/>
            </p:nvSpPr>
            <p:spPr>
              <a:xfrm rot="5400000">
                <a:off x="4368500" y="737550"/>
                <a:ext cx="1933500" cy="438600"/>
              </a:xfrm>
              <a:prstGeom prst="rect">
                <a:avLst/>
              </a:prstGeom>
              <a:noFill/>
              <a:ln>
                <a:noFill/>
              </a:ln>
            </p:spPr>
            <p:txBody>
              <a:bodyPr anchorCtr="0" anchor="t" bIns="91425" lIns="91425" spcFirstLastPara="1" rIns="91425" wrap="square" tIns="91425">
                <a:noAutofit/>
              </a:bodyPr>
              <a:lstStyle/>
              <a:p>
                <a:pPr indent="0" lvl="0" marL="0" rtl="0" algn="ctr">
                  <a:lnSpc>
                    <a:spcPct val="115000"/>
                  </a:lnSpc>
                  <a:spcBef>
                    <a:spcPts val="0"/>
                  </a:spcBef>
                  <a:spcAft>
                    <a:spcPts val="0"/>
                  </a:spcAft>
                  <a:buClr>
                    <a:schemeClr val="dk1"/>
                  </a:buClr>
                  <a:buSzPts val="1100"/>
                  <a:buFont typeface="Arial"/>
                  <a:buNone/>
                </a:pPr>
                <a:r>
                  <a:rPr lang="en" sz="1100">
                    <a:solidFill>
                      <a:schemeClr val="dk1"/>
                    </a:solidFill>
                    <a:latin typeface="Poppins SemiBold"/>
                    <a:ea typeface="Poppins SemiBold"/>
                    <a:cs typeface="Poppins SemiBold"/>
                    <a:sym typeface="Poppins SemiBold"/>
                  </a:rPr>
                  <a:t>Plant</a:t>
                </a:r>
                <a:endParaRPr sz="1100">
                  <a:solidFill>
                    <a:schemeClr val="dk1"/>
                  </a:solidFill>
                  <a:latin typeface="Poppins SemiBold"/>
                  <a:ea typeface="Poppins SemiBold"/>
                  <a:cs typeface="Poppins SemiBold"/>
                  <a:sym typeface="Poppins SemiBold"/>
                </a:endParaRPr>
              </a:p>
              <a:p>
                <a:pPr indent="0" lvl="0" marL="0" rtl="0" algn="l">
                  <a:lnSpc>
                    <a:spcPct val="115000"/>
                  </a:lnSpc>
                  <a:spcBef>
                    <a:spcPts val="0"/>
                  </a:spcBef>
                  <a:spcAft>
                    <a:spcPts val="0"/>
                  </a:spcAft>
                  <a:buClr>
                    <a:schemeClr val="dk1"/>
                  </a:buClr>
                  <a:buSzPts val="1100"/>
                  <a:buFont typeface="Arial"/>
                  <a:buNone/>
                </a:pPr>
                <a:r>
                  <a:t/>
                </a:r>
                <a:endParaRPr sz="700">
                  <a:solidFill>
                    <a:schemeClr val="dk1"/>
                  </a:solidFill>
                  <a:latin typeface="Poppins SemiBold"/>
                  <a:ea typeface="Poppins SemiBold"/>
                  <a:cs typeface="Poppins SemiBold"/>
                  <a:sym typeface="Poppins SemiBold"/>
                </a:endParaRPr>
              </a:p>
              <a:p>
                <a:pPr indent="0" lvl="0" marL="0" rtl="0" algn="l">
                  <a:lnSpc>
                    <a:spcPct val="115000"/>
                  </a:lnSpc>
                  <a:spcBef>
                    <a:spcPts val="0"/>
                  </a:spcBef>
                  <a:spcAft>
                    <a:spcPts val="0"/>
                  </a:spcAft>
                  <a:buClr>
                    <a:schemeClr val="dk1"/>
                  </a:buClr>
                  <a:buSzPts val="1100"/>
                  <a:buFont typeface="Arial"/>
                  <a:buNone/>
                </a:pPr>
                <a:r>
                  <a:t/>
                </a:r>
                <a:endParaRPr sz="1100">
                  <a:solidFill>
                    <a:schemeClr val="dk1"/>
                  </a:solidFill>
                  <a:latin typeface="Poppins SemiBold"/>
                  <a:ea typeface="Poppins SemiBold"/>
                  <a:cs typeface="Poppins SemiBold"/>
                  <a:sym typeface="Poppins SemiBold"/>
                </a:endParaRPr>
              </a:p>
            </p:txBody>
          </p:sp>
        </p:grpSp>
      </p:grpSp>
      <p:cxnSp>
        <p:nvCxnSpPr>
          <p:cNvPr id="117" name="Google Shape;117;p13"/>
          <p:cNvCxnSpPr/>
          <p:nvPr/>
        </p:nvCxnSpPr>
        <p:spPr>
          <a:xfrm>
            <a:off x="5026725" y="3876600"/>
            <a:ext cx="5039700" cy="0"/>
          </a:xfrm>
          <a:prstGeom prst="straightConnector1">
            <a:avLst/>
          </a:prstGeom>
          <a:noFill/>
          <a:ln cap="flat" cmpd="sng" w="28575">
            <a:solidFill>
              <a:srgbClr val="595959"/>
            </a:solidFill>
            <a:prstDash val="dash"/>
            <a:round/>
            <a:headEnd len="med" w="med" type="none"/>
            <a:tailEnd len="med" w="med" type="none"/>
          </a:ln>
        </p:spPr>
      </p:cxnSp>
      <p:cxnSp>
        <p:nvCxnSpPr>
          <p:cNvPr id="118" name="Google Shape;118;p13"/>
          <p:cNvCxnSpPr/>
          <p:nvPr/>
        </p:nvCxnSpPr>
        <p:spPr>
          <a:xfrm>
            <a:off x="5038725" y="-19050"/>
            <a:ext cx="0" cy="7810500"/>
          </a:xfrm>
          <a:prstGeom prst="straightConnector1">
            <a:avLst/>
          </a:prstGeom>
          <a:noFill/>
          <a:ln cap="flat" cmpd="sng" w="28575">
            <a:solidFill>
              <a:schemeClr val="dk1"/>
            </a:solidFill>
            <a:prstDash val="dash"/>
            <a:round/>
            <a:headEnd len="med" w="med" type="none"/>
            <a:tailEnd len="med" w="med" type="none"/>
          </a:ln>
        </p:spPr>
      </p:cxnSp>
      <p:pic>
        <p:nvPicPr>
          <p:cNvPr id="119" name="Google Shape;119;p13"/>
          <p:cNvPicPr preferRelativeResize="0"/>
          <p:nvPr/>
        </p:nvPicPr>
        <p:blipFill>
          <a:blip r:embed="rId5">
            <a:alphaModFix/>
          </a:blip>
          <a:stretch>
            <a:fillRect/>
          </a:stretch>
        </p:blipFill>
        <p:spPr>
          <a:xfrm rot="5400000">
            <a:off x="5911300" y="671374"/>
            <a:ext cx="1198825" cy="816826"/>
          </a:xfrm>
          <a:prstGeom prst="rect">
            <a:avLst/>
          </a:prstGeom>
          <a:noFill/>
          <a:ln>
            <a:noFill/>
          </a:ln>
        </p:spPr>
      </p:pic>
      <p:pic>
        <p:nvPicPr>
          <p:cNvPr id="120" name="Google Shape;120;p13"/>
          <p:cNvPicPr preferRelativeResize="0"/>
          <p:nvPr/>
        </p:nvPicPr>
        <p:blipFill>
          <a:blip r:embed="rId5">
            <a:alphaModFix/>
          </a:blip>
          <a:stretch>
            <a:fillRect/>
          </a:stretch>
        </p:blipFill>
        <p:spPr>
          <a:xfrm rot="5400000">
            <a:off x="5911300" y="2576249"/>
            <a:ext cx="1198825" cy="816826"/>
          </a:xfrm>
          <a:prstGeom prst="rect">
            <a:avLst/>
          </a:prstGeom>
          <a:noFill/>
          <a:ln>
            <a:noFill/>
          </a:ln>
        </p:spPr>
      </p:pic>
      <p:pic>
        <p:nvPicPr>
          <p:cNvPr id="121" name="Google Shape;121;p13"/>
          <p:cNvPicPr preferRelativeResize="0"/>
          <p:nvPr/>
        </p:nvPicPr>
        <p:blipFill>
          <a:blip r:embed="rId5">
            <a:alphaModFix/>
          </a:blip>
          <a:stretch>
            <a:fillRect/>
          </a:stretch>
        </p:blipFill>
        <p:spPr>
          <a:xfrm rot="5400000">
            <a:off x="5911300" y="4540574"/>
            <a:ext cx="1198825" cy="816826"/>
          </a:xfrm>
          <a:prstGeom prst="rect">
            <a:avLst/>
          </a:prstGeom>
          <a:noFill/>
          <a:ln>
            <a:noFill/>
          </a:ln>
        </p:spPr>
      </p:pic>
      <p:pic>
        <p:nvPicPr>
          <p:cNvPr id="122" name="Google Shape;122;p13"/>
          <p:cNvPicPr preferRelativeResize="0"/>
          <p:nvPr/>
        </p:nvPicPr>
        <p:blipFill>
          <a:blip r:embed="rId5">
            <a:alphaModFix/>
          </a:blip>
          <a:stretch>
            <a:fillRect/>
          </a:stretch>
        </p:blipFill>
        <p:spPr>
          <a:xfrm rot="5400000">
            <a:off x="5911300" y="6445449"/>
            <a:ext cx="1198825" cy="816826"/>
          </a:xfrm>
          <a:prstGeom prst="rect">
            <a:avLst/>
          </a:prstGeom>
          <a:noFill/>
          <a:ln>
            <a:noFill/>
          </a:ln>
        </p:spPr>
      </p:pic>
      <p:pic>
        <p:nvPicPr>
          <p:cNvPr id="123" name="Google Shape;123;p13"/>
          <p:cNvPicPr preferRelativeResize="0"/>
          <p:nvPr/>
        </p:nvPicPr>
        <p:blipFill>
          <a:blip r:embed="rId5">
            <a:alphaModFix/>
          </a:blip>
          <a:stretch>
            <a:fillRect/>
          </a:stretch>
        </p:blipFill>
        <p:spPr>
          <a:xfrm rot="5400000">
            <a:off x="8390525" y="4540574"/>
            <a:ext cx="1198825" cy="816826"/>
          </a:xfrm>
          <a:prstGeom prst="rect">
            <a:avLst/>
          </a:prstGeom>
          <a:noFill/>
          <a:ln>
            <a:noFill/>
          </a:ln>
        </p:spPr>
      </p:pic>
      <p:pic>
        <p:nvPicPr>
          <p:cNvPr id="124" name="Google Shape;124;p13"/>
          <p:cNvPicPr preferRelativeResize="0"/>
          <p:nvPr/>
        </p:nvPicPr>
        <p:blipFill>
          <a:blip r:embed="rId5">
            <a:alphaModFix/>
          </a:blip>
          <a:stretch>
            <a:fillRect/>
          </a:stretch>
        </p:blipFill>
        <p:spPr>
          <a:xfrm rot="5400000">
            <a:off x="8390525" y="6445449"/>
            <a:ext cx="1198825" cy="816826"/>
          </a:xfrm>
          <a:prstGeom prst="rect">
            <a:avLst/>
          </a:prstGeom>
          <a:noFill/>
          <a:ln>
            <a:noFill/>
          </a:ln>
        </p:spPr>
      </p:pic>
      <p:pic>
        <p:nvPicPr>
          <p:cNvPr id="125" name="Google Shape;125;p13"/>
          <p:cNvPicPr preferRelativeResize="0"/>
          <p:nvPr/>
        </p:nvPicPr>
        <p:blipFill>
          <a:blip r:embed="rId6">
            <a:alphaModFix/>
          </a:blip>
          <a:stretch>
            <a:fillRect/>
          </a:stretch>
        </p:blipFill>
        <p:spPr>
          <a:xfrm rot="5400000">
            <a:off x="8429113" y="638087"/>
            <a:ext cx="1163699" cy="887425"/>
          </a:xfrm>
          <a:prstGeom prst="rect">
            <a:avLst/>
          </a:prstGeom>
          <a:noFill/>
          <a:ln>
            <a:noFill/>
          </a:ln>
        </p:spPr>
      </p:pic>
      <p:pic>
        <p:nvPicPr>
          <p:cNvPr id="126" name="Google Shape;126;p13"/>
          <p:cNvPicPr preferRelativeResize="0"/>
          <p:nvPr/>
        </p:nvPicPr>
        <p:blipFill>
          <a:blip r:embed="rId6">
            <a:alphaModFix/>
          </a:blip>
          <a:stretch>
            <a:fillRect/>
          </a:stretch>
        </p:blipFill>
        <p:spPr>
          <a:xfrm rot="5400000">
            <a:off x="8429113" y="2540950"/>
            <a:ext cx="1163699" cy="887425"/>
          </a:xfrm>
          <a:prstGeom prst="rect">
            <a:avLst/>
          </a:prstGeom>
          <a:noFill/>
          <a:ln>
            <a:noFill/>
          </a:ln>
        </p:spPr>
      </p:pic>
      <p:grpSp>
        <p:nvGrpSpPr>
          <p:cNvPr id="127" name="Google Shape;127;p13"/>
          <p:cNvGrpSpPr/>
          <p:nvPr/>
        </p:nvGrpSpPr>
        <p:grpSpPr>
          <a:xfrm>
            <a:off x="3192313" y="410575"/>
            <a:ext cx="1497600" cy="585050"/>
            <a:chOff x="3382078" y="2027193"/>
            <a:chExt cx="1497600" cy="585050"/>
          </a:xfrm>
        </p:grpSpPr>
        <p:sp>
          <p:nvSpPr>
            <p:cNvPr id="128" name="Google Shape;128;p13"/>
            <p:cNvSpPr txBox="1"/>
            <p:nvPr/>
          </p:nvSpPr>
          <p:spPr>
            <a:xfrm>
              <a:off x="3382078" y="2137343"/>
              <a:ext cx="1497600" cy="474900"/>
            </a:xfrm>
            <a:prstGeom prst="rect">
              <a:avLst/>
            </a:prstGeom>
            <a:noFill/>
            <a:ln>
              <a:noFill/>
            </a:ln>
          </p:spPr>
          <p:txBody>
            <a:bodyPr anchorCtr="0" anchor="t" bIns="91425" lIns="91425" spcFirstLastPara="1" rIns="91425" wrap="square" tIns="91425">
              <a:noAutofit/>
            </a:bodyPr>
            <a:lstStyle/>
            <a:p>
              <a:pPr indent="0" lvl="0" marL="0" rtl="0" algn="ctr">
                <a:lnSpc>
                  <a:spcPct val="110000"/>
                </a:lnSpc>
                <a:spcBef>
                  <a:spcPts val="0"/>
                </a:spcBef>
                <a:spcAft>
                  <a:spcPts val="0"/>
                </a:spcAft>
                <a:buNone/>
              </a:pPr>
              <a:r>
                <a:rPr lang="en" sz="800"/>
                <a:t>Why are there so many different kinds of flowers?</a:t>
              </a:r>
              <a:endParaRPr sz="800"/>
            </a:p>
          </p:txBody>
        </p:sp>
        <p:pic>
          <p:nvPicPr>
            <p:cNvPr id="129" name="Google Shape;129;p13"/>
            <p:cNvPicPr preferRelativeResize="0"/>
            <p:nvPr/>
          </p:nvPicPr>
          <p:blipFill>
            <a:blip r:embed="rId4">
              <a:alphaModFix/>
            </a:blip>
            <a:stretch>
              <a:fillRect/>
            </a:stretch>
          </p:blipFill>
          <p:spPr>
            <a:xfrm>
              <a:off x="3504665" y="2027193"/>
              <a:ext cx="1243950" cy="164375"/>
            </a:xfrm>
            <a:prstGeom prst="rect">
              <a:avLst/>
            </a:prstGeom>
            <a:noFill/>
            <a:ln>
              <a:noFill/>
            </a:ln>
          </p:spPr>
        </p:pic>
      </p:grpSp>
      <p:sp>
        <p:nvSpPr>
          <p:cNvPr id="130" name="Google Shape;130;p13"/>
          <p:cNvSpPr txBox="1"/>
          <p:nvPr/>
        </p:nvSpPr>
        <p:spPr>
          <a:xfrm>
            <a:off x="317575" y="264275"/>
            <a:ext cx="2699100" cy="985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2600">
                <a:latin typeface="Poppins"/>
                <a:ea typeface="Poppins"/>
                <a:cs typeface="Poppins"/>
                <a:sym typeface="Poppins"/>
              </a:rPr>
              <a:t>Game Extension</a:t>
            </a:r>
            <a:endParaRPr b="1" sz="2600">
              <a:latin typeface="Poppins"/>
              <a:ea typeface="Poppins"/>
              <a:cs typeface="Poppins"/>
              <a:sym typeface="Poppins"/>
            </a:endParaRPr>
          </a:p>
        </p:txBody>
      </p:sp>
      <p:sp>
        <p:nvSpPr>
          <p:cNvPr id="131" name="Google Shape;131;p13"/>
          <p:cNvSpPr/>
          <p:nvPr/>
        </p:nvSpPr>
        <p:spPr>
          <a:xfrm>
            <a:off x="421425" y="1194325"/>
            <a:ext cx="2305200" cy="12300"/>
          </a:xfrm>
          <a:prstGeom prst="rect">
            <a:avLst/>
          </a:prstGeom>
          <a:noFill/>
          <a:ln cap="flat" cmpd="sng" w="952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id="132" name="Google Shape;132;p13"/>
          <p:cNvPicPr preferRelativeResize="0"/>
          <p:nvPr/>
        </p:nvPicPr>
        <p:blipFill rotWithShape="1">
          <a:blip r:embed="rId3">
            <a:alphaModFix/>
          </a:blip>
          <a:srcRect b="418" l="47945" r="3071" t="49775"/>
          <a:stretch/>
        </p:blipFill>
        <p:spPr>
          <a:xfrm>
            <a:off x="2645975" y="3961400"/>
            <a:ext cx="962150" cy="1374676"/>
          </a:xfrm>
          <a:prstGeom prst="rect">
            <a:avLst/>
          </a:prstGeom>
          <a:noFill/>
          <a:ln>
            <a:noFill/>
          </a:ln>
        </p:spPr>
      </p:pic>
      <p:sp>
        <p:nvSpPr>
          <p:cNvPr id="133" name="Google Shape;133;p13"/>
          <p:cNvSpPr/>
          <p:nvPr/>
        </p:nvSpPr>
        <p:spPr>
          <a:xfrm>
            <a:off x="3470687" y="3077151"/>
            <a:ext cx="812177" cy="627100"/>
          </a:xfrm>
          <a:custGeom>
            <a:rect b="b" l="l" r="r" t="t"/>
            <a:pathLst>
              <a:path extrusionOk="0" h="36301" w="96803">
                <a:moveTo>
                  <a:pt x="96803" y="0"/>
                </a:moveTo>
                <a:cubicBezTo>
                  <a:pt x="95473" y="9313"/>
                  <a:pt x="81562" y="11653"/>
                  <a:pt x="72602" y="14520"/>
                </a:cubicBezTo>
                <a:cubicBezTo>
                  <a:pt x="58064" y="19172"/>
                  <a:pt x="43056" y="22233"/>
                  <a:pt x="28436" y="26621"/>
                </a:cubicBezTo>
                <a:cubicBezTo>
                  <a:pt x="18846" y="29500"/>
                  <a:pt x="7080" y="29221"/>
                  <a:pt x="0" y="36301"/>
                </a:cubicBezTo>
              </a:path>
            </a:pathLst>
          </a:custGeom>
          <a:noFill/>
          <a:ln cap="flat" cmpd="sng" w="38100">
            <a:solidFill>
              <a:srgbClr val="595959"/>
            </a:solidFill>
            <a:prstDash val="solid"/>
            <a:round/>
            <a:headEnd len="med" w="med" type="none"/>
            <a:tailEnd len="med" w="med" type="triangle"/>
          </a:ln>
        </p:spPr>
      </p:sp>
      <p:sp>
        <p:nvSpPr>
          <p:cNvPr id="134" name="Google Shape;134;p13"/>
          <p:cNvSpPr/>
          <p:nvPr/>
        </p:nvSpPr>
        <p:spPr>
          <a:xfrm>
            <a:off x="3485462" y="4440266"/>
            <a:ext cx="812177" cy="627100"/>
          </a:xfrm>
          <a:custGeom>
            <a:rect b="b" l="l" r="r" t="t"/>
            <a:pathLst>
              <a:path extrusionOk="0" h="36301" w="96803">
                <a:moveTo>
                  <a:pt x="96803" y="0"/>
                </a:moveTo>
                <a:cubicBezTo>
                  <a:pt x="95473" y="9313"/>
                  <a:pt x="81562" y="11653"/>
                  <a:pt x="72602" y="14520"/>
                </a:cubicBezTo>
                <a:cubicBezTo>
                  <a:pt x="58064" y="19172"/>
                  <a:pt x="43056" y="22233"/>
                  <a:pt x="28436" y="26621"/>
                </a:cubicBezTo>
                <a:cubicBezTo>
                  <a:pt x="18846" y="29500"/>
                  <a:pt x="7080" y="29221"/>
                  <a:pt x="0" y="36301"/>
                </a:cubicBezTo>
              </a:path>
            </a:pathLst>
          </a:custGeom>
          <a:noFill/>
          <a:ln cap="flat" cmpd="sng" w="38100">
            <a:solidFill>
              <a:srgbClr val="595959"/>
            </a:solidFill>
            <a:prstDash val="solid"/>
            <a:round/>
            <a:headEnd len="med" w="med" type="none"/>
            <a:tailEnd len="med" w="med" type="triangle"/>
          </a:ln>
        </p:spPr>
      </p:sp>
      <p:pic>
        <p:nvPicPr>
          <p:cNvPr id="135" name="Google Shape;135;p13"/>
          <p:cNvPicPr preferRelativeResize="0"/>
          <p:nvPr/>
        </p:nvPicPr>
        <p:blipFill rotWithShape="1">
          <a:blip r:embed="rId3">
            <a:alphaModFix/>
          </a:blip>
          <a:srcRect b="48699" l="2498" r="47623" t="0"/>
          <a:stretch/>
        </p:blipFill>
        <p:spPr>
          <a:xfrm>
            <a:off x="1472750" y="2461425"/>
            <a:ext cx="966825" cy="1397325"/>
          </a:xfrm>
          <a:prstGeom prst="rect">
            <a:avLst/>
          </a:prstGeom>
          <a:noFill/>
          <a:ln>
            <a:noFill/>
          </a:ln>
        </p:spPr>
      </p:pic>
      <p:pic>
        <p:nvPicPr>
          <p:cNvPr id="136" name="Google Shape;136;p13"/>
          <p:cNvPicPr preferRelativeResize="0"/>
          <p:nvPr/>
        </p:nvPicPr>
        <p:blipFill rotWithShape="1">
          <a:blip r:embed="rId3">
            <a:alphaModFix/>
          </a:blip>
          <a:srcRect b="-436" l="2492" r="47950" t="49138"/>
          <a:stretch/>
        </p:blipFill>
        <p:spPr>
          <a:xfrm>
            <a:off x="1472750" y="3952250"/>
            <a:ext cx="960575" cy="1397325"/>
          </a:xfrm>
          <a:prstGeom prst="rect">
            <a:avLst/>
          </a:prstGeom>
          <a:noFill/>
          <a:ln>
            <a:noFill/>
          </a:ln>
        </p:spPr>
      </p:pic>
      <p:sp>
        <p:nvSpPr>
          <p:cNvPr id="137" name="Google Shape;137;p13"/>
          <p:cNvSpPr/>
          <p:nvPr/>
        </p:nvSpPr>
        <p:spPr>
          <a:xfrm flipH="1">
            <a:off x="803086" y="3027801"/>
            <a:ext cx="812177" cy="627100"/>
          </a:xfrm>
          <a:custGeom>
            <a:rect b="b" l="l" r="r" t="t"/>
            <a:pathLst>
              <a:path extrusionOk="0" h="36301" w="96803">
                <a:moveTo>
                  <a:pt x="96803" y="0"/>
                </a:moveTo>
                <a:cubicBezTo>
                  <a:pt x="95473" y="9313"/>
                  <a:pt x="81562" y="11653"/>
                  <a:pt x="72602" y="14520"/>
                </a:cubicBezTo>
                <a:cubicBezTo>
                  <a:pt x="58064" y="19172"/>
                  <a:pt x="43056" y="22233"/>
                  <a:pt x="28436" y="26621"/>
                </a:cubicBezTo>
                <a:cubicBezTo>
                  <a:pt x="18846" y="29500"/>
                  <a:pt x="7080" y="29221"/>
                  <a:pt x="0" y="36301"/>
                </a:cubicBezTo>
              </a:path>
            </a:pathLst>
          </a:custGeom>
          <a:noFill/>
          <a:ln cap="flat" cmpd="sng" w="38100">
            <a:solidFill>
              <a:srgbClr val="595959"/>
            </a:solidFill>
            <a:prstDash val="solid"/>
            <a:round/>
            <a:headEnd len="med" w="med" type="none"/>
            <a:tailEnd len="med" w="med" type="triangle"/>
          </a:ln>
        </p:spPr>
      </p:sp>
      <p:sp>
        <p:nvSpPr>
          <p:cNvPr id="138" name="Google Shape;138;p13"/>
          <p:cNvSpPr/>
          <p:nvPr/>
        </p:nvSpPr>
        <p:spPr>
          <a:xfrm flipH="1">
            <a:off x="773611" y="4445341"/>
            <a:ext cx="812177" cy="627100"/>
          </a:xfrm>
          <a:custGeom>
            <a:rect b="b" l="l" r="r" t="t"/>
            <a:pathLst>
              <a:path extrusionOk="0" h="36301" w="96803">
                <a:moveTo>
                  <a:pt x="96803" y="0"/>
                </a:moveTo>
                <a:cubicBezTo>
                  <a:pt x="95473" y="9313"/>
                  <a:pt x="81562" y="11653"/>
                  <a:pt x="72602" y="14520"/>
                </a:cubicBezTo>
                <a:cubicBezTo>
                  <a:pt x="58064" y="19172"/>
                  <a:pt x="43056" y="22233"/>
                  <a:pt x="28436" y="26621"/>
                </a:cubicBezTo>
                <a:cubicBezTo>
                  <a:pt x="18846" y="29500"/>
                  <a:pt x="7080" y="29221"/>
                  <a:pt x="0" y="36301"/>
                </a:cubicBezTo>
              </a:path>
            </a:pathLst>
          </a:custGeom>
          <a:noFill/>
          <a:ln cap="flat" cmpd="sng" w="38100">
            <a:solidFill>
              <a:srgbClr val="595959"/>
            </a:solidFill>
            <a:prstDash val="solid"/>
            <a:round/>
            <a:headEnd len="med" w="med" type="none"/>
            <a:tailEnd len="med" w="med" type="triangle"/>
          </a:ln>
        </p:spPr>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2" name="Shape 142"/>
        <p:cNvGrpSpPr/>
        <p:nvPr/>
      </p:nvGrpSpPr>
      <p:grpSpPr>
        <a:xfrm>
          <a:off x="0" y="0"/>
          <a:ext cx="0" cy="0"/>
          <a:chOff x="0" y="0"/>
          <a:chExt cx="0" cy="0"/>
        </a:xfrm>
      </p:grpSpPr>
      <p:grpSp>
        <p:nvGrpSpPr>
          <p:cNvPr id="143" name="Google Shape;143;p14"/>
          <p:cNvGrpSpPr/>
          <p:nvPr/>
        </p:nvGrpSpPr>
        <p:grpSpPr>
          <a:xfrm>
            <a:off x="-51700" y="-19050"/>
            <a:ext cx="10167250" cy="8039250"/>
            <a:chOff x="-51700" y="-19050"/>
            <a:chExt cx="10167250" cy="8039250"/>
          </a:xfrm>
        </p:grpSpPr>
        <p:sp>
          <p:nvSpPr>
            <p:cNvPr id="144" name="Google Shape;144;p14"/>
            <p:cNvSpPr/>
            <p:nvPr/>
          </p:nvSpPr>
          <p:spPr>
            <a:xfrm>
              <a:off x="2771799" y="6198000"/>
              <a:ext cx="2045100" cy="1337100"/>
            </a:xfrm>
            <a:prstGeom prst="roundRect">
              <a:avLst>
                <a:gd fmla="val 8882" name="adj"/>
              </a:avLst>
            </a:prstGeom>
            <a:solidFill>
              <a:srgbClr val="CCCCCC"/>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5" name="Google Shape;145;p14"/>
            <p:cNvSpPr/>
            <p:nvPr/>
          </p:nvSpPr>
          <p:spPr>
            <a:xfrm>
              <a:off x="2759474" y="4279950"/>
              <a:ext cx="2045100" cy="1350000"/>
            </a:xfrm>
            <a:prstGeom prst="roundRect">
              <a:avLst>
                <a:gd fmla="val 8882" name="adj"/>
              </a:avLst>
            </a:prstGeom>
            <a:solidFill>
              <a:srgbClr val="CCCCCC"/>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6" name="Google Shape;146;p14"/>
            <p:cNvSpPr/>
            <p:nvPr/>
          </p:nvSpPr>
          <p:spPr>
            <a:xfrm>
              <a:off x="2759477" y="406400"/>
              <a:ext cx="2045100" cy="1337100"/>
            </a:xfrm>
            <a:prstGeom prst="roundRect">
              <a:avLst>
                <a:gd fmla="val 8882" name="adj"/>
              </a:avLst>
            </a:prstGeom>
            <a:solidFill>
              <a:srgbClr val="CCCCCC"/>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7" name="Google Shape;147;p14"/>
            <p:cNvSpPr/>
            <p:nvPr/>
          </p:nvSpPr>
          <p:spPr>
            <a:xfrm>
              <a:off x="238600" y="2294000"/>
              <a:ext cx="2045100" cy="1362300"/>
            </a:xfrm>
            <a:prstGeom prst="roundRect">
              <a:avLst>
                <a:gd fmla="val 8882" name="adj"/>
              </a:avLst>
            </a:prstGeom>
            <a:solidFill>
              <a:srgbClr val="CCCCCC"/>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8" name="Google Shape;148;p14"/>
            <p:cNvSpPr/>
            <p:nvPr/>
          </p:nvSpPr>
          <p:spPr>
            <a:xfrm>
              <a:off x="2759474" y="2286400"/>
              <a:ext cx="2045100" cy="1362300"/>
            </a:xfrm>
            <a:prstGeom prst="roundRect">
              <a:avLst>
                <a:gd fmla="val 8882" name="adj"/>
              </a:avLst>
            </a:prstGeom>
            <a:solidFill>
              <a:srgbClr val="CCCCCC"/>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9" name="Google Shape;149;p14"/>
            <p:cNvSpPr/>
            <p:nvPr/>
          </p:nvSpPr>
          <p:spPr>
            <a:xfrm>
              <a:off x="238600" y="4287482"/>
              <a:ext cx="2045100" cy="1350000"/>
            </a:xfrm>
            <a:prstGeom prst="roundRect">
              <a:avLst>
                <a:gd fmla="val 8882" name="adj"/>
              </a:avLst>
            </a:prstGeom>
            <a:solidFill>
              <a:srgbClr val="CCCCCC"/>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0" name="Google Shape;150;p14"/>
            <p:cNvSpPr/>
            <p:nvPr/>
          </p:nvSpPr>
          <p:spPr>
            <a:xfrm>
              <a:off x="238600" y="6205459"/>
              <a:ext cx="2045100" cy="1337100"/>
            </a:xfrm>
            <a:prstGeom prst="roundRect">
              <a:avLst>
                <a:gd fmla="val 8882" name="adj"/>
              </a:avLst>
            </a:prstGeom>
            <a:solidFill>
              <a:srgbClr val="CCCCCC"/>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51" name="Google Shape;151;p14"/>
            <p:cNvGrpSpPr/>
            <p:nvPr/>
          </p:nvGrpSpPr>
          <p:grpSpPr>
            <a:xfrm>
              <a:off x="-51700" y="-19050"/>
              <a:ext cx="10167250" cy="8039250"/>
              <a:chOff x="-51700" y="-19050"/>
              <a:chExt cx="10167250" cy="8039250"/>
            </a:xfrm>
          </p:grpSpPr>
          <p:cxnSp>
            <p:nvCxnSpPr>
              <p:cNvPr id="152" name="Google Shape;152;p14"/>
              <p:cNvCxnSpPr/>
              <p:nvPr/>
            </p:nvCxnSpPr>
            <p:spPr>
              <a:xfrm>
                <a:off x="5038725" y="-19050"/>
                <a:ext cx="0" cy="7810500"/>
              </a:xfrm>
              <a:prstGeom prst="straightConnector1">
                <a:avLst/>
              </a:prstGeom>
              <a:noFill/>
              <a:ln cap="flat" cmpd="sng" w="28575">
                <a:solidFill>
                  <a:schemeClr val="dk1"/>
                </a:solidFill>
                <a:prstDash val="dash"/>
                <a:round/>
                <a:headEnd len="med" w="med" type="none"/>
                <a:tailEnd len="med" w="med" type="none"/>
              </a:ln>
            </p:spPr>
          </p:cxnSp>
          <p:grpSp>
            <p:nvGrpSpPr>
              <p:cNvPr id="153" name="Google Shape;153;p14"/>
              <p:cNvGrpSpPr/>
              <p:nvPr/>
            </p:nvGrpSpPr>
            <p:grpSpPr>
              <a:xfrm>
                <a:off x="-51700" y="-19050"/>
                <a:ext cx="10167250" cy="8039250"/>
                <a:chOff x="-51700" y="-19050"/>
                <a:chExt cx="10167250" cy="8039250"/>
              </a:xfrm>
            </p:grpSpPr>
            <p:cxnSp>
              <p:nvCxnSpPr>
                <p:cNvPr id="154" name="Google Shape;154;p14"/>
                <p:cNvCxnSpPr/>
                <p:nvPr/>
              </p:nvCxnSpPr>
              <p:spPr>
                <a:xfrm>
                  <a:off x="7548563" y="-19050"/>
                  <a:ext cx="0" cy="7810500"/>
                </a:xfrm>
                <a:prstGeom prst="straightConnector1">
                  <a:avLst/>
                </a:prstGeom>
                <a:noFill/>
                <a:ln cap="flat" cmpd="sng" w="28575">
                  <a:solidFill>
                    <a:schemeClr val="dk2"/>
                  </a:solidFill>
                  <a:prstDash val="dash"/>
                  <a:round/>
                  <a:headEnd len="med" w="med" type="none"/>
                  <a:tailEnd len="med" w="med" type="none"/>
                </a:ln>
              </p:spPr>
            </p:cxnSp>
            <p:cxnSp>
              <p:nvCxnSpPr>
                <p:cNvPr id="155" name="Google Shape;155;p14"/>
                <p:cNvCxnSpPr/>
                <p:nvPr/>
              </p:nvCxnSpPr>
              <p:spPr>
                <a:xfrm flipH="1">
                  <a:off x="2509688" y="0"/>
                  <a:ext cx="19200" cy="8020200"/>
                </a:xfrm>
                <a:prstGeom prst="straightConnector1">
                  <a:avLst/>
                </a:prstGeom>
                <a:noFill/>
                <a:ln cap="flat" cmpd="sng" w="28575">
                  <a:solidFill>
                    <a:schemeClr val="dk2"/>
                  </a:solidFill>
                  <a:prstDash val="dash"/>
                  <a:round/>
                  <a:headEnd len="med" w="med" type="none"/>
                  <a:tailEnd len="med" w="med" type="none"/>
                </a:ln>
              </p:spPr>
            </p:cxnSp>
            <p:cxnSp>
              <p:nvCxnSpPr>
                <p:cNvPr id="156" name="Google Shape;156;p14"/>
                <p:cNvCxnSpPr/>
                <p:nvPr/>
              </p:nvCxnSpPr>
              <p:spPr>
                <a:xfrm>
                  <a:off x="-19050" y="3876600"/>
                  <a:ext cx="10134600" cy="19200"/>
                </a:xfrm>
                <a:prstGeom prst="straightConnector1">
                  <a:avLst/>
                </a:prstGeom>
                <a:noFill/>
                <a:ln cap="flat" cmpd="sng" w="28575">
                  <a:solidFill>
                    <a:schemeClr val="dk2"/>
                  </a:solidFill>
                  <a:prstDash val="dash"/>
                  <a:round/>
                  <a:headEnd len="med" w="med" type="none"/>
                  <a:tailEnd len="med" w="med" type="none"/>
                </a:ln>
              </p:spPr>
            </p:cxnSp>
            <p:cxnSp>
              <p:nvCxnSpPr>
                <p:cNvPr id="157" name="Google Shape;157;p14"/>
                <p:cNvCxnSpPr/>
                <p:nvPr/>
              </p:nvCxnSpPr>
              <p:spPr>
                <a:xfrm>
                  <a:off x="-51700" y="1928500"/>
                  <a:ext cx="10134600" cy="19200"/>
                </a:xfrm>
                <a:prstGeom prst="straightConnector1">
                  <a:avLst/>
                </a:prstGeom>
                <a:noFill/>
                <a:ln cap="flat" cmpd="sng" w="28575">
                  <a:solidFill>
                    <a:schemeClr val="dk2"/>
                  </a:solidFill>
                  <a:prstDash val="dash"/>
                  <a:round/>
                  <a:headEnd len="med" w="med" type="none"/>
                  <a:tailEnd len="med" w="med" type="none"/>
                </a:ln>
              </p:spPr>
            </p:cxnSp>
            <p:cxnSp>
              <p:nvCxnSpPr>
                <p:cNvPr id="158" name="Google Shape;158;p14"/>
                <p:cNvCxnSpPr/>
                <p:nvPr/>
              </p:nvCxnSpPr>
              <p:spPr>
                <a:xfrm>
                  <a:off x="-38100" y="5829625"/>
                  <a:ext cx="10134600" cy="19200"/>
                </a:xfrm>
                <a:prstGeom prst="straightConnector1">
                  <a:avLst/>
                </a:prstGeom>
                <a:noFill/>
                <a:ln cap="flat" cmpd="sng" w="28575">
                  <a:solidFill>
                    <a:schemeClr val="dk2"/>
                  </a:solidFill>
                  <a:prstDash val="dash"/>
                  <a:round/>
                  <a:headEnd len="med" w="med" type="none"/>
                  <a:tailEnd len="med" w="med" type="none"/>
                </a:ln>
              </p:spPr>
            </p:cxnSp>
          </p:grpSp>
        </p:grpSp>
        <p:sp>
          <p:nvSpPr>
            <p:cNvPr id="159" name="Google Shape;159;p14"/>
            <p:cNvSpPr/>
            <p:nvPr/>
          </p:nvSpPr>
          <p:spPr>
            <a:xfrm>
              <a:off x="5286400" y="406400"/>
              <a:ext cx="2045100" cy="1337100"/>
            </a:xfrm>
            <a:prstGeom prst="roundRect">
              <a:avLst>
                <a:gd fmla="val 8882" name="adj"/>
              </a:avLst>
            </a:prstGeom>
            <a:solidFill>
              <a:srgbClr val="CCCCCC"/>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0" name="Google Shape;160;p14"/>
            <p:cNvSpPr/>
            <p:nvPr/>
          </p:nvSpPr>
          <p:spPr>
            <a:xfrm>
              <a:off x="7803148" y="406400"/>
              <a:ext cx="2045100" cy="1337100"/>
            </a:xfrm>
            <a:prstGeom prst="roundRect">
              <a:avLst>
                <a:gd fmla="val 8882" name="adj"/>
              </a:avLst>
            </a:prstGeom>
            <a:solidFill>
              <a:srgbClr val="CCCCCC"/>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1" name="Google Shape;161;p14"/>
            <p:cNvSpPr/>
            <p:nvPr/>
          </p:nvSpPr>
          <p:spPr>
            <a:xfrm>
              <a:off x="5286398" y="2286400"/>
              <a:ext cx="2045100" cy="1362300"/>
            </a:xfrm>
            <a:prstGeom prst="roundRect">
              <a:avLst>
                <a:gd fmla="val 8882" name="adj"/>
              </a:avLst>
            </a:prstGeom>
            <a:solidFill>
              <a:srgbClr val="CCCCCC"/>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2" name="Google Shape;162;p14"/>
            <p:cNvSpPr/>
            <p:nvPr/>
          </p:nvSpPr>
          <p:spPr>
            <a:xfrm>
              <a:off x="7803147" y="2286400"/>
              <a:ext cx="2045100" cy="1362300"/>
            </a:xfrm>
            <a:prstGeom prst="roundRect">
              <a:avLst>
                <a:gd fmla="val 8882" name="adj"/>
              </a:avLst>
            </a:prstGeom>
            <a:solidFill>
              <a:srgbClr val="CCCCCC"/>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3" name="Google Shape;163;p14"/>
            <p:cNvSpPr/>
            <p:nvPr/>
          </p:nvSpPr>
          <p:spPr>
            <a:xfrm>
              <a:off x="5286398" y="4279950"/>
              <a:ext cx="2045100" cy="1350000"/>
            </a:xfrm>
            <a:prstGeom prst="roundRect">
              <a:avLst>
                <a:gd fmla="val 8882" name="adj"/>
              </a:avLst>
            </a:prstGeom>
            <a:solidFill>
              <a:srgbClr val="CCCCCC"/>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4" name="Google Shape;164;p14"/>
            <p:cNvSpPr/>
            <p:nvPr/>
          </p:nvSpPr>
          <p:spPr>
            <a:xfrm>
              <a:off x="7803147" y="4279950"/>
              <a:ext cx="2045100" cy="1350000"/>
            </a:xfrm>
            <a:prstGeom prst="roundRect">
              <a:avLst>
                <a:gd fmla="val 8882" name="adj"/>
              </a:avLst>
            </a:prstGeom>
            <a:solidFill>
              <a:srgbClr val="CCCCCC"/>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5" name="Google Shape;165;p14"/>
            <p:cNvSpPr/>
            <p:nvPr/>
          </p:nvSpPr>
          <p:spPr>
            <a:xfrm>
              <a:off x="5286400" y="6198000"/>
              <a:ext cx="2045100" cy="1337100"/>
            </a:xfrm>
            <a:prstGeom prst="roundRect">
              <a:avLst>
                <a:gd fmla="val 8882" name="adj"/>
              </a:avLst>
            </a:prstGeom>
            <a:solidFill>
              <a:srgbClr val="CCCCCC"/>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6" name="Google Shape;166;p14"/>
            <p:cNvSpPr/>
            <p:nvPr/>
          </p:nvSpPr>
          <p:spPr>
            <a:xfrm>
              <a:off x="7803149" y="6198000"/>
              <a:ext cx="2045100" cy="1337100"/>
            </a:xfrm>
            <a:prstGeom prst="roundRect">
              <a:avLst>
                <a:gd fmla="val 8882" name="adj"/>
              </a:avLst>
            </a:prstGeom>
            <a:solidFill>
              <a:srgbClr val="CCCCCC"/>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67" name="Google Shape;167;p14"/>
            <p:cNvGrpSpPr/>
            <p:nvPr/>
          </p:nvGrpSpPr>
          <p:grpSpPr>
            <a:xfrm>
              <a:off x="7744850" y="76200"/>
              <a:ext cx="438600" cy="7772825"/>
              <a:chOff x="7719450" y="0"/>
              <a:chExt cx="438600" cy="7772825"/>
            </a:xfrm>
          </p:grpSpPr>
          <p:sp>
            <p:nvSpPr>
              <p:cNvPr id="168" name="Google Shape;168;p14"/>
              <p:cNvSpPr txBox="1"/>
              <p:nvPr/>
            </p:nvSpPr>
            <p:spPr>
              <a:xfrm rot="5400000">
                <a:off x="6960750" y="2689400"/>
                <a:ext cx="1956000" cy="438600"/>
              </a:xfrm>
              <a:prstGeom prst="rect">
                <a:avLst/>
              </a:prstGeom>
              <a:noFill/>
              <a:ln>
                <a:noFill/>
              </a:ln>
            </p:spPr>
            <p:txBody>
              <a:bodyPr anchorCtr="0" anchor="t" bIns="91425" lIns="91425" spcFirstLastPara="1" rIns="91425" wrap="square" tIns="91425">
                <a:noAutofit/>
              </a:bodyPr>
              <a:lstStyle/>
              <a:p>
                <a:pPr indent="0" lvl="0" marL="0" rtl="0" algn="ctr">
                  <a:lnSpc>
                    <a:spcPct val="115000"/>
                  </a:lnSpc>
                  <a:spcBef>
                    <a:spcPts val="0"/>
                  </a:spcBef>
                  <a:spcAft>
                    <a:spcPts val="0"/>
                  </a:spcAft>
                  <a:buClr>
                    <a:schemeClr val="dk1"/>
                  </a:buClr>
                  <a:buSzPts val="1100"/>
                  <a:buFont typeface="Arial"/>
                  <a:buNone/>
                </a:pPr>
                <a:r>
                  <a:rPr lang="en" sz="1000">
                    <a:solidFill>
                      <a:schemeClr val="dk1"/>
                    </a:solidFill>
                    <a:latin typeface="Poppins SemiBold"/>
                    <a:ea typeface="Poppins SemiBold"/>
                    <a:cs typeface="Poppins SemiBold"/>
                    <a:sym typeface="Poppins SemiBold"/>
                  </a:rPr>
                  <a:t>Plant</a:t>
                </a:r>
                <a:endParaRPr sz="1000">
                  <a:solidFill>
                    <a:schemeClr val="dk1"/>
                  </a:solidFill>
                  <a:latin typeface="Poppins SemiBold"/>
                  <a:ea typeface="Poppins SemiBold"/>
                  <a:cs typeface="Poppins SemiBold"/>
                  <a:sym typeface="Poppins SemiBold"/>
                </a:endParaRPr>
              </a:p>
              <a:p>
                <a:pPr indent="0" lvl="0" marL="0" rtl="0" algn="l">
                  <a:lnSpc>
                    <a:spcPct val="115000"/>
                  </a:lnSpc>
                  <a:spcBef>
                    <a:spcPts val="0"/>
                  </a:spcBef>
                  <a:spcAft>
                    <a:spcPts val="0"/>
                  </a:spcAft>
                  <a:buClr>
                    <a:schemeClr val="dk1"/>
                  </a:buClr>
                  <a:buSzPts val="1100"/>
                  <a:buFont typeface="Arial"/>
                  <a:buNone/>
                </a:pPr>
                <a:r>
                  <a:t/>
                </a:r>
                <a:endParaRPr sz="1000">
                  <a:solidFill>
                    <a:schemeClr val="dk1"/>
                  </a:solidFill>
                  <a:latin typeface="Poppins SemiBold"/>
                  <a:ea typeface="Poppins SemiBold"/>
                  <a:cs typeface="Poppins SemiBold"/>
                  <a:sym typeface="Poppins SemiBold"/>
                </a:endParaRPr>
              </a:p>
            </p:txBody>
          </p:sp>
          <p:sp>
            <p:nvSpPr>
              <p:cNvPr id="169" name="Google Shape;169;p14"/>
              <p:cNvSpPr txBox="1"/>
              <p:nvPr/>
            </p:nvSpPr>
            <p:spPr>
              <a:xfrm rot="5400000">
                <a:off x="6972000" y="4646750"/>
                <a:ext cx="1933500" cy="438600"/>
              </a:xfrm>
              <a:prstGeom prst="rect">
                <a:avLst/>
              </a:prstGeom>
              <a:noFill/>
              <a:ln>
                <a:noFill/>
              </a:ln>
            </p:spPr>
            <p:txBody>
              <a:bodyPr anchorCtr="0" anchor="t" bIns="91425" lIns="91425" spcFirstLastPara="1" rIns="91425" wrap="square" tIns="91425">
                <a:noAutofit/>
              </a:bodyPr>
              <a:lstStyle/>
              <a:p>
                <a:pPr indent="0" lvl="0" marL="0" rtl="0" algn="ctr">
                  <a:lnSpc>
                    <a:spcPct val="115000"/>
                  </a:lnSpc>
                  <a:spcBef>
                    <a:spcPts val="0"/>
                  </a:spcBef>
                  <a:spcAft>
                    <a:spcPts val="0"/>
                  </a:spcAft>
                  <a:buClr>
                    <a:schemeClr val="dk1"/>
                  </a:buClr>
                  <a:buSzPts val="1100"/>
                  <a:buFont typeface="Arial"/>
                  <a:buNone/>
                </a:pPr>
                <a:r>
                  <a:rPr lang="en" sz="1100">
                    <a:solidFill>
                      <a:schemeClr val="dk1"/>
                    </a:solidFill>
                    <a:latin typeface="Poppins SemiBold"/>
                    <a:ea typeface="Poppins SemiBold"/>
                    <a:cs typeface="Poppins SemiBold"/>
                    <a:sym typeface="Poppins SemiBold"/>
                  </a:rPr>
                  <a:t>Plant</a:t>
                </a:r>
                <a:endParaRPr sz="1100">
                  <a:solidFill>
                    <a:schemeClr val="dk1"/>
                  </a:solidFill>
                  <a:latin typeface="Poppins SemiBold"/>
                  <a:ea typeface="Poppins SemiBold"/>
                  <a:cs typeface="Poppins SemiBold"/>
                  <a:sym typeface="Poppins SemiBold"/>
                </a:endParaRPr>
              </a:p>
              <a:p>
                <a:pPr indent="0" lvl="0" marL="0" rtl="0" algn="l">
                  <a:lnSpc>
                    <a:spcPct val="115000"/>
                  </a:lnSpc>
                  <a:spcBef>
                    <a:spcPts val="0"/>
                  </a:spcBef>
                  <a:spcAft>
                    <a:spcPts val="0"/>
                  </a:spcAft>
                  <a:buClr>
                    <a:schemeClr val="dk1"/>
                  </a:buClr>
                  <a:buSzPts val="1100"/>
                  <a:buFont typeface="Arial"/>
                  <a:buNone/>
                </a:pPr>
                <a:r>
                  <a:t/>
                </a:r>
                <a:endParaRPr sz="700">
                  <a:solidFill>
                    <a:schemeClr val="dk1"/>
                  </a:solidFill>
                  <a:latin typeface="Poppins SemiBold"/>
                  <a:ea typeface="Poppins SemiBold"/>
                  <a:cs typeface="Poppins SemiBold"/>
                  <a:sym typeface="Poppins SemiBold"/>
                </a:endParaRPr>
              </a:p>
              <a:p>
                <a:pPr indent="0" lvl="0" marL="0" rtl="0" algn="l">
                  <a:lnSpc>
                    <a:spcPct val="115000"/>
                  </a:lnSpc>
                  <a:spcBef>
                    <a:spcPts val="0"/>
                  </a:spcBef>
                  <a:spcAft>
                    <a:spcPts val="0"/>
                  </a:spcAft>
                  <a:buClr>
                    <a:schemeClr val="dk1"/>
                  </a:buClr>
                  <a:buSzPts val="1100"/>
                  <a:buFont typeface="Arial"/>
                  <a:buNone/>
                </a:pPr>
                <a:r>
                  <a:t/>
                </a:r>
                <a:endParaRPr sz="1100">
                  <a:solidFill>
                    <a:schemeClr val="dk1"/>
                  </a:solidFill>
                  <a:latin typeface="Poppins SemiBold"/>
                  <a:ea typeface="Poppins SemiBold"/>
                  <a:cs typeface="Poppins SemiBold"/>
                  <a:sym typeface="Poppins SemiBold"/>
                </a:endParaRPr>
              </a:p>
            </p:txBody>
          </p:sp>
          <p:sp>
            <p:nvSpPr>
              <p:cNvPr id="170" name="Google Shape;170;p14"/>
              <p:cNvSpPr txBox="1"/>
              <p:nvPr/>
            </p:nvSpPr>
            <p:spPr>
              <a:xfrm rot="5400000">
                <a:off x="6972000" y="6586775"/>
                <a:ext cx="1933500" cy="438600"/>
              </a:xfrm>
              <a:prstGeom prst="rect">
                <a:avLst/>
              </a:prstGeom>
              <a:noFill/>
              <a:ln>
                <a:noFill/>
              </a:ln>
            </p:spPr>
            <p:txBody>
              <a:bodyPr anchorCtr="0" anchor="t" bIns="91425" lIns="91425" spcFirstLastPara="1" rIns="91425" wrap="square" tIns="91425">
                <a:noAutofit/>
              </a:bodyPr>
              <a:lstStyle/>
              <a:p>
                <a:pPr indent="0" lvl="0" marL="0" rtl="0" algn="ctr">
                  <a:lnSpc>
                    <a:spcPct val="115000"/>
                  </a:lnSpc>
                  <a:spcBef>
                    <a:spcPts val="0"/>
                  </a:spcBef>
                  <a:spcAft>
                    <a:spcPts val="0"/>
                  </a:spcAft>
                  <a:buClr>
                    <a:schemeClr val="dk1"/>
                  </a:buClr>
                  <a:buSzPts val="1100"/>
                  <a:buFont typeface="Arial"/>
                  <a:buNone/>
                </a:pPr>
                <a:r>
                  <a:rPr lang="en" sz="1100">
                    <a:solidFill>
                      <a:schemeClr val="dk1"/>
                    </a:solidFill>
                    <a:latin typeface="Poppins SemiBold"/>
                    <a:ea typeface="Poppins SemiBold"/>
                    <a:cs typeface="Poppins SemiBold"/>
                    <a:sym typeface="Poppins SemiBold"/>
                  </a:rPr>
                  <a:t>Plant</a:t>
                </a:r>
                <a:endParaRPr sz="1100">
                  <a:solidFill>
                    <a:schemeClr val="dk1"/>
                  </a:solidFill>
                  <a:latin typeface="Poppins SemiBold"/>
                  <a:ea typeface="Poppins SemiBold"/>
                  <a:cs typeface="Poppins SemiBold"/>
                  <a:sym typeface="Poppins SemiBold"/>
                </a:endParaRPr>
              </a:p>
              <a:p>
                <a:pPr indent="0" lvl="0" marL="0" rtl="0" algn="l">
                  <a:lnSpc>
                    <a:spcPct val="115000"/>
                  </a:lnSpc>
                  <a:spcBef>
                    <a:spcPts val="0"/>
                  </a:spcBef>
                  <a:spcAft>
                    <a:spcPts val="0"/>
                  </a:spcAft>
                  <a:buClr>
                    <a:schemeClr val="dk1"/>
                  </a:buClr>
                  <a:buSzPts val="1100"/>
                  <a:buFont typeface="Arial"/>
                  <a:buNone/>
                </a:pPr>
                <a:r>
                  <a:t/>
                </a:r>
                <a:endParaRPr sz="700">
                  <a:solidFill>
                    <a:schemeClr val="dk1"/>
                  </a:solidFill>
                  <a:latin typeface="Poppins SemiBold"/>
                  <a:ea typeface="Poppins SemiBold"/>
                  <a:cs typeface="Poppins SemiBold"/>
                  <a:sym typeface="Poppins SemiBold"/>
                </a:endParaRPr>
              </a:p>
              <a:p>
                <a:pPr indent="0" lvl="0" marL="0" rtl="0" algn="l">
                  <a:lnSpc>
                    <a:spcPct val="115000"/>
                  </a:lnSpc>
                  <a:spcBef>
                    <a:spcPts val="0"/>
                  </a:spcBef>
                  <a:spcAft>
                    <a:spcPts val="0"/>
                  </a:spcAft>
                  <a:buClr>
                    <a:schemeClr val="dk1"/>
                  </a:buClr>
                  <a:buSzPts val="1100"/>
                  <a:buFont typeface="Arial"/>
                  <a:buNone/>
                </a:pPr>
                <a:r>
                  <a:t/>
                </a:r>
                <a:endParaRPr sz="1100">
                  <a:solidFill>
                    <a:schemeClr val="dk1"/>
                  </a:solidFill>
                  <a:latin typeface="Poppins SemiBold"/>
                  <a:ea typeface="Poppins SemiBold"/>
                  <a:cs typeface="Poppins SemiBold"/>
                  <a:sym typeface="Poppins SemiBold"/>
                </a:endParaRPr>
              </a:p>
            </p:txBody>
          </p:sp>
          <p:sp>
            <p:nvSpPr>
              <p:cNvPr id="171" name="Google Shape;171;p14"/>
              <p:cNvSpPr txBox="1"/>
              <p:nvPr/>
            </p:nvSpPr>
            <p:spPr>
              <a:xfrm rot="5400000">
                <a:off x="6978450" y="741000"/>
                <a:ext cx="1920600" cy="438600"/>
              </a:xfrm>
              <a:prstGeom prst="rect">
                <a:avLst/>
              </a:prstGeom>
              <a:noFill/>
              <a:ln>
                <a:noFill/>
              </a:ln>
            </p:spPr>
            <p:txBody>
              <a:bodyPr anchorCtr="0" anchor="t" bIns="91425" lIns="91425" spcFirstLastPara="1" rIns="91425" wrap="square" tIns="91425">
                <a:noAutofit/>
              </a:bodyPr>
              <a:lstStyle/>
              <a:p>
                <a:pPr indent="0" lvl="0" marL="0" rtl="0" algn="ctr">
                  <a:lnSpc>
                    <a:spcPct val="115000"/>
                  </a:lnSpc>
                  <a:spcBef>
                    <a:spcPts val="0"/>
                  </a:spcBef>
                  <a:spcAft>
                    <a:spcPts val="0"/>
                  </a:spcAft>
                  <a:buClr>
                    <a:schemeClr val="dk1"/>
                  </a:buClr>
                  <a:buSzPts val="1100"/>
                  <a:buFont typeface="Arial"/>
                  <a:buNone/>
                </a:pPr>
                <a:r>
                  <a:rPr lang="en" sz="1100">
                    <a:solidFill>
                      <a:schemeClr val="dk1"/>
                    </a:solidFill>
                    <a:latin typeface="Poppins SemiBold"/>
                    <a:ea typeface="Poppins SemiBold"/>
                    <a:cs typeface="Poppins SemiBold"/>
                    <a:sym typeface="Poppins SemiBold"/>
                  </a:rPr>
                  <a:t>Plant</a:t>
                </a:r>
                <a:endParaRPr sz="1100">
                  <a:solidFill>
                    <a:schemeClr val="dk1"/>
                  </a:solidFill>
                  <a:latin typeface="Poppins SemiBold"/>
                  <a:ea typeface="Poppins SemiBold"/>
                  <a:cs typeface="Poppins SemiBold"/>
                  <a:sym typeface="Poppins SemiBold"/>
                </a:endParaRPr>
              </a:p>
              <a:p>
                <a:pPr indent="0" lvl="0" marL="0" rtl="0" algn="l">
                  <a:lnSpc>
                    <a:spcPct val="115000"/>
                  </a:lnSpc>
                  <a:spcBef>
                    <a:spcPts val="0"/>
                  </a:spcBef>
                  <a:spcAft>
                    <a:spcPts val="0"/>
                  </a:spcAft>
                  <a:buClr>
                    <a:schemeClr val="dk1"/>
                  </a:buClr>
                  <a:buSzPts val="1100"/>
                  <a:buFont typeface="Arial"/>
                  <a:buNone/>
                </a:pPr>
                <a:r>
                  <a:t/>
                </a:r>
                <a:endParaRPr sz="700">
                  <a:solidFill>
                    <a:schemeClr val="dk1"/>
                  </a:solidFill>
                  <a:latin typeface="Poppins SemiBold"/>
                  <a:ea typeface="Poppins SemiBold"/>
                  <a:cs typeface="Poppins SemiBold"/>
                  <a:sym typeface="Poppins SemiBold"/>
                </a:endParaRPr>
              </a:p>
            </p:txBody>
          </p:sp>
        </p:grpSp>
        <p:grpSp>
          <p:nvGrpSpPr>
            <p:cNvPr id="172" name="Google Shape;172;p14"/>
            <p:cNvGrpSpPr/>
            <p:nvPr/>
          </p:nvGrpSpPr>
          <p:grpSpPr>
            <a:xfrm>
              <a:off x="7979300" y="76200"/>
              <a:ext cx="438600" cy="7772825"/>
              <a:chOff x="7973450" y="0"/>
              <a:chExt cx="438600" cy="7772825"/>
            </a:xfrm>
          </p:grpSpPr>
          <p:sp>
            <p:nvSpPr>
              <p:cNvPr id="173" name="Google Shape;173;p14"/>
              <p:cNvSpPr txBox="1"/>
              <p:nvPr/>
            </p:nvSpPr>
            <p:spPr>
              <a:xfrm rot="5400000">
                <a:off x="7232450" y="741000"/>
                <a:ext cx="1920600" cy="438600"/>
              </a:xfrm>
              <a:prstGeom prst="rect">
                <a:avLst/>
              </a:prstGeom>
              <a:noFill/>
              <a:ln>
                <a:noFill/>
              </a:ln>
            </p:spPr>
            <p:txBody>
              <a:bodyPr anchorCtr="0" anchor="t" bIns="91425" lIns="91425" spcFirstLastPara="1" rIns="91425" wrap="square" tIns="91425">
                <a:noAutofit/>
              </a:bodyPr>
              <a:lstStyle/>
              <a:p>
                <a:pPr indent="0" lvl="0" marL="0" rtl="0" algn="ctr">
                  <a:lnSpc>
                    <a:spcPct val="115000"/>
                  </a:lnSpc>
                  <a:spcBef>
                    <a:spcPts val="0"/>
                  </a:spcBef>
                  <a:spcAft>
                    <a:spcPts val="0"/>
                  </a:spcAft>
                  <a:buClr>
                    <a:schemeClr val="dk1"/>
                  </a:buClr>
                  <a:buSzPts val="1100"/>
                  <a:buFont typeface="Arial"/>
                  <a:buNone/>
                </a:pPr>
                <a:r>
                  <a:rPr b="1" lang="en" sz="1300">
                    <a:solidFill>
                      <a:schemeClr val="dk1"/>
                    </a:solidFill>
                    <a:latin typeface="Poppins"/>
                    <a:ea typeface="Poppins"/>
                    <a:cs typeface="Poppins"/>
                    <a:sym typeface="Poppins"/>
                  </a:rPr>
                  <a:t>Zucchini</a:t>
                </a:r>
                <a:endParaRPr b="1" sz="1300">
                  <a:solidFill>
                    <a:schemeClr val="dk1"/>
                  </a:solidFill>
                  <a:latin typeface="Poppins"/>
                  <a:ea typeface="Poppins"/>
                  <a:cs typeface="Poppins"/>
                  <a:sym typeface="Poppins"/>
                </a:endParaRPr>
              </a:p>
              <a:p>
                <a:pPr indent="0" lvl="0" marL="0" rtl="0" algn="l">
                  <a:lnSpc>
                    <a:spcPct val="115000"/>
                  </a:lnSpc>
                  <a:spcBef>
                    <a:spcPts val="0"/>
                  </a:spcBef>
                  <a:spcAft>
                    <a:spcPts val="0"/>
                  </a:spcAft>
                  <a:buClr>
                    <a:schemeClr val="dk1"/>
                  </a:buClr>
                  <a:buSzPts val="1100"/>
                  <a:buFont typeface="Arial"/>
                  <a:buNone/>
                </a:pPr>
                <a:r>
                  <a:t/>
                </a:r>
                <a:endParaRPr b="1" sz="1300">
                  <a:solidFill>
                    <a:schemeClr val="dk1"/>
                  </a:solidFill>
                  <a:latin typeface="Poppins"/>
                  <a:ea typeface="Poppins"/>
                  <a:cs typeface="Poppins"/>
                  <a:sym typeface="Poppins"/>
                </a:endParaRPr>
              </a:p>
            </p:txBody>
          </p:sp>
          <p:sp>
            <p:nvSpPr>
              <p:cNvPr id="174" name="Google Shape;174;p14"/>
              <p:cNvSpPr txBox="1"/>
              <p:nvPr/>
            </p:nvSpPr>
            <p:spPr>
              <a:xfrm rot="5400000">
                <a:off x="7214750" y="2689400"/>
                <a:ext cx="1956000" cy="438600"/>
              </a:xfrm>
              <a:prstGeom prst="rect">
                <a:avLst/>
              </a:prstGeom>
              <a:noFill/>
              <a:ln>
                <a:noFill/>
              </a:ln>
            </p:spPr>
            <p:txBody>
              <a:bodyPr anchorCtr="0" anchor="t" bIns="91425" lIns="91425" spcFirstLastPara="1" rIns="91425" wrap="square" tIns="91425">
                <a:noAutofit/>
              </a:bodyPr>
              <a:lstStyle/>
              <a:p>
                <a:pPr indent="0" lvl="0" marL="0" rtl="0" algn="ctr">
                  <a:lnSpc>
                    <a:spcPct val="115000"/>
                  </a:lnSpc>
                  <a:spcBef>
                    <a:spcPts val="0"/>
                  </a:spcBef>
                  <a:spcAft>
                    <a:spcPts val="0"/>
                  </a:spcAft>
                  <a:buClr>
                    <a:schemeClr val="dk1"/>
                  </a:buClr>
                  <a:buSzPts val="1100"/>
                  <a:buFont typeface="Arial"/>
                  <a:buNone/>
                </a:pPr>
                <a:r>
                  <a:rPr b="1" lang="en" sz="1300">
                    <a:solidFill>
                      <a:schemeClr val="dk1"/>
                    </a:solidFill>
                    <a:latin typeface="Poppins"/>
                    <a:ea typeface="Poppins"/>
                    <a:cs typeface="Poppins"/>
                    <a:sym typeface="Poppins"/>
                  </a:rPr>
                  <a:t>Zucchini</a:t>
                </a:r>
                <a:endParaRPr b="1" sz="1300">
                  <a:solidFill>
                    <a:schemeClr val="dk1"/>
                  </a:solidFill>
                  <a:latin typeface="Poppins"/>
                  <a:ea typeface="Poppins"/>
                  <a:cs typeface="Poppins"/>
                  <a:sym typeface="Poppins"/>
                </a:endParaRPr>
              </a:p>
              <a:p>
                <a:pPr indent="0" lvl="0" marL="0" rtl="0" algn="l">
                  <a:lnSpc>
                    <a:spcPct val="115000"/>
                  </a:lnSpc>
                  <a:spcBef>
                    <a:spcPts val="0"/>
                  </a:spcBef>
                  <a:spcAft>
                    <a:spcPts val="0"/>
                  </a:spcAft>
                  <a:buClr>
                    <a:schemeClr val="dk1"/>
                  </a:buClr>
                  <a:buSzPts val="1100"/>
                  <a:buFont typeface="Arial"/>
                  <a:buNone/>
                </a:pPr>
                <a:r>
                  <a:t/>
                </a:r>
                <a:endParaRPr b="1" sz="1300">
                  <a:solidFill>
                    <a:schemeClr val="dk1"/>
                  </a:solidFill>
                  <a:latin typeface="Poppins"/>
                  <a:ea typeface="Poppins"/>
                  <a:cs typeface="Poppins"/>
                  <a:sym typeface="Poppins"/>
                </a:endParaRPr>
              </a:p>
              <a:p>
                <a:pPr indent="0" lvl="0" marL="0" rtl="0" algn="l">
                  <a:lnSpc>
                    <a:spcPct val="115000"/>
                  </a:lnSpc>
                  <a:spcBef>
                    <a:spcPts val="0"/>
                  </a:spcBef>
                  <a:spcAft>
                    <a:spcPts val="0"/>
                  </a:spcAft>
                  <a:buClr>
                    <a:schemeClr val="dk1"/>
                  </a:buClr>
                  <a:buSzPts val="1100"/>
                  <a:buFont typeface="Arial"/>
                  <a:buNone/>
                </a:pPr>
                <a:r>
                  <a:t/>
                </a:r>
                <a:endParaRPr b="1" sz="1300">
                  <a:solidFill>
                    <a:schemeClr val="dk1"/>
                  </a:solidFill>
                  <a:latin typeface="Poppins"/>
                  <a:ea typeface="Poppins"/>
                  <a:cs typeface="Poppins"/>
                  <a:sym typeface="Poppins"/>
                </a:endParaRPr>
              </a:p>
            </p:txBody>
          </p:sp>
          <p:sp>
            <p:nvSpPr>
              <p:cNvPr id="175" name="Google Shape;175;p14"/>
              <p:cNvSpPr txBox="1"/>
              <p:nvPr/>
            </p:nvSpPr>
            <p:spPr>
              <a:xfrm rot="5400000">
                <a:off x="7226000" y="4646750"/>
                <a:ext cx="1933500" cy="438600"/>
              </a:xfrm>
              <a:prstGeom prst="rect">
                <a:avLst/>
              </a:prstGeom>
              <a:noFill/>
              <a:ln>
                <a:noFill/>
              </a:ln>
            </p:spPr>
            <p:txBody>
              <a:bodyPr anchorCtr="0" anchor="t" bIns="91425" lIns="91425" spcFirstLastPara="1" rIns="91425" wrap="square" tIns="91425">
                <a:noAutofit/>
              </a:bodyPr>
              <a:lstStyle/>
              <a:p>
                <a:pPr indent="0" lvl="0" marL="0" rtl="0" algn="ctr">
                  <a:lnSpc>
                    <a:spcPct val="115000"/>
                  </a:lnSpc>
                  <a:spcBef>
                    <a:spcPts val="0"/>
                  </a:spcBef>
                  <a:spcAft>
                    <a:spcPts val="0"/>
                  </a:spcAft>
                  <a:buClr>
                    <a:schemeClr val="dk1"/>
                  </a:buClr>
                  <a:buSzPts val="1100"/>
                  <a:buFont typeface="Arial"/>
                  <a:buNone/>
                </a:pPr>
                <a:r>
                  <a:rPr b="1" lang="en" sz="1300">
                    <a:solidFill>
                      <a:schemeClr val="dk1"/>
                    </a:solidFill>
                    <a:latin typeface="Poppins"/>
                    <a:ea typeface="Poppins"/>
                    <a:cs typeface="Poppins"/>
                    <a:sym typeface="Poppins"/>
                  </a:rPr>
                  <a:t>Zucchini</a:t>
                </a:r>
                <a:endParaRPr b="1" sz="1300">
                  <a:solidFill>
                    <a:schemeClr val="dk1"/>
                  </a:solidFill>
                  <a:latin typeface="Poppins"/>
                  <a:ea typeface="Poppins"/>
                  <a:cs typeface="Poppins"/>
                  <a:sym typeface="Poppins"/>
                </a:endParaRPr>
              </a:p>
              <a:p>
                <a:pPr indent="0" lvl="0" marL="0" rtl="0" algn="l">
                  <a:lnSpc>
                    <a:spcPct val="115000"/>
                  </a:lnSpc>
                  <a:spcBef>
                    <a:spcPts val="0"/>
                  </a:spcBef>
                  <a:spcAft>
                    <a:spcPts val="0"/>
                  </a:spcAft>
                  <a:buClr>
                    <a:schemeClr val="dk1"/>
                  </a:buClr>
                  <a:buSzPts val="1100"/>
                  <a:buFont typeface="Arial"/>
                  <a:buNone/>
                </a:pPr>
                <a:r>
                  <a:t/>
                </a:r>
                <a:endParaRPr b="1" sz="1300">
                  <a:solidFill>
                    <a:schemeClr val="dk1"/>
                  </a:solidFill>
                  <a:latin typeface="Poppins"/>
                  <a:ea typeface="Poppins"/>
                  <a:cs typeface="Poppins"/>
                  <a:sym typeface="Poppins"/>
                </a:endParaRPr>
              </a:p>
            </p:txBody>
          </p:sp>
          <p:sp>
            <p:nvSpPr>
              <p:cNvPr id="176" name="Google Shape;176;p14"/>
              <p:cNvSpPr txBox="1"/>
              <p:nvPr/>
            </p:nvSpPr>
            <p:spPr>
              <a:xfrm rot="5400000">
                <a:off x="7226000" y="6586775"/>
                <a:ext cx="1933500" cy="438600"/>
              </a:xfrm>
              <a:prstGeom prst="rect">
                <a:avLst/>
              </a:prstGeom>
              <a:noFill/>
              <a:ln>
                <a:noFill/>
              </a:ln>
            </p:spPr>
            <p:txBody>
              <a:bodyPr anchorCtr="0" anchor="t" bIns="91425" lIns="91425" spcFirstLastPara="1" rIns="91425" wrap="square" tIns="91425">
                <a:noAutofit/>
              </a:bodyPr>
              <a:lstStyle/>
              <a:p>
                <a:pPr indent="0" lvl="0" marL="0" rtl="0" algn="ctr">
                  <a:lnSpc>
                    <a:spcPct val="115000"/>
                  </a:lnSpc>
                  <a:spcBef>
                    <a:spcPts val="0"/>
                  </a:spcBef>
                  <a:spcAft>
                    <a:spcPts val="0"/>
                  </a:spcAft>
                  <a:buClr>
                    <a:schemeClr val="dk1"/>
                  </a:buClr>
                  <a:buSzPts val="1100"/>
                  <a:buFont typeface="Arial"/>
                  <a:buNone/>
                </a:pPr>
                <a:r>
                  <a:rPr b="1" lang="en" sz="1300">
                    <a:solidFill>
                      <a:schemeClr val="dk1"/>
                    </a:solidFill>
                    <a:latin typeface="Poppins"/>
                    <a:ea typeface="Poppins"/>
                    <a:cs typeface="Poppins"/>
                    <a:sym typeface="Poppins"/>
                  </a:rPr>
                  <a:t>Zucchini</a:t>
                </a:r>
                <a:endParaRPr b="1" sz="1300">
                  <a:solidFill>
                    <a:schemeClr val="dk1"/>
                  </a:solidFill>
                  <a:latin typeface="Poppins"/>
                  <a:ea typeface="Poppins"/>
                  <a:cs typeface="Poppins"/>
                  <a:sym typeface="Poppins"/>
                </a:endParaRPr>
              </a:p>
              <a:p>
                <a:pPr indent="0" lvl="0" marL="0" rtl="0" algn="l">
                  <a:lnSpc>
                    <a:spcPct val="115000"/>
                  </a:lnSpc>
                  <a:spcBef>
                    <a:spcPts val="0"/>
                  </a:spcBef>
                  <a:spcAft>
                    <a:spcPts val="0"/>
                  </a:spcAft>
                  <a:buClr>
                    <a:schemeClr val="dk1"/>
                  </a:buClr>
                  <a:buSzPts val="1100"/>
                  <a:buFont typeface="Arial"/>
                  <a:buNone/>
                </a:pPr>
                <a:r>
                  <a:t/>
                </a:r>
                <a:endParaRPr b="1" sz="1300">
                  <a:solidFill>
                    <a:schemeClr val="dk1"/>
                  </a:solidFill>
                  <a:latin typeface="Poppins"/>
                  <a:ea typeface="Poppins"/>
                  <a:cs typeface="Poppins"/>
                  <a:sym typeface="Poppins"/>
                </a:endParaRPr>
              </a:p>
            </p:txBody>
          </p:sp>
        </p:grpSp>
        <p:grpSp>
          <p:nvGrpSpPr>
            <p:cNvPr id="177" name="Google Shape;177;p14"/>
            <p:cNvGrpSpPr/>
            <p:nvPr/>
          </p:nvGrpSpPr>
          <p:grpSpPr>
            <a:xfrm>
              <a:off x="5473800" y="127400"/>
              <a:ext cx="438600" cy="7720725"/>
              <a:chOff x="5369950" y="51200"/>
              <a:chExt cx="438600" cy="7720725"/>
            </a:xfrm>
          </p:grpSpPr>
          <p:sp>
            <p:nvSpPr>
              <p:cNvPr id="178" name="Google Shape;178;p14"/>
              <p:cNvSpPr txBox="1"/>
              <p:nvPr/>
            </p:nvSpPr>
            <p:spPr>
              <a:xfrm rot="5400000">
                <a:off x="4653100" y="768050"/>
                <a:ext cx="1872300" cy="438600"/>
              </a:xfrm>
              <a:prstGeom prst="rect">
                <a:avLst/>
              </a:prstGeom>
              <a:noFill/>
              <a:ln>
                <a:noFill/>
              </a:ln>
            </p:spPr>
            <p:txBody>
              <a:bodyPr anchorCtr="0" anchor="t" bIns="91425" lIns="91425" spcFirstLastPara="1" rIns="91425" wrap="square" tIns="91425">
                <a:noAutofit/>
              </a:bodyPr>
              <a:lstStyle/>
              <a:p>
                <a:pPr indent="0" lvl="0" marL="0" rtl="0" algn="ctr">
                  <a:lnSpc>
                    <a:spcPct val="115000"/>
                  </a:lnSpc>
                  <a:spcBef>
                    <a:spcPts val="0"/>
                  </a:spcBef>
                  <a:spcAft>
                    <a:spcPts val="0"/>
                  </a:spcAft>
                  <a:buClr>
                    <a:schemeClr val="dk1"/>
                  </a:buClr>
                  <a:buSzPts val="1100"/>
                  <a:buFont typeface="Arial"/>
                  <a:buNone/>
                </a:pPr>
                <a:r>
                  <a:rPr b="1" lang="en" sz="1300">
                    <a:solidFill>
                      <a:schemeClr val="dk1"/>
                    </a:solidFill>
                    <a:latin typeface="Poppins"/>
                    <a:ea typeface="Poppins"/>
                    <a:cs typeface="Poppins"/>
                    <a:sym typeface="Poppins"/>
                  </a:rPr>
                  <a:t>Zucchini</a:t>
                </a:r>
                <a:endParaRPr b="1" sz="1300">
                  <a:solidFill>
                    <a:schemeClr val="dk1"/>
                  </a:solidFill>
                  <a:latin typeface="Poppins"/>
                  <a:ea typeface="Poppins"/>
                  <a:cs typeface="Poppins"/>
                  <a:sym typeface="Poppins"/>
                </a:endParaRPr>
              </a:p>
              <a:p>
                <a:pPr indent="0" lvl="0" marL="0" rtl="0" algn="l">
                  <a:lnSpc>
                    <a:spcPct val="115000"/>
                  </a:lnSpc>
                  <a:spcBef>
                    <a:spcPts val="0"/>
                  </a:spcBef>
                  <a:spcAft>
                    <a:spcPts val="0"/>
                  </a:spcAft>
                  <a:buClr>
                    <a:schemeClr val="dk1"/>
                  </a:buClr>
                  <a:buSzPts val="1100"/>
                  <a:buFont typeface="Arial"/>
                  <a:buNone/>
                </a:pPr>
                <a:r>
                  <a:t/>
                </a:r>
                <a:endParaRPr b="1" sz="1300">
                  <a:solidFill>
                    <a:schemeClr val="dk1"/>
                  </a:solidFill>
                  <a:latin typeface="Poppins"/>
                  <a:ea typeface="Poppins"/>
                  <a:cs typeface="Poppins"/>
                  <a:sym typeface="Poppins"/>
                </a:endParaRPr>
              </a:p>
            </p:txBody>
          </p:sp>
          <p:sp>
            <p:nvSpPr>
              <p:cNvPr id="179" name="Google Shape;179;p14"/>
              <p:cNvSpPr txBox="1"/>
              <p:nvPr/>
            </p:nvSpPr>
            <p:spPr>
              <a:xfrm rot="5400000">
                <a:off x="4611250" y="2689500"/>
                <a:ext cx="1956000" cy="438600"/>
              </a:xfrm>
              <a:prstGeom prst="rect">
                <a:avLst/>
              </a:prstGeom>
              <a:noFill/>
              <a:ln>
                <a:noFill/>
              </a:ln>
            </p:spPr>
            <p:txBody>
              <a:bodyPr anchorCtr="0" anchor="t" bIns="91425" lIns="91425" spcFirstLastPara="1" rIns="91425" wrap="square" tIns="91425">
                <a:noAutofit/>
              </a:bodyPr>
              <a:lstStyle/>
              <a:p>
                <a:pPr indent="0" lvl="0" marL="0" rtl="0" algn="ctr">
                  <a:lnSpc>
                    <a:spcPct val="115000"/>
                  </a:lnSpc>
                  <a:spcBef>
                    <a:spcPts val="0"/>
                  </a:spcBef>
                  <a:spcAft>
                    <a:spcPts val="0"/>
                  </a:spcAft>
                  <a:buClr>
                    <a:schemeClr val="dk1"/>
                  </a:buClr>
                  <a:buSzPts val="1100"/>
                  <a:buFont typeface="Arial"/>
                  <a:buNone/>
                </a:pPr>
                <a:r>
                  <a:rPr b="1" lang="en" sz="1300">
                    <a:solidFill>
                      <a:schemeClr val="dk1"/>
                    </a:solidFill>
                    <a:latin typeface="Poppins"/>
                    <a:ea typeface="Poppins"/>
                    <a:cs typeface="Poppins"/>
                    <a:sym typeface="Poppins"/>
                  </a:rPr>
                  <a:t>Zucchini</a:t>
                </a:r>
                <a:endParaRPr b="1" sz="1300">
                  <a:solidFill>
                    <a:schemeClr val="dk1"/>
                  </a:solidFill>
                  <a:latin typeface="Poppins"/>
                  <a:ea typeface="Poppins"/>
                  <a:cs typeface="Poppins"/>
                  <a:sym typeface="Poppins"/>
                </a:endParaRPr>
              </a:p>
              <a:p>
                <a:pPr indent="0" lvl="0" marL="0" rtl="0" algn="l">
                  <a:lnSpc>
                    <a:spcPct val="115000"/>
                  </a:lnSpc>
                  <a:spcBef>
                    <a:spcPts val="0"/>
                  </a:spcBef>
                  <a:spcAft>
                    <a:spcPts val="0"/>
                  </a:spcAft>
                  <a:buClr>
                    <a:schemeClr val="dk1"/>
                  </a:buClr>
                  <a:buSzPts val="1100"/>
                  <a:buFont typeface="Arial"/>
                  <a:buNone/>
                </a:pPr>
                <a:r>
                  <a:t/>
                </a:r>
                <a:endParaRPr b="1" sz="1300">
                  <a:solidFill>
                    <a:schemeClr val="dk1"/>
                  </a:solidFill>
                  <a:latin typeface="Poppins"/>
                  <a:ea typeface="Poppins"/>
                  <a:cs typeface="Poppins"/>
                  <a:sym typeface="Poppins"/>
                </a:endParaRPr>
              </a:p>
              <a:p>
                <a:pPr indent="0" lvl="0" marL="0" rtl="0" algn="ctr">
                  <a:lnSpc>
                    <a:spcPct val="115000"/>
                  </a:lnSpc>
                  <a:spcBef>
                    <a:spcPts val="0"/>
                  </a:spcBef>
                  <a:spcAft>
                    <a:spcPts val="0"/>
                  </a:spcAft>
                  <a:buClr>
                    <a:schemeClr val="dk1"/>
                  </a:buClr>
                  <a:buSzPts val="1100"/>
                  <a:buFont typeface="Arial"/>
                  <a:buNone/>
                </a:pPr>
                <a:r>
                  <a:t/>
                </a:r>
                <a:endParaRPr b="1" sz="1300">
                  <a:solidFill>
                    <a:schemeClr val="dk1"/>
                  </a:solidFill>
                  <a:latin typeface="Poppins"/>
                  <a:ea typeface="Poppins"/>
                  <a:cs typeface="Poppins"/>
                  <a:sym typeface="Poppins"/>
                </a:endParaRPr>
              </a:p>
              <a:p>
                <a:pPr indent="0" lvl="0" marL="0" rtl="0" algn="l">
                  <a:lnSpc>
                    <a:spcPct val="115000"/>
                  </a:lnSpc>
                  <a:spcBef>
                    <a:spcPts val="0"/>
                  </a:spcBef>
                  <a:spcAft>
                    <a:spcPts val="0"/>
                  </a:spcAft>
                  <a:buClr>
                    <a:schemeClr val="dk1"/>
                  </a:buClr>
                  <a:buSzPts val="1100"/>
                  <a:buFont typeface="Arial"/>
                  <a:buNone/>
                </a:pPr>
                <a:r>
                  <a:t/>
                </a:r>
                <a:endParaRPr b="1" sz="1300">
                  <a:solidFill>
                    <a:schemeClr val="dk1"/>
                  </a:solidFill>
                  <a:latin typeface="Poppins"/>
                  <a:ea typeface="Poppins"/>
                  <a:cs typeface="Poppins"/>
                  <a:sym typeface="Poppins"/>
                </a:endParaRPr>
              </a:p>
            </p:txBody>
          </p:sp>
          <p:sp>
            <p:nvSpPr>
              <p:cNvPr id="180" name="Google Shape;180;p14"/>
              <p:cNvSpPr txBox="1"/>
              <p:nvPr/>
            </p:nvSpPr>
            <p:spPr>
              <a:xfrm rot="5400000">
                <a:off x="4655650" y="4677100"/>
                <a:ext cx="1867200" cy="438600"/>
              </a:xfrm>
              <a:prstGeom prst="rect">
                <a:avLst/>
              </a:prstGeom>
              <a:noFill/>
              <a:ln>
                <a:noFill/>
              </a:ln>
            </p:spPr>
            <p:txBody>
              <a:bodyPr anchorCtr="0" anchor="t" bIns="91425" lIns="91425" spcFirstLastPara="1" rIns="91425" wrap="square" tIns="91425">
                <a:noAutofit/>
              </a:bodyPr>
              <a:lstStyle/>
              <a:p>
                <a:pPr indent="0" lvl="0" marL="0" rtl="0" algn="ctr">
                  <a:lnSpc>
                    <a:spcPct val="115000"/>
                  </a:lnSpc>
                  <a:spcBef>
                    <a:spcPts val="0"/>
                  </a:spcBef>
                  <a:spcAft>
                    <a:spcPts val="0"/>
                  </a:spcAft>
                  <a:buClr>
                    <a:schemeClr val="dk1"/>
                  </a:buClr>
                  <a:buSzPts val="1100"/>
                  <a:buFont typeface="Arial"/>
                  <a:buNone/>
                </a:pPr>
                <a:r>
                  <a:rPr b="1" lang="en" sz="1300">
                    <a:solidFill>
                      <a:schemeClr val="dk1"/>
                    </a:solidFill>
                    <a:latin typeface="Poppins"/>
                    <a:ea typeface="Poppins"/>
                    <a:cs typeface="Poppins"/>
                    <a:sym typeface="Poppins"/>
                  </a:rPr>
                  <a:t>Pepper</a:t>
                </a:r>
                <a:endParaRPr b="1" sz="1300">
                  <a:solidFill>
                    <a:schemeClr val="dk1"/>
                  </a:solidFill>
                  <a:latin typeface="Poppins"/>
                  <a:ea typeface="Poppins"/>
                  <a:cs typeface="Poppins"/>
                  <a:sym typeface="Poppins"/>
                </a:endParaRPr>
              </a:p>
              <a:p>
                <a:pPr indent="0" lvl="0" marL="0" rtl="0" algn="l">
                  <a:lnSpc>
                    <a:spcPct val="115000"/>
                  </a:lnSpc>
                  <a:spcBef>
                    <a:spcPts val="0"/>
                  </a:spcBef>
                  <a:spcAft>
                    <a:spcPts val="0"/>
                  </a:spcAft>
                  <a:buClr>
                    <a:schemeClr val="dk1"/>
                  </a:buClr>
                  <a:buSzPts val="1100"/>
                  <a:buFont typeface="Arial"/>
                  <a:buNone/>
                </a:pPr>
                <a:r>
                  <a:t/>
                </a:r>
                <a:endParaRPr b="1" sz="1300">
                  <a:solidFill>
                    <a:schemeClr val="dk1"/>
                  </a:solidFill>
                  <a:latin typeface="Poppins"/>
                  <a:ea typeface="Poppins"/>
                  <a:cs typeface="Poppins"/>
                  <a:sym typeface="Poppins"/>
                </a:endParaRPr>
              </a:p>
              <a:p>
                <a:pPr indent="0" lvl="0" marL="0" rtl="0" algn="ctr">
                  <a:lnSpc>
                    <a:spcPct val="115000"/>
                  </a:lnSpc>
                  <a:spcBef>
                    <a:spcPts val="0"/>
                  </a:spcBef>
                  <a:spcAft>
                    <a:spcPts val="0"/>
                  </a:spcAft>
                  <a:buClr>
                    <a:schemeClr val="dk1"/>
                  </a:buClr>
                  <a:buSzPts val="1100"/>
                  <a:buFont typeface="Arial"/>
                  <a:buNone/>
                </a:pPr>
                <a:r>
                  <a:t/>
                </a:r>
                <a:endParaRPr b="1" sz="1300">
                  <a:solidFill>
                    <a:schemeClr val="dk1"/>
                  </a:solidFill>
                  <a:latin typeface="Poppins"/>
                  <a:ea typeface="Poppins"/>
                  <a:cs typeface="Poppins"/>
                  <a:sym typeface="Poppins"/>
                </a:endParaRPr>
              </a:p>
              <a:p>
                <a:pPr indent="0" lvl="0" marL="0" rtl="0" algn="l">
                  <a:lnSpc>
                    <a:spcPct val="115000"/>
                  </a:lnSpc>
                  <a:spcBef>
                    <a:spcPts val="0"/>
                  </a:spcBef>
                  <a:spcAft>
                    <a:spcPts val="0"/>
                  </a:spcAft>
                  <a:buClr>
                    <a:schemeClr val="dk1"/>
                  </a:buClr>
                  <a:buSzPts val="1100"/>
                  <a:buFont typeface="Arial"/>
                  <a:buNone/>
                </a:pPr>
                <a:r>
                  <a:t/>
                </a:r>
                <a:endParaRPr b="1" sz="1300">
                  <a:solidFill>
                    <a:schemeClr val="dk1"/>
                  </a:solidFill>
                  <a:latin typeface="Poppins"/>
                  <a:ea typeface="Poppins"/>
                  <a:cs typeface="Poppins"/>
                  <a:sym typeface="Poppins"/>
                </a:endParaRPr>
              </a:p>
            </p:txBody>
          </p:sp>
          <p:sp>
            <p:nvSpPr>
              <p:cNvPr id="181" name="Google Shape;181;p14"/>
              <p:cNvSpPr txBox="1"/>
              <p:nvPr/>
            </p:nvSpPr>
            <p:spPr>
              <a:xfrm rot="5400000">
                <a:off x="4622500" y="6585875"/>
                <a:ext cx="1933500" cy="438600"/>
              </a:xfrm>
              <a:prstGeom prst="rect">
                <a:avLst/>
              </a:prstGeom>
              <a:noFill/>
              <a:ln>
                <a:noFill/>
              </a:ln>
            </p:spPr>
            <p:txBody>
              <a:bodyPr anchorCtr="0" anchor="t" bIns="91425" lIns="91425" spcFirstLastPara="1" rIns="91425" wrap="square" tIns="91425">
                <a:noAutofit/>
              </a:bodyPr>
              <a:lstStyle/>
              <a:p>
                <a:pPr indent="0" lvl="0" marL="0" rtl="0" algn="ctr">
                  <a:lnSpc>
                    <a:spcPct val="115000"/>
                  </a:lnSpc>
                  <a:spcBef>
                    <a:spcPts val="0"/>
                  </a:spcBef>
                  <a:spcAft>
                    <a:spcPts val="0"/>
                  </a:spcAft>
                  <a:buClr>
                    <a:schemeClr val="dk1"/>
                  </a:buClr>
                  <a:buSzPts val="1100"/>
                  <a:buFont typeface="Arial"/>
                  <a:buNone/>
                </a:pPr>
                <a:r>
                  <a:rPr b="1" lang="en" sz="1300">
                    <a:solidFill>
                      <a:schemeClr val="dk1"/>
                    </a:solidFill>
                    <a:latin typeface="Poppins"/>
                    <a:ea typeface="Poppins"/>
                    <a:cs typeface="Poppins"/>
                    <a:sym typeface="Poppins"/>
                  </a:rPr>
                  <a:t>Pepper</a:t>
                </a:r>
                <a:endParaRPr b="1" sz="1300">
                  <a:solidFill>
                    <a:schemeClr val="dk1"/>
                  </a:solidFill>
                  <a:latin typeface="Poppins"/>
                  <a:ea typeface="Poppins"/>
                  <a:cs typeface="Poppins"/>
                  <a:sym typeface="Poppins"/>
                </a:endParaRPr>
              </a:p>
              <a:p>
                <a:pPr indent="0" lvl="0" marL="0" rtl="0" algn="l">
                  <a:lnSpc>
                    <a:spcPct val="115000"/>
                  </a:lnSpc>
                  <a:spcBef>
                    <a:spcPts val="0"/>
                  </a:spcBef>
                  <a:spcAft>
                    <a:spcPts val="0"/>
                  </a:spcAft>
                  <a:buClr>
                    <a:schemeClr val="dk1"/>
                  </a:buClr>
                  <a:buSzPts val="1100"/>
                  <a:buFont typeface="Arial"/>
                  <a:buNone/>
                </a:pPr>
                <a:r>
                  <a:t/>
                </a:r>
                <a:endParaRPr b="1" sz="1300">
                  <a:solidFill>
                    <a:schemeClr val="dk1"/>
                  </a:solidFill>
                  <a:latin typeface="Poppins"/>
                  <a:ea typeface="Poppins"/>
                  <a:cs typeface="Poppins"/>
                  <a:sym typeface="Poppins"/>
                </a:endParaRPr>
              </a:p>
              <a:p>
                <a:pPr indent="0" lvl="0" marL="0" rtl="0" algn="ctr">
                  <a:lnSpc>
                    <a:spcPct val="115000"/>
                  </a:lnSpc>
                  <a:spcBef>
                    <a:spcPts val="0"/>
                  </a:spcBef>
                  <a:spcAft>
                    <a:spcPts val="0"/>
                  </a:spcAft>
                  <a:buClr>
                    <a:schemeClr val="dk1"/>
                  </a:buClr>
                  <a:buSzPts val="1100"/>
                  <a:buFont typeface="Arial"/>
                  <a:buNone/>
                </a:pPr>
                <a:r>
                  <a:t/>
                </a:r>
                <a:endParaRPr b="1" sz="1300">
                  <a:solidFill>
                    <a:schemeClr val="dk1"/>
                  </a:solidFill>
                  <a:latin typeface="Poppins"/>
                  <a:ea typeface="Poppins"/>
                  <a:cs typeface="Poppins"/>
                  <a:sym typeface="Poppins"/>
                </a:endParaRPr>
              </a:p>
              <a:p>
                <a:pPr indent="0" lvl="0" marL="0" rtl="0" algn="l">
                  <a:lnSpc>
                    <a:spcPct val="115000"/>
                  </a:lnSpc>
                  <a:spcBef>
                    <a:spcPts val="0"/>
                  </a:spcBef>
                  <a:spcAft>
                    <a:spcPts val="0"/>
                  </a:spcAft>
                  <a:buClr>
                    <a:schemeClr val="dk1"/>
                  </a:buClr>
                  <a:buSzPts val="1100"/>
                  <a:buFont typeface="Arial"/>
                  <a:buNone/>
                </a:pPr>
                <a:r>
                  <a:t/>
                </a:r>
                <a:endParaRPr b="1" sz="1300">
                  <a:solidFill>
                    <a:schemeClr val="dk1"/>
                  </a:solidFill>
                  <a:latin typeface="Poppins"/>
                  <a:ea typeface="Poppins"/>
                  <a:cs typeface="Poppins"/>
                  <a:sym typeface="Poppins"/>
                </a:endParaRPr>
              </a:p>
            </p:txBody>
          </p:sp>
        </p:grpSp>
        <p:sp>
          <p:nvSpPr>
            <p:cNvPr id="182" name="Google Shape;182;p14"/>
            <p:cNvSpPr/>
            <p:nvPr/>
          </p:nvSpPr>
          <p:spPr>
            <a:xfrm>
              <a:off x="232550" y="432200"/>
              <a:ext cx="2045100" cy="1311300"/>
            </a:xfrm>
            <a:prstGeom prst="roundRect">
              <a:avLst>
                <a:gd fmla="val 8882" name="adj"/>
              </a:avLst>
            </a:prstGeom>
            <a:solidFill>
              <a:srgbClr val="CCCCCC"/>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83" name="Google Shape;183;p14"/>
            <p:cNvGrpSpPr/>
            <p:nvPr/>
          </p:nvGrpSpPr>
          <p:grpSpPr>
            <a:xfrm>
              <a:off x="6124442" y="177655"/>
              <a:ext cx="3545542" cy="5987020"/>
              <a:chOff x="5667242" y="177655"/>
              <a:chExt cx="3545542" cy="5987020"/>
            </a:xfrm>
          </p:grpSpPr>
          <p:grpSp>
            <p:nvGrpSpPr>
              <p:cNvPr id="184" name="Google Shape;184;p14"/>
              <p:cNvGrpSpPr/>
              <p:nvPr/>
            </p:nvGrpSpPr>
            <p:grpSpPr>
              <a:xfrm>
                <a:off x="5667242" y="177655"/>
                <a:ext cx="3545542" cy="2081420"/>
                <a:chOff x="5286242" y="177655"/>
                <a:chExt cx="3545542" cy="2081420"/>
              </a:xfrm>
            </p:grpSpPr>
            <p:grpSp>
              <p:nvGrpSpPr>
                <p:cNvPr id="185" name="Google Shape;185;p14"/>
                <p:cNvGrpSpPr/>
                <p:nvPr/>
              </p:nvGrpSpPr>
              <p:grpSpPr>
                <a:xfrm>
                  <a:off x="7788142" y="177655"/>
                  <a:ext cx="1010742" cy="173745"/>
                  <a:chOff x="4770747" y="761850"/>
                  <a:chExt cx="1134263" cy="195000"/>
                </a:xfrm>
              </p:grpSpPr>
              <p:pic>
                <p:nvPicPr>
                  <p:cNvPr id="186" name="Google Shape;186;p14"/>
                  <p:cNvPicPr preferRelativeResize="0"/>
                  <p:nvPr/>
                </p:nvPicPr>
                <p:blipFill>
                  <a:blip r:embed="rId3">
                    <a:alphaModFix/>
                  </a:blip>
                  <a:stretch>
                    <a:fillRect/>
                  </a:stretch>
                </p:blipFill>
                <p:spPr>
                  <a:xfrm>
                    <a:off x="4810933" y="787210"/>
                    <a:ext cx="1094077" cy="144586"/>
                  </a:xfrm>
                  <a:prstGeom prst="rect">
                    <a:avLst/>
                  </a:prstGeom>
                  <a:noFill/>
                  <a:ln>
                    <a:noFill/>
                  </a:ln>
                </p:spPr>
              </p:pic>
              <p:sp>
                <p:nvSpPr>
                  <p:cNvPr id="187" name="Google Shape;187;p14"/>
                  <p:cNvSpPr/>
                  <p:nvPr/>
                </p:nvSpPr>
                <p:spPr>
                  <a:xfrm rot="-5400000">
                    <a:off x="4978347" y="554250"/>
                    <a:ext cx="195000" cy="610200"/>
                  </a:xfrm>
                  <a:prstGeom prst="rect">
                    <a:avLst/>
                  </a:prstGeom>
                  <a:solidFill>
                    <a:srgbClr val="FFFFFF">
                      <a:alpha val="3571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88" name="Google Shape;188;p14"/>
                <p:cNvGrpSpPr/>
                <p:nvPr/>
              </p:nvGrpSpPr>
              <p:grpSpPr>
                <a:xfrm>
                  <a:off x="5286242" y="177655"/>
                  <a:ext cx="1010742" cy="173745"/>
                  <a:chOff x="4770747" y="761850"/>
                  <a:chExt cx="1134263" cy="195000"/>
                </a:xfrm>
              </p:grpSpPr>
              <p:pic>
                <p:nvPicPr>
                  <p:cNvPr id="189" name="Google Shape;189;p14"/>
                  <p:cNvPicPr preferRelativeResize="0"/>
                  <p:nvPr/>
                </p:nvPicPr>
                <p:blipFill>
                  <a:blip r:embed="rId3">
                    <a:alphaModFix/>
                  </a:blip>
                  <a:stretch>
                    <a:fillRect/>
                  </a:stretch>
                </p:blipFill>
                <p:spPr>
                  <a:xfrm>
                    <a:off x="4810933" y="787210"/>
                    <a:ext cx="1094077" cy="144586"/>
                  </a:xfrm>
                  <a:prstGeom prst="rect">
                    <a:avLst/>
                  </a:prstGeom>
                  <a:noFill/>
                  <a:ln>
                    <a:noFill/>
                  </a:ln>
                </p:spPr>
              </p:pic>
              <p:sp>
                <p:nvSpPr>
                  <p:cNvPr id="190" name="Google Shape;190;p14"/>
                  <p:cNvSpPr/>
                  <p:nvPr/>
                </p:nvSpPr>
                <p:spPr>
                  <a:xfrm rot="-5400000">
                    <a:off x="4978347" y="554250"/>
                    <a:ext cx="195000" cy="610200"/>
                  </a:xfrm>
                  <a:prstGeom prst="rect">
                    <a:avLst/>
                  </a:prstGeom>
                  <a:solidFill>
                    <a:srgbClr val="FFFFFF">
                      <a:alpha val="3571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91" name="Google Shape;191;p14"/>
                <p:cNvGrpSpPr/>
                <p:nvPr/>
              </p:nvGrpSpPr>
              <p:grpSpPr>
                <a:xfrm>
                  <a:off x="7821042" y="2085330"/>
                  <a:ext cx="1010742" cy="173745"/>
                  <a:chOff x="4770747" y="761850"/>
                  <a:chExt cx="1134263" cy="195000"/>
                </a:xfrm>
              </p:grpSpPr>
              <p:pic>
                <p:nvPicPr>
                  <p:cNvPr id="192" name="Google Shape;192;p14"/>
                  <p:cNvPicPr preferRelativeResize="0"/>
                  <p:nvPr/>
                </p:nvPicPr>
                <p:blipFill>
                  <a:blip r:embed="rId3">
                    <a:alphaModFix/>
                  </a:blip>
                  <a:stretch>
                    <a:fillRect/>
                  </a:stretch>
                </p:blipFill>
                <p:spPr>
                  <a:xfrm>
                    <a:off x="4810933" y="787210"/>
                    <a:ext cx="1094077" cy="144586"/>
                  </a:xfrm>
                  <a:prstGeom prst="rect">
                    <a:avLst/>
                  </a:prstGeom>
                  <a:noFill/>
                  <a:ln>
                    <a:noFill/>
                  </a:ln>
                </p:spPr>
              </p:pic>
              <p:sp>
                <p:nvSpPr>
                  <p:cNvPr id="193" name="Google Shape;193;p14"/>
                  <p:cNvSpPr/>
                  <p:nvPr/>
                </p:nvSpPr>
                <p:spPr>
                  <a:xfrm rot="-5400000">
                    <a:off x="4978347" y="554250"/>
                    <a:ext cx="195000" cy="610200"/>
                  </a:xfrm>
                  <a:prstGeom prst="rect">
                    <a:avLst/>
                  </a:prstGeom>
                  <a:solidFill>
                    <a:srgbClr val="FFFFFF">
                      <a:alpha val="3571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94" name="Google Shape;194;p14"/>
                <p:cNvGrpSpPr/>
                <p:nvPr/>
              </p:nvGrpSpPr>
              <p:grpSpPr>
                <a:xfrm>
                  <a:off x="5319142" y="2085330"/>
                  <a:ext cx="1010742" cy="173745"/>
                  <a:chOff x="4770747" y="761850"/>
                  <a:chExt cx="1134263" cy="195000"/>
                </a:xfrm>
              </p:grpSpPr>
              <p:pic>
                <p:nvPicPr>
                  <p:cNvPr id="195" name="Google Shape;195;p14"/>
                  <p:cNvPicPr preferRelativeResize="0"/>
                  <p:nvPr/>
                </p:nvPicPr>
                <p:blipFill>
                  <a:blip r:embed="rId3">
                    <a:alphaModFix/>
                  </a:blip>
                  <a:stretch>
                    <a:fillRect/>
                  </a:stretch>
                </p:blipFill>
                <p:spPr>
                  <a:xfrm>
                    <a:off x="4810933" y="787210"/>
                    <a:ext cx="1094077" cy="144586"/>
                  </a:xfrm>
                  <a:prstGeom prst="rect">
                    <a:avLst/>
                  </a:prstGeom>
                  <a:noFill/>
                  <a:ln>
                    <a:noFill/>
                  </a:ln>
                </p:spPr>
              </p:pic>
              <p:sp>
                <p:nvSpPr>
                  <p:cNvPr id="196" name="Google Shape;196;p14"/>
                  <p:cNvSpPr/>
                  <p:nvPr/>
                </p:nvSpPr>
                <p:spPr>
                  <a:xfrm rot="-5400000">
                    <a:off x="4978347" y="554250"/>
                    <a:ext cx="195000" cy="610200"/>
                  </a:xfrm>
                  <a:prstGeom prst="rect">
                    <a:avLst/>
                  </a:prstGeom>
                  <a:solidFill>
                    <a:srgbClr val="FFFFFF">
                      <a:alpha val="3571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grpSp>
            <p:nvGrpSpPr>
              <p:cNvPr id="197" name="Google Shape;197;p14"/>
              <p:cNvGrpSpPr/>
              <p:nvPr/>
            </p:nvGrpSpPr>
            <p:grpSpPr>
              <a:xfrm>
                <a:off x="5667242" y="4083255"/>
                <a:ext cx="3545542" cy="2081420"/>
                <a:chOff x="5286242" y="177655"/>
                <a:chExt cx="3545542" cy="2081420"/>
              </a:xfrm>
            </p:grpSpPr>
            <p:grpSp>
              <p:nvGrpSpPr>
                <p:cNvPr id="198" name="Google Shape;198;p14"/>
                <p:cNvGrpSpPr/>
                <p:nvPr/>
              </p:nvGrpSpPr>
              <p:grpSpPr>
                <a:xfrm>
                  <a:off x="7788142" y="177655"/>
                  <a:ext cx="1010742" cy="173745"/>
                  <a:chOff x="4770747" y="761850"/>
                  <a:chExt cx="1134263" cy="195000"/>
                </a:xfrm>
              </p:grpSpPr>
              <p:pic>
                <p:nvPicPr>
                  <p:cNvPr id="199" name="Google Shape;199;p14"/>
                  <p:cNvPicPr preferRelativeResize="0"/>
                  <p:nvPr/>
                </p:nvPicPr>
                <p:blipFill>
                  <a:blip r:embed="rId3">
                    <a:alphaModFix/>
                  </a:blip>
                  <a:stretch>
                    <a:fillRect/>
                  </a:stretch>
                </p:blipFill>
                <p:spPr>
                  <a:xfrm>
                    <a:off x="4810933" y="787210"/>
                    <a:ext cx="1094077" cy="144586"/>
                  </a:xfrm>
                  <a:prstGeom prst="rect">
                    <a:avLst/>
                  </a:prstGeom>
                  <a:noFill/>
                  <a:ln>
                    <a:noFill/>
                  </a:ln>
                </p:spPr>
              </p:pic>
              <p:sp>
                <p:nvSpPr>
                  <p:cNvPr id="200" name="Google Shape;200;p14"/>
                  <p:cNvSpPr/>
                  <p:nvPr/>
                </p:nvSpPr>
                <p:spPr>
                  <a:xfrm rot="-5400000">
                    <a:off x="4978347" y="554250"/>
                    <a:ext cx="195000" cy="610200"/>
                  </a:xfrm>
                  <a:prstGeom prst="rect">
                    <a:avLst/>
                  </a:prstGeom>
                  <a:solidFill>
                    <a:srgbClr val="FFFFFF">
                      <a:alpha val="3571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01" name="Google Shape;201;p14"/>
                <p:cNvGrpSpPr/>
                <p:nvPr/>
              </p:nvGrpSpPr>
              <p:grpSpPr>
                <a:xfrm>
                  <a:off x="5286242" y="177655"/>
                  <a:ext cx="1010742" cy="173745"/>
                  <a:chOff x="4770747" y="761850"/>
                  <a:chExt cx="1134263" cy="195000"/>
                </a:xfrm>
              </p:grpSpPr>
              <p:pic>
                <p:nvPicPr>
                  <p:cNvPr id="202" name="Google Shape;202;p14"/>
                  <p:cNvPicPr preferRelativeResize="0"/>
                  <p:nvPr/>
                </p:nvPicPr>
                <p:blipFill>
                  <a:blip r:embed="rId3">
                    <a:alphaModFix/>
                  </a:blip>
                  <a:stretch>
                    <a:fillRect/>
                  </a:stretch>
                </p:blipFill>
                <p:spPr>
                  <a:xfrm>
                    <a:off x="4810933" y="787210"/>
                    <a:ext cx="1094077" cy="144586"/>
                  </a:xfrm>
                  <a:prstGeom prst="rect">
                    <a:avLst/>
                  </a:prstGeom>
                  <a:noFill/>
                  <a:ln>
                    <a:noFill/>
                  </a:ln>
                </p:spPr>
              </p:pic>
              <p:sp>
                <p:nvSpPr>
                  <p:cNvPr id="203" name="Google Shape;203;p14"/>
                  <p:cNvSpPr/>
                  <p:nvPr/>
                </p:nvSpPr>
                <p:spPr>
                  <a:xfrm rot="-5400000">
                    <a:off x="4978347" y="554250"/>
                    <a:ext cx="195000" cy="610200"/>
                  </a:xfrm>
                  <a:prstGeom prst="rect">
                    <a:avLst/>
                  </a:prstGeom>
                  <a:solidFill>
                    <a:srgbClr val="FFFFFF">
                      <a:alpha val="3571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04" name="Google Shape;204;p14"/>
                <p:cNvGrpSpPr/>
                <p:nvPr/>
              </p:nvGrpSpPr>
              <p:grpSpPr>
                <a:xfrm>
                  <a:off x="7821042" y="2085330"/>
                  <a:ext cx="1010742" cy="173745"/>
                  <a:chOff x="4770747" y="761850"/>
                  <a:chExt cx="1134263" cy="195000"/>
                </a:xfrm>
              </p:grpSpPr>
              <p:pic>
                <p:nvPicPr>
                  <p:cNvPr id="205" name="Google Shape;205;p14"/>
                  <p:cNvPicPr preferRelativeResize="0"/>
                  <p:nvPr/>
                </p:nvPicPr>
                <p:blipFill>
                  <a:blip r:embed="rId3">
                    <a:alphaModFix/>
                  </a:blip>
                  <a:stretch>
                    <a:fillRect/>
                  </a:stretch>
                </p:blipFill>
                <p:spPr>
                  <a:xfrm>
                    <a:off x="4810933" y="787210"/>
                    <a:ext cx="1094077" cy="144586"/>
                  </a:xfrm>
                  <a:prstGeom prst="rect">
                    <a:avLst/>
                  </a:prstGeom>
                  <a:noFill/>
                  <a:ln>
                    <a:noFill/>
                  </a:ln>
                </p:spPr>
              </p:pic>
              <p:sp>
                <p:nvSpPr>
                  <p:cNvPr id="206" name="Google Shape;206;p14"/>
                  <p:cNvSpPr/>
                  <p:nvPr/>
                </p:nvSpPr>
                <p:spPr>
                  <a:xfrm rot="-5400000">
                    <a:off x="4978347" y="554250"/>
                    <a:ext cx="195000" cy="610200"/>
                  </a:xfrm>
                  <a:prstGeom prst="rect">
                    <a:avLst/>
                  </a:prstGeom>
                  <a:solidFill>
                    <a:srgbClr val="FFFFFF">
                      <a:alpha val="3571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07" name="Google Shape;207;p14"/>
                <p:cNvGrpSpPr/>
                <p:nvPr/>
              </p:nvGrpSpPr>
              <p:grpSpPr>
                <a:xfrm>
                  <a:off x="5319142" y="2085330"/>
                  <a:ext cx="1010742" cy="173745"/>
                  <a:chOff x="4770747" y="761850"/>
                  <a:chExt cx="1134263" cy="195000"/>
                </a:xfrm>
              </p:grpSpPr>
              <p:pic>
                <p:nvPicPr>
                  <p:cNvPr id="208" name="Google Shape;208;p14"/>
                  <p:cNvPicPr preferRelativeResize="0"/>
                  <p:nvPr/>
                </p:nvPicPr>
                <p:blipFill>
                  <a:blip r:embed="rId3">
                    <a:alphaModFix/>
                  </a:blip>
                  <a:stretch>
                    <a:fillRect/>
                  </a:stretch>
                </p:blipFill>
                <p:spPr>
                  <a:xfrm>
                    <a:off x="4810933" y="787210"/>
                    <a:ext cx="1094077" cy="144586"/>
                  </a:xfrm>
                  <a:prstGeom prst="rect">
                    <a:avLst/>
                  </a:prstGeom>
                  <a:noFill/>
                  <a:ln>
                    <a:noFill/>
                  </a:ln>
                </p:spPr>
              </p:pic>
              <p:sp>
                <p:nvSpPr>
                  <p:cNvPr id="209" name="Google Shape;209;p14"/>
                  <p:cNvSpPr/>
                  <p:nvPr/>
                </p:nvSpPr>
                <p:spPr>
                  <a:xfrm rot="-5400000">
                    <a:off x="4978347" y="554250"/>
                    <a:ext cx="195000" cy="610200"/>
                  </a:xfrm>
                  <a:prstGeom prst="rect">
                    <a:avLst/>
                  </a:prstGeom>
                  <a:solidFill>
                    <a:srgbClr val="FFFFFF">
                      <a:alpha val="3571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grpSp>
        <p:grpSp>
          <p:nvGrpSpPr>
            <p:cNvPr id="210" name="Google Shape;210;p14"/>
            <p:cNvGrpSpPr/>
            <p:nvPr/>
          </p:nvGrpSpPr>
          <p:grpSpPr>
            <a:xfrm>
              <a:off x="1112867" y="177655"/>
              <a:ext cx="3545542" cy="5987020"/>
              <a:chOff x="5667242" y="177655"/>
              <a:chExt cx="3545542" cy="5987020"/>
            </a:xfrm>
          </p:grpSpPr>
          <p:grpSp>
            <p:nvGrpSpPr>
              <p:cNvPr id="211" name="Google Shape;211;p14"/>
              <p:cNvGrpSpPr/>
              <p:nvPr/>
            </p:nvGrpSpPr>
            <p:grpSpPr>
              <a:xfrm>
                <a:off x="5700142" y="177655"/>
                <a:ext cx="3512642" cy="2081420"/>
                <a:chOff x="5319142" y="177655"/>
                <a:chExt cx="3512642" cy="2081420"/>
              </a:xfrm>
            </p:grpSpPr>
            <p:grpSp>
              <p:nvGrpSpPr>
                <p:cNvPr id="212" name="Google Shape;212;p14"/>
                <p:cNvGrpSpPr/>
                <p:nvPr/>
              </p:nvGrpSpPr>
              <p:grpSpPr>
                <a:xfrm>
                  <a:off x="7788142" y="177655"/>
                  <a:ext cx="1010742" cy="173745"/>
                  <a:chOff x="4770747" y="761850"/>
                  <a:chExt cx="1134263" cy="195000"/>
                </a:xfrm>
              </p:grpSpPr>
              <p:pic>
                <p:nvPicPr>
                  <p:cNvPr id="213" name="Google Shape;213;p14"/>
                  <p:cNvPicPr preferRelativeResize="0"/>
                  <p:nvPr/>
                </p:nvPicPr>
                <p:blipFill>
                  <a:blip r:embed="rId3">
                    <a:alphaModFix/>
                  </a:blip>
                  <a:stretch>
                    <a:fillRect/>
                  </a:stretch>
                </p:blipFill>
                <p:spPr>
                  <a:xfrm>
                    <a:off x="4810933" y="787210"/>
                    <a:ext cx="1094077" cy="144586"/>
                  </a:xfrm>
                  <a:prstGeom prst="rect">
                    <a:avLst/>
                  </a:prstGeom>
                  <a:noFill/>
                  <a:ln>
                    <a:noFill/>
                  </a:ln>
                </p:spPr>
              </p:pic>
              <p:sp>
                <p:nvSpPr>
                  <p:cNvPr id="214" name="Google Shape;214;p14"/>
                  <p:cNvSpPr/>
                  <p:nvPr/>
                </p:nvSpPr>
                <p:spPr>
                  <a:xfrm rot="-5400000">
                    <a:off x="4978347" y="554250"/>
                    <a:ext cx="195000" cy="610200"/>
                  </a:xfrm>
                  <a:prstGeom prst="rect">
                    <a:avLst/>
                  </a:prstGeom>
                  <a:solidFill>
                    <a:srgbClr val="FFFFFF">
                      <a:alpha val="3571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15" name="Google Shape;215;p14"/>
                <p:cNvGrpSpPr/>
                <p:nvPr/>
              </p:nvGrpSpPr>
              <p:grpSpPr>
                <a:xfrm>
                  <a:off x="7821042" y="2085330"/>
                  <a:ext cx="1010742" cy="173745"/>
                  <a:chOff x="4770747" y="761850"/>
                  <a:chExt cx="1134263" cy="195000"/>
                </a:xfrm>
              </p:grpSpPr>
              <p:pic>
                <p:nvPicPr>
                  <p:cNvPr id="216" name="Google Shape;216;p14"/>
                  <p:cNvPicPr preferRelativeResize="0"/>
                  <p:nvPr/>
                </p:nvPicPr>
                <p:blipFill>
                  <a:blip r:embed="rId3">
                    <a:alphaModFix/>
                  </a:blip>
                  <a:stretch>
                    <a:fillRect/>
                  </a:stretch>
                </p:blipFill>
                <p:spPr>
                  <a:xfrm>
                    <a:off x="4810933" y="787210"/>
                    <a:ext cx="1094077" cy="144586"/>
                  </a:xfrm>
                  <a:prstGeom prst="rect">
                    <a:avLst/>
                  </a:prstGeom>
                  <a:noFill/>
                  <a:ln>
                    <a:noFill/>
                  </a:ln>
                </p:spPr>
              </p:pic>
              <p:sp>
                <p:nvSpPr>
                  <p:cNvPr id="217" name="Google Shape;217;p14"/>
                  <p:cNvSpPr/>
                  <p:nvPr/>
                </p:nvSpPr>
                <p:spPr>
                  <a:xfrm rot="-5400000">
                    <a:off x="4978347" y="554250"/>
                    <a:ext cx="195000" cy="610200"/>
                  </a:xfrm>
                  <a:prstGeom prst="rect">
                    <a:avLst/>
                  </a:prstGeom>
                  <a:solidFill>
                    <a:srgbClr val="FFFFFF">
                      <a:alpha val="3571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18" name="Google Shape;218;p14"/>
                <p:cNvGrpSpPr/>
                <p:nvPr/>
              </p:nvGrpSpPr>
              <p:grpSpPr>
                <a:xfrm>
                  <a:off x="5319142" y="2085330"/>
                  <a:ext cx="1010742" cy="173745"/>
                  <a:chOff x="4770747" y="761850"/>
                  <a:chExt cx="1134263" cy="195000"/>
                </a:xfrm>
              </p:grpSpPr>
              <p:pic>
                <p:nvPicPr>
                  <p:cNvPr id="219" name="Google Shape;219;p14"/>
                  <p:cNvPicPr preferRelativeResize="0"/>
                  <p:nvPr/>
                </p:nvPicPr>
                <p:blipFill>
                  <a:blip r:embed="rId3">
                    <a:alphaModFix/>
                  </a:blip>
                  <a:stretch>
                    <a:fillRect/>
                  </a:stretch>
                </p:blipFill>
                <p:spPr>
                  <a:xfrm>
                    <a:off x="4810933" y="787210"/>
                    <a:ext cx="1094077" cy="144586"/>
                  </a:xfrm>
                  <a:prstGeom prst="rect">
                    <a:avLst/>
                  </a:prstGeom>
                  <a:noFill/>
                  <a:ln>
                    <a:noFill/>
                  </a:ln>
                </p:spPr>
              </p:pic>
              <p:sp>
                <p:nvSpPr>
                  <p:cNvPr id="220" name="Google Shape;220;p14"/>
                  <p:cNvSpPr/>
                  <p:nvPr/>
                </p:nvSpPr>
                <p:spPr>
                  <a:xfrm rot="-5400000">
                    <a:off x="4978347" y="554250"/>
                    <a:ext cx="195000" cy="610200"/>
                  </a:xfrm>
                  <a:prstGeom prst="rect">
                    <a:avLst/>
                  </a:prstGeom>
                  <a:solidFill>
                    <a:srgbClr val="FFFFFF">
                      <a:alpha val="3571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grpSp>
            <p:nvGrpSpPr>
              <p:cNvPr id="221" name="Google Shape;221;p14"/>
              <p:cNvGrpSpPr/>
              <p:nvPr/>
            </p:nvGrpSpPr>
            <p:grpSpPr>
              <a:xfrm>
                <a:off x="5667242" y="4083255"/>
                <a:ext cx="3545542" cy="2081420"/>
                <a:chOff x="5286242" y="177655"/>
                <a:chExt cx="3545542" cy="2081420"/>
              </a:xfrm>
            </p:grpSpPr>
            <p:grpSp>
              <p:nvGrpSpPr>
                <p:cNvPr id="222" name="Google Shape;222;p14"/>
                <p:cNvGrpSpPr/>
                <p:nvPr/>
              </p:nvGrpSpPr>
              <p:grpSpPr>
                <a:xfrm>
                  <a:off x="7788142" y="177655"/>
                  <a:ext cx="1010742" cy="173745"/>
                  <a:chOff x="4770747" y="761850"/>
                  <a:chExt cx="1134263" cy="195000"/>
                </a:xfrm>
              </p:grpSpPr>
              <p:pic>
                <p:nvPicPr>
                  <p:cNvPr id="223" name="Google Shape;223;p14"/>
                  <p:cNvPicPr preferRelativeResize="0"/>
                  <p:nvPr/>
                </p:nvPicPr>
                <p:blipFill>
                  <a:blip r:embed="rId3">
                    <a:alphaModFix/>
                  </a:blip>
                  <a:stretch>
                    <a:fillRect/>
                  </a:stretch>
                </p:blipFill>
                <p:spPr>
                  <a:xfrm>
                    <a:off x="4810933" y="787210"/>
                    <a:ext cx="1094077" cy="144586"/>
                  </a:xfrm>
                  <a:prstGeom prst="rect">
                    <a:avLst/>
                  </a:prstGeom>
                  <a:noFill/>
                  <a:ln>
                    <a:noFill/>
                  </a:ln>
                </p:spPr>
              </p:pic>
              <p:sp>
                <p:nvSpPr>
                  <p:cNvPr id="224" name="Google Shape;224;p14"/>
                  <p:cNvSpPr/>
                  <p:nvPr/>
                </p:nvSpPr>
                <p:spPr>
                  <a:xfrm rot="-5400000">
                    <a:off x="4978347" y="554250"/>
                    <a:ext cx="195000" cy="610200"/>
                  </a:xfrm>
                  <a:prstGeom prst="rect">
                    <a:avLst/>
                  </a:prstGeom>
                  <a:solidFill>
                    <a:srgbClr val="FFFFFF">
                      <a:alpha val="3571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25" name="Google Shape;225;p14"/>
                <p:cNvGrpSpPr/>
                <p:nvPr/>
              </p:nvGrpSpPr>
              <p:grpSpPr>
                <a:xfrm>
                  <a:off x="5286242" y="177655"/>
                  <a:ext cx="1010742" cy="173745"/>
                  <a:chOff x="4770747" y="761850"/>
                  <a:chExt cx="1134263" cy="195000"/>
                </a:xfrm>
              </p:grpSpPr>
              <p:pic>
                <p:nvPicPr>
                  <p:cNvPr id="226" name="Google Shape;226;p14"/>
                  <p:cNvPicPr preferRelativeResize="0"/>
                  <p:nvPr/>
                </p:nvPicPr>
                <p:blipFill>
                  <a:blip r:embed="rId3">
                    <a:alphaModFix/>
                  </a:blip>
                  <a:stretch>
                    <a:fillRect/>
                  </a:stretch>
                </p:blipFill>
                <p:spPr>
                  <a:xfrm>
                    <a:off x="4810933" y="787210"/>
                    <a:ext cx="1094077" cy="144586"/>
                  </a:xfrm>
                  <a:prstGeom prst="rect">
                    <a:avLst/>
                  </a:prstGeom>
                  <a:noFill/>
                  <a:ln>
                    <a:noFill/>
                  </a:ln>
                </p:spPr>
              </p:pic>
              <p:sp>
                <p:nvSpPr>
                  <p:cNvPr id="227" name="Google Shape;227;p14"/>
                  <p:cNvSpPr/>
                  <p:nvPr/>
                </p:nvSpPr>
                <p:spPr>
                  <a:xfrm rot="-5400000">
                    <a:off x="4978347" y="554250"/>
                    <a:ext cx="195000" cy="610200"/>
                  </a:xfrm>
                  <a:prstGeom prst="rect">
                    <a:avLst/>
                  </a:prstGeom>
                  <a:solidFill>
                    <a:srgbClr val="FFFFFF">
                      <a:alpha val="3571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28" name="Google Shape;228;p14"/>
                <p:cNvGrpSpPr/>
                <p:nvPr/>
              </p:nvGrpSpPr>
              <p:grpSpPr>
                <a:xfrm>
                  <a:off x="7821042" y="2085330"/>
                  <a:ext cx="1010742" cy="173745"/>
                  <a:chOff x="4770747" y="761850"/>
                  <a:chExt cx="1134263" cy="195000"/>
                </a:xfrm>
              </p:grpSpPr>
              <p:pic>
                <p:nvPicPr>
                  <p:cNvPr id="229" name="Google Shape;229;p14"/>
                  <p:cNvPicPr preferRelativeResize="0"/>
                  <p:nvPr/>
                </p:nvPicPr>
                <p:blipFill>
                  <a:blip r:embed="rId3">
                    <a:alphaModFix/>
                  </a:blip>
                  <a:stretch>
                    <a:fillRect/>
                  </a:stretch>
                </p:blipFill>
                <p:spPr>
                  <a:xfrm>
                    <a:off x="4810933" y="787210"/>
                    <a:ext cx="1094077" cy="144586"/>
                  </a:xfrm>
                  <a:prstGeom prst="rect">
                    <a:avLst/>
                  </a:prstGeom>
                  <a:noFill/>
                  <a:ln>
                    <a:noFill/>
                  </a:ln>
                </p:spPr>
              </p:pic>
              <p:sp>
                <p:nvSpPr>
                  <p:cNvPr id="230" name="Google Shape;230;p14"/>
                  <p:cNvSpPr/>
                  <p:nvPr/>
                </p:nvSpPr>
                <p:spPr>
                  <a:xfrm rot="-5400000">
                    <a:off x="4978347" y="554250"/>
                    <a:ext cx="195000" cy="610200"/>
                  </a:xfrm>
                  <a:prstGeom prst="rect">
                    <a:avLst/>
                  </a:prstGeom>
                  <a:solidFill>
                    <a:srgbClr val="FFFFFF">
                      <a:alpha val="3571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31" name="Google Shape;231;p14"/>
                <p:cNvGrpSpPr/>
                <p:nvPr/>
              </p:nvGrpSpPr>
              <p:grpSpPr>
                <a:xfrm>
                  <a:off x="5319142" y="2085330"/>
                  <a:ext cx="1010742" cy="173745"/>
                  <a:chOff x="4770747" y="761850"/>
                  <a:chExt cx="1134263" cy="195000"/>
                </a:xfrm>
              </p:grpSpPr>
              <p:pic>
                <p:nvPicPr>
                  <p:cNvPr id="232" name="Google Shape;232;p14"/>
                  <p:cNvPicPr preferRelativeResize="0"/>
                  <p:nvPr/>
                </p:nvPicPr>
                <p:blipFill>
                  <a:blip r:embed="rId3">
                    <a:alphaModFix/>
                  </a:blip>
                  <a:stretch>
                    <a:fillRect/>
                  </a:stretch>
                </p:blipFill>
                <p:spPr>
                  <a:xfrm>
                    <a:off x="4810933" y="787210"/>
                    <a:ext cx="1094077" cy="144586"/>
                  </a:xfrm>
                  <a:prstGeom prst="rect">
                    <a:avLst/>
                  </a:prstGeom>
                  <a:noFill/>
                  <a:ln>
                    <a:noFill/>
                  </a:ln>
                </p:spPr>
              </p:pic>
              <p:sp>
                <p:nvSpPr>
                  <p:cNvPr id="233" name="Google Shape;233;p14"/>
                  <p:cNvSpPr/>
                  <p:nvPr/>
                </p:nvSpPr>
                <p:spPr>
                  <a:xfrm rot="-5400000">
                    <a:off x="4978347" y="554250"/>
                    <a:ext cx="195000" cy="610200"/>
                  </a:xfrm>
                  <a:prstGeom prst="rect">
                    <a:avLst/>
                  </a:prstGeom>
                  <a:solidFill>
                    <a:srgbClr val="FFFFFF">
                      <a:alpha val="3571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grpSp>
        <p:sp>
          <p:nvSpPr>
            <p:cNvPr id="234" name="Google Shape;234;p14"/>
            <p:cNvSpPr txBox="1"/>
            <p:nvPr/>
          </p:nvSpPr>
          <p:spPr>
            <a:xfrm>
              <a:off x="1130150" y="101600"/>
              <a:ext cx="1189800" cy="2223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700"/>
                <a:t>Why are there so many different kinds of flowers?</a:t>
              </a:r>
              <a:endParaRPr sz="700"/>
            </a:p>
          </p:txBody>
        </p:sp>
        <p:grpSp>
          <p:nvGrpSpPr>
            <p:cNvPr id="235" name="Google Shape;235;p14"/>
            <p:cNvGrpSpPr/>
            <p:nvPr/>
          </p:nvGrpSpPr>
          <p:grpSpPr>
            <a:xfrm>
              <a:off x="236554" y="194189"/>
              <a:ext cx="914670" cy="157228"/>
              <a:chOff x="4599722" y="761850"/>
              <a:chExt cx="1134263" cy="195000"/>
            </a:xfrm>
          </p:grpSpPr>
          <p:pic>
            <p:nvPicPr>
              <p:cNvPr id="236" name="Google Shape;236;p14"/>
              <p:cNvPicPr preferRelativeResize="0"/>
              <p:nvPr/>
            </p:nvPicPr>
            <p:blipFill>
              <a:blip r:embed="rId3">
                <a:alphaModFix/>
              </a:blip>
              <a:stretch>
                <a:fillRect/>
              </a:stretch>
            </p:blipFill>
            <p:spPr>
              <a:xfrm>
                <a:off x="4639909" y="787210"/>
                <a:ext cx="1094077" cy="144586"/>
              </a:xfrm>
              <a:prstGeom prst="rect">
                <a:avLst/>
              </a:prstGeom>
              <a:noFill/>
              <a:ln>
                <a:noFill/>
              </a:ln>
            </p:spPr>
          </p:pic>
          <p:sp>
            <p:nvSpPr>
              <p:cNvPr id="237" name="Google Shape;237;p14"/>
              <p:cNvSpPr/>
              <p:nvPr/>
            </p:nvSpPr>
            <p:spPr>
              <a:xfrm rot="-5400000">
                <a:off x="4807322" y="554250"/>
                <a:ext cx="195000" cy="610200"/>
              </a:xfrm>
              <a:prstGeom prst="rect">
                <a:avLst/>
              </a:prstGeom>
              <a:solidFill>
                <a:srgbClr val="FFFFFF">
                  <a:alpha val="35710"/>
                </a:srgb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38" name="Google Shape;238;p14"/>
            <p:cNvGrpSpPr/>
            <p:nvPr/>
          </p:nvGrpSpPr>
          <p:grpSpPr>
            <a:xfrm>
              <a:off x="2706875" y="75738"/>
              <a:ext cx="438600" cy="7772825"/>
              <a:chOff x="7719450" y="0"/>
              <a:chExt cx="438600" cy="7772825"/>
            </a:xfrm>
          </p:grpSpPr>
          <p:sp>
            <p:nvSpPr>
              <p:cNvPr id="239" name="Google Shape;239;p14"/>
              <p:cNvSpPr txBox="1"/>
              <p:nvPr/>
            </p:nvSpPr>
            <p:spPr>
              <a:xfrm rot="5400000">
                <a:off x="6960750" y="2689400"/>
                <a:ext cx="1956000" cy="438600"/>
              </a:xfrm>
              <a:prstGeom prst="rect">
                <a:avLst/>
              </a:prstGeom>
              <a:noFill/>
              <a:ln>
                <a:noFill/>
              </a:ln>
            </p:spPr>
            <p:txBody>
              <a:bodyPr anchorCtr="0" anchor="t" bIns="91425" lIns="91425" spcFirstLastPara="1" rIns="91425" wrap="square" tIns="91425">
                <a:noAutofit/>
              </a:bodyPr>
              <a:lstStyle/>
              <a:p>
                <a:pPr indent="0" lvl="0" marL="0" rtl="0" algn="ctr">
                  <a:lnSpc>
                    <a:spcPct val="115000"/>
                  </a:lnSpc>
                  <a:spcBef>
                    <a:spcPts val="0"/>
                  </a:spcBef>
                  <a:spcAft>
                    <a:spcPts val="0"/>
                  </a:spcAft>
                  <a:buClr>
                    <a:schemeClr val="dk1"/>
                  </a:buClr>
                  <a:buSzPts val="1100"/>
                  <a:buFont typeface="Arial"/>
                  <a:buNone/>
                </a:pPr>
                <a:r>
                  <a:rPr lang="en" sz="1000">
                    <a:solidFill>
                      <a:schemeClr val="dk1"/>
                    </a:solidFill>
                    <a:latin typeface="Poppins SemiBold"/>
                    <a:ea typeface="Poppins SemiBold"/>
                    <a:cs typeface="Poppins SemiBold"/>
                    <a:sym typeface="Poppins SemiBold"/>
                  </a:rPr>
                  <a:t>Plant</a:t>
                </a:r>
                <a:endParaRPr sz="1000">
                  <a:solidFill>
                    <a:schemeClr val="dk1"/>
                  </a:solidFill>
                  <a:latin typeface="Poppins SemiBold"/>
                  <a:ea typeface="Poppins SemiBold"/>
                  <a:cs typeface="Poppins SemiBold"/>
                  <a:sym typeface="Poppins SemiBold"/>
                </a:endParaRPr>
              </a:p>
              <a:p>
                <a:pPr indent="0" lvl="0" marL="0" rtl="0" algn="l">
                  <a:lnSpc>
                    <a:spcPct val="115000"/>
                  </a:lnSpc>
                  <a:spcBef>
                    <a:spcPts val="0"/>
                  </a:spcBef>
                  <a:spcAft>
                    <a:spcPts val="0"/>
                  </a:spcAft>
                  <a:buClr>
                    <a:schemeClr val="dk1"/>
                  </a:buClr>
                  <a:buSzPts val="1100"/>
                  <a:buFont typeface="Arial"/>
                  <a:buNone/>
                </a:pPr>
                <a:r>
                  <a:t/>
                </a:r>
                <a:endParaRPr sz="1000">
                  <a:solidFill>
                    <a:schemeClr val="dk1"/>
                  </a:solidFill>
                  <a:latin typeface="Poppins SemiBold"/>
                  <a:ea typeface="Poppins SemiBold"/>
                  <a:cs typeface="Poppins SemiBold"/>
                  <a:sym typeface="Poppins SemiBold"/>
                </a:endParaRPr>
              </a:p>
            </p:txBody>
          </p:sp>
          <p:sp>
            <p:nvSpPr>
              <p:cNvPr id="240" name="Google Shape;240;p14"/>
              <p:cNvSpPr txBox="1"/>
              <p:nvPr/>
            </p:nvSpPr>
            <p:spPr>
              <a:xfrm rot="5400000">
                <a:off x="6972000" y="4646750"/>
                <a:ext cx="1933500" cy="438600"/>
              </a:xfrm>
              <a:prstGeom prst="rect">
                <a:avLst/>
              </a:prstGeom>
              <a:noFill/>
              <a:ln>
                <a:noFill/>
              </a:ln>
            </p:spPr>
            <p:txBody>
              <a:bodyPr anchorCtr="0" anchor="t" bIns="91425" lIns="91425" spcFirstLastPara="1" rIns="91425" wrap="square" tIns="91425">
                <a:noAutofit/>
              </a:bodyPr>
              <a:lstStyle/>
              <a:p>
                <a:pPr indent="0" lvl="0" marL="0" rtl="0" algn="ctr">
                  <a:lnSpc>
                    <a:spcPct val="115000"/>
                  </a:lnSpc>
                  <a:spcBef>
                    <a:spcPts val="0"/>
                  </a:spcBef>
                  <a:spcAft>
                    <a:spcPts val="0"/>
                  </a:spcAft>
                  <a:buClr>
                    <a:schemeClr val="dk1"/>
                  </a:buClr>
                  <a:buSzPts val="1100"/>
                  <a:buFont typeface="Arial"/>
                  <a:buNone/>
                </a:pPr>
                <a:r>
                  <a:rPr lang="en" sz="1100">
                    <a:solidFill>
                      <a:schemeClr val="dk1"/>
                    </a:solidFill>
                    <a:latin typeface="Poppins SemiBold"/>
                    <a:ea typeface="Poppins SemiBold"/>
                    <a:cs typeface="Poppins SemiBold"/>
                    <a:sym typeface="Poppins SemiBold"/>
                  </a:rPr>
                  <a:t>Plant</a:t>
                </a:r>
                <a:endParaRPr sz="1100">
                  <a:solidFill>
                    <a:schemeClr val="dk1"/>
                  </a:solidFill>
                  <a:latin typeface="Poppins SemiBold"/>
                  <a:ea typeface="Poppins SemiBold"/>
                  <a:cs typeface="Poppins SemiBold"/>
                  <a:sym typeface="Poppins SemiBold"/>
                </a:endParaRPr>
              </a:p>
              <a:p>
                <a:pPr indent="0" lvl="0" marL="0" rtl="0" algn="l">
                  <a:lnSpc>
                    <a:spcPct val="115000"/>
                  </a:lnSpc>
                  <a:spcBef>
                    <a:spcPts val="0"/>
                  </a:spcBef>
                  <a:spcAft>
                    <a:spcPts val="0"/>
                  </a:spcAft>
                  <a:buClr>
                    <a:schemeClr val="dk1"/>
                  </a:buClr>
                  <a:buSzPts val="1100"/>
                  <a:buFont typeface="Arial"/>
                  <a:buNone/>
                </a:pPr>
                <a:r>
                  <a:t/>
                </a:r>
                <a:endParaRPr sz="700">
                  <a:solidFill>
                    <a:schemeClr val="dk1"/>
                  </a:solidFill>
                  <a:latin typeface="Poppins SemiBold"/>
                  <a:ea typeface="Poppins SemiBold"/>
                  <a:cs typeface="Poppins SemiBold"/>
                  <a:sym typeface="Poppins SemiBold"/>
                </a:endParaRPr>
              </a:p>
              <a:p>
                <a:pPr indent="0" lvl="0" marL="0" rtl="0" algn="l">
                  <a:lnSpc>
                    <a:spcPct val="115000"/>
                  </a:lnSpc>
                  <a:spcBef>
                    <a:spcPts val="0"/>
                  </a:spcBef>
                  <a:spcAft>
                    <a:spcPts val="0"/>
                  </a:spcAft>
                  <a:buClr>
                    <a:schemeClr val="dk1"/>
                  </a:buClr>
                  <a:buSzPts val="1100"/>
                  <a:buFont typeface="Arial"/>
                  <a:buNone/>
                </a:pPr>
                <a:r>
                  <a:t/>
                </a:r>
                <a:endParaRPr sz="1100">
                  <a:solidFill>
                    <a:schemeClr val="dk1"/>
                  </a:solidFill>
                  <a:latin typeface="Poppins SemiBold"/>
                  <a:ea typeface="Poppins SemiBold"/>
                  <a:cs typeface="Poppins SemiBold"/>
                  <a:sym typeface="Poppins SemiBold"/>
                </a:endParaRPr>
              </a:p>
            </p:txBody>
          </p:sp>
          <p:sp>
            <p:nvSpPr>
              <p:cNvPr id="241" name="Google Shape;241;p14"/>
              <p:cNvSpPr txBox="1"/>
              <p:nvPr/>
            </p:nvSpPr>
            <p:spPr>
              <a:xfrm rot="5400000">
                <a:off x="6972000" y="6586775"/>
                <a:ext cx="1933500" cy="438600"/>
              </a:xfrm>
              <a:prstGeom prst="rect">
                <a:avLst/>
              </a:prstGeom>
              <a:noFill/>
              <a:ln>
                <a:noFill/>
              </a:ln>
            </p:spPr>
            <p:txBody>
              <a:bodyPr anchorCtr="0" anchor="t" bIns="91425" lIns="91425" spcFirstLastPara="1" rIns="91425" wrap="square" tIns="91425">
                <a:noAutofit/>
              </a:bodyPr>
              <a:lstStyle/>
              <a:p>
                <a:pPr indent="0" lvl="0" marL="0" rtl="0" algn="ctr">
                  <a:lnSpc>
                    <a:spcPct val="115000"/>
                  </a:lnSpc>
                  <a:spcBef>
                    <a:spcPts val="0"/>
                  </a:spcBef>
                  <a:spcAft>
                    <a:spcPts val="0"/>
                  </a:spcAft>
                  <a:buClr>
                    <a:schemeClr val="dk1"/>
                  </a:buClr>
                  <a:buSzPts val="1100"/>
                  <a:buFont typeface="Arial"/>
                  <a:buNone/>
                </a:pPr>
                <a:r>
                  <a:rPr lang="en" sz="1100">
                    <a:solidFill>
                      <a:schemeClr val="dk1"/>
                    </a:solidFill>
                    <a:latin typeface="Poppins SemiBold"/>
                    <a:ea typeface="Poppins SemiBold"/>
                    <a:cs typeface="Poppins SemiBold"/>
                    <a:sym typeface="Poppins SemiBold"/>
                  </a:rPr>
                  <a:t>Plant</a:t>
                </a:r>
                <a:endParaRPr sz="1100">
                  <a:solidFill>
                    <a:schemeClr val="dk1"/>
                  </a:solidFill>
                  <a:latin typeface="Poppins SemiBold"/>
                  <a:ea typeface="Poppins SemiBold"/>
                  <a:cs typeface="Poppins SemiBold"/>
                  <a:sym typeface="Poppins SemiBold"/>
                </a:endParaRPr>
              </a:p>
              <a:p>
                <a:pPr indent="0" lvl="0" marL="0" rtl="0" algn="l">
                  <a:lnSpc>
                    <a:spcPct val="115000"/>
                  </a:lnSpc>
                  <a:spcBef>
                    <a:spcPts val="0"/>
                  </a:spcBef>
                  <a:spcAft>
                    <a:spcPts val="0"/>
                  </a:spcAft>
                  <a:buClr>
                    <a:schemeClr val="dk1"/>
                  </a:buClr>
                  <a:buSzPts val="1100"/>
                  <a:buFont typeface="Arial"/>
                  <a:buNone/>
                </a:pPr>
                <a:r>
                  <a:t/>
                </a:r>
                <a:endParaRPr sz="700">
                  <a:solidFill>
                    <a:schemeClr val="dk1"/>
                  </a:solidFill>
                  <a:latin typeface="Poppins SemiBold"/>
                  <a:ea typeface="Poppins SemiBold"/>
                  <a:cs typeface="Poppins SemiBold"/>
                  <a:sym typeface="Poppins SemiBold"/>
                </a:endParaRPr>
              </a:p>
              <a:p>
                <a:pPr indent="0" lvl="0" marL="0" rtl="0" algn="l">
                  <a:lnSpc>
                    <a:spcPct val="115000"/>
                  </a:lnSpc>
                  <a:spcBef>
                    <a:spcPts val="0"/>
                  </a:spcBef>
                  <a:spcAft>
                    <a:spcPts val="0"/>
                  </a:spcAft>
                  <a:buClr>
                    <a:schemeClr val="dk1"/>
                  </a:buClr>
                  <a:buSzPts val="1100"/>
                  <a:buFont typeface="Arial"/>
                  <a:buNone/>
                </a:pPr>
                <a:r>
                  <a:t/>
                </a:r>
                <a:endParaRPr sz="1100">
                  <a:solidFill>
                    <a:schemeClr val="dk1"/>
                  </a:solidFill>
                  <a:latin typeface="Poppins SemiBold"/>
                  <a:ea typeface="Poppins SemiBold"/>
                  <a:cs typeface="Poppins SemiBold"/>
                  <a:sym typeface="Poppins SemiBold"/>
                </a:endParaRPr>
              </a:p>
            </p:txBody>
          </p:sp>
          <p:sp>
            <p:nvSpPr>
              <p:cNvPr id="242" name="Google Shape;242;p14"/>
              <p:cNvSpPr txBox="1"/>
              <p:nvPr/>
            </p:nvSpPr>
            <p:spPr>
              <a:xfrm rot="5400000">
                <a:off x="6978450" y="741000"/>
                <a:ext cx="1920600" cy="438600"/>
              </a:xfrm>
              <a:prstGeom prst="rect">
                <a:avLst/>
              </a:prstGeom>
              <a:noFill/>
              <a:ln>
                <a:noFill/>
              </a:ln>
            </p:spPr>
            <p:txBody>
              <a:bodyPr anchorCtr="0" anchor="t" bIns="91425" lIns="91425" spcFirstLastPara="1" rIns="91425" wrap="square" tIns="91425">
                <a:noAutofit/>
              </a:bodyPr>
              <a:lstStyle/>
              <a:p>
                <a:pPr indent="0" lvl="0" marL="0" rtl="0" algn="ctr">
                  <a:lnSpc>
                    <a:spcPct val="115000"/>
                  </a:lnSpc>
                  <a:spcBef>
                    <a:spcPts val="0"/>
                  </a:spcBef>
                  <a:spcAft>
                    <a:spcPts val="0"/>
                  </a:spcAft>
                  <a:buClr>
                    <a:schemeClr val="dk1"/>
                  </a:buClr>
                  <a:buSzPts val="1100"/>
                  <a:buFont typeface="Arial"/>
                  <a:buNone/>
                </a:pPr>
                <a:r>
                  <a:rPr lang="en" sz="1100">
                    <a:solidFill>
                      <a:schemeClr val="dk1"/>
                    </a:solidFill>
                    <a:latin typeface="Poppins SemiBold"/>
                    <a:ea typeface="Poppins SemiBold"/>
                    <a:cs typeface="Poppins SemiBold"/>
                    <a:sym typeface="Poppins SemiBold"/>
                  </a:rPr>
                  <a:t>Plant</a:t>
                </a:r>
                <a:endParaRPr sz="1100">
                  <a:solidFill>
                    <a:schemeClr val="dk1"/>
                  </a:solidFill>
                  <a:latin typeface="Poppins SemiBold"/>
                  <a:ea typeface="Poppins SemiBold"/>
                  <a:cs typeface="Poppins SemiBold"/>
                  <a:sym typeface="Poppins SemiBold"/>
                </a:endParaRPr>
              </a:p>
              <a:p>
                <a:pPr indent="0" lvl="0" marL="0" rtl="0" algn="l">
                  <a:lnSpc>
                    <a:spcPct val="115000"/>
                  </a:lnSpc>
                  <a:spcBef>
                    <a:spcPts val="0"/>
                  </a:spcBef>
                  <a:spcAft>
                    <a:spcPts val="0"/>
                  </a:spcAft>
                  <a:buClr>
                    <a:schemeClr val="dk1"/>
                  </a:buClr>
                  <a:buSzPts val="1100"/>
                  <a:buFont typeface="Arial"/>
                  <a:buNone/>
                </a:pPr>
                <a:r>
                  <a:t/>
                </a:r>
                <a:endParaRPr sz="700">
                  <a:solidFill>
                    <a:schemeClr val="dk1"/>
                  </a:solidFill>
                  <a:latin typeface="Poppins SemiBold"/>
                  <a:ea typeface="Poppins SemiBold"/>
                  <a:cs typeface="Poppins SemiBold"/>
                  <a:sym typeface="Poppins SemiBold"/>
                </a:endParaRPr>
              </a:p>
            </p:txBody>
          </p:sp>
        </p:grpSp>
        <p:grpSp>
          <p:nvGrpSpPr>
            <p:cNvPr id="243" name="Google Shape;243;p14"/>
            <p:cNvGrpSpPr/>
            <p:nvPr/>
          </p:nvGrpSpPr>
          <p:grpSpPr>
            <a:xfrm>
              <a:off x="2950575" y="75738"/>
              <a:ext cx="438600" cy="7772825"/>
              <a:chOff x="7973450" y="0"/>
              <a:chExt cx="438600" cy="7772825"/>
            </a:xfrm>
          </p:grpSpPr>
          <p:sp>
            <p:nvSpPr>
              <p:cNvPr id="244" name="Google Shape;244;p14"/>
              <p:cNvSpPr txBox="1"/>
              <p:nvPr/>
            </p:nvSpPr>
            <p:spPr>
              <a:xfrm rot="5400000">
                <a:off x="7232450" y="741000"/>
                <a:ext cx="1920600" cy="438600"/>
              </a:xfrm>
              <a:prstGeom prst="rect">
                <a:avLst/>
              </a:prstGeom>
              <a:noFill/>
              <a:ln>
                <a:noFill/>
              </a:ln>
            </p:spPr>
            <p:txBody>
              <a:bodyPr anchorCtr="0" anchor="t" bIns="91425" lIns="91425" spcFirstLastPara="1" rIns="91425" wrap="square" tIns="91425">
                <a:noAutofit/>
              </a:bodyPr>
              <a:lstStyle/>
              <a:p>
                <a:pPr indent="0" lvl="0" marL="0" rtl="0" algn="ctr">
                  <a:lnSpc>
                    <a:spcPct val="115000"/>
                  </a:lnSpc>
                  <a:spcBef>
                    <a:spcPts val="0"/>
                  </a:spcBef>
                  <a:spcAft>
                    <a:spcPts val="0"/>
                  </a:spcAft>
                  <a:buClr>
                    <a:schemeClr val="dk1"/>
                  </a:buClr>
                  <a:buSzPts val="1100"/>
                  <a:buFont typeface="Arial"/>
                  <a:buNone/>
                </a:pPr>
                <a:r>
                  <a:rPr b="1" lang="en" sz="1300">
                    <a:solidFill>
                      <a:schemeClr val="dk1"/>
                    </a:solidFill>
                    <a:latin typeface="Poppins"/>
                    <a:ea typeface="Poppins"/>
                    <a:cs typeface="Poppins"/>
                    <a:sym typeface="Poppins"/>
                  </a:rPr>
                  <a:t>Pepper</a:t>
                </a:r>
                <a:endParaRPr b="1" sz="1300">
                  <a:solidFill>
                    <a:schemeClr val="dk1"/>
                  </a:solidFill>
                  <a:latin typeface="Poppins"/>
                  <a:ea typeface="Poppins"/>
                  <a:cs typeface="Poppins"/>
                  <a:sym typeface="Poppins"/>
                </a:endParaRPr>
              </a:p>
              <a:p>
                <a:pPr indent="0" lvl="0" marL="0" rtl="0" algn="l">
                  <a:lnSpc>
                    <a:spcPct val="115000"/>
                  </a:lnSpc>
                  <a:spcBef>
                    <a:spcPts val="0"/>
                  </a:spcBef>
                  <a:spcAft>
                    <a:spcPts val="0"/>
                  </a:spcAft>
                  <a:buClr>
                    <a:schemeClr val="dk1"/>
                  </a:buClr>
                  <a:buSzPts val="1100"/>
                  <a:buFont typeface="Arial"/>
                  <a:buNone/>
                </a:pPr>
                <a:r>
                  <a:t/>
                </a:r>
                <a:endParaRPr b="1" sz="1300">
                  <a:solidFill>
                    <a:schemeClr val="dk1"/>
                  </a:solidFill>
                  <a:latin typeface="Poppins"/>
                  <a:ea typeface="Poppins"/>
                  <a:cs typeface="Poppins"/>
                  <a:sym typeface="Poppins"/>
                </a:endParaRPr>
              </a:p>
            </p:txBody>
          </p:sp>
          <p:sp>
            <p:nvSpPr>
              <p:cNvPr id="245" name="Google Shape;245;p14"/>
              <p:cNvSpPr txBox="1"/>
              <p:nvPr/>
            </p:nvSpPr>
            <p:spPr>
              <a:xfrm rot="5400000">
                <a:off x="7214750" y="2689400"/>
                <a:ext cx="1956000" cy="438600"/>
              </a:xfrm>
              <a:prstGeom prst="rect">
                <a:avLst/>
              </a:prstGeom>
              <a:noFill/>
              <a:ln>
                <a:noFill/>
              </a:ln>
            </p:spPr>
            <p:txBody>
              <a:bodyPr anchorCtr="0" anchor="t" bIns="91425" lIns="91425" spcFirstLastPara="1" rIns="91425" wrap="square" tIns="91425">
                <a:noAutofit/>
              </a:bodyPr>
              <a:lstStyle/>
              <a:p>
                <a:pPr indent="0" lvl="0" marL="0" rtl="0" algn="ctr">
                  <a:lnSpc>
                    <a:spcPct val="115000"/>
                  </a:lnSpc>
                  <a:spcBef>
                    <a:spcPts val="0"/>
                  </a:spcBef>
                  <a:spcAft>
                    <a:spcPts val="0"/>
                  </a:spcAft>
                  <a:buClr>
                    <a:schemeClr val="dk1"/>
                  </a:buClr>
                  <a:buSzPts val="1100"/>
                  <a:buFont typeface="Arial"/>
                  <a:buNone/>
                </a:pPr>
                <a:r>
                  <a:rPr b="1" lang="en" sz="1300">
                    <a:solidFill>
                      <a:schemeClr val="dk1"/>
                    </a:solidFill>
                    <a:latin typeface="Poppins"/>
                    <a:ea typeface="Poppins"/>
                    <a:cs typeface="Poppins"/>
                    <a:sym typeface="Poppins"/>
                  </a:rPr>
                  <a:t>Pepper</a:t>
                </a:r>
                <a:endParaRPr b="1" sz="1300">
                  <a:solidFill>
                    <a:schemeClr val="dk1"/>
                  </a:solidFill>
                  <a:latin typeface="Poppins"/>
                  <a:ea typeface="Poppins"/>
                  <a:cs typeface="Poppins"/>
                  <a:sym typeface="Poppins"/>
                </a:endParaRPr>
              </a:p>
              <a:p>
                <a:pPr indent="0" lvl="0" marL="0" rtl="0" algn="l">
                  <a:lnSpc>
                    <a:spcPct val="115000"/>
                  </a:lnSpc>
                  <a:spcBef>
                    <a:spcPts val="0"/>
                  </a:spcBef>
                  <a:spcAft>
                    <a:spcPts val="0"/>
                  </a:spcAft>
                  <a:buClr>
                    <a:schemeClr val="dk1"/>
                  </a:buClr>
                  <a:buSzPts val="1100"/>
                  <a:buFont typeface="Arial"/>
                  <a:buNone/>
                </a:pPr>
                <a:r>
                  <a:t/>
                </a:r>
                <a:endParaRPr b="1" sz="1300">
                  <a:solidFill>
                    <a:schemeClr val="dk1"/>
                  </a:solidFill>
                  <a:latin typeface="Poppins"/>
                  <a:ea typeface="Poppins"/>
                  <a:cs typeface="Poppins"/>
                  <a:sym typeface="Poppins"/>
                </a:endParaRPr>
              </a:p>
            </p:txBody>
          </p:sp>
          <p:sp>
            <p:nvSpPr>
              <p:cNvPr id="246" name="Google Shape;246;p14"/>
              <p:cNvSpPr txBox="1"/>
              <p:nvPr/>
            </p:nvSpPr>
            <p:spPr>
              <a:xfrm rot="5400000">
                <a:off x="7226000" y="4646750"/>
                <a:ext cx="1933500" cy="438600"/>
              </a:xfrm>
              <a:prstGeom prst="rect">
                <a:avLst/>
              </a:prstGeom>
              <a:noFill/>
              <a:ln>
                <a:noFill/>
              </a:ln>
            </p:spPr>
            <p:txBody>
              <a:bodyPr anchorCtr="0" anchor="t" bIns="91425" lIns="91425" spcFirstLastPara="1" rIns="91425" wrap="square" tIns="91425">
                <a:noAutofit/>
              </a:bodyPr>
              <a:lstStyle/>
              <a:p>
                <a:pPr indent="0" lvl="0" marL="0" rtl="0" algn="ctr">
                  <a:lnSpc>
                    <a:spcPct val="115000"/>
                  </a:lnSpc>
                  <a:spcBef>
                    <a:spcPts val="0"/>
                  </a:spcBef>
                  <a:spcAft>
                    <a:spcPts val="0"/>
                  </a:spcAft>
                  <a:buClr>
                    <a:schemeClr val="dk1"/>
                  </a:buClr>
                  <a:buSzPts val="1100"/>
                  <a:buFont typeface="Arial"/>
                  <a:buNone/>
                </a:pPr>
                <a:r>
                  <a:rPr b="1" lang="en" sz="1300">
                    <a:solidFill>
                      <a:schemeClr val="dk1"/>
                    </a:solidFill>
                    <a:latin typeface="Poppins"/>
                    <a:ea typeface="Poppins"/>
                    <a:cs typeface="Poppins"/>
                    <a:sym typeface="Poppins"/>
                  </a:rPr>
                  <a:t>Pepper</a:t>
                </a:r>
                <a:endParaRPr b="1" sz="1300">
                  <a:solidFill>
                    <a:schemeClr val="dk1"/>
                  </a:solidFill>
                  <a:latin typeface="Poppins"/>
                  <a:ea typeface="Poppins"/>
                  <a:cs typeface="Poppins"/>
                  <a:sym typeface="Poppins"/>
                </a:endParaRPr>
              </a:p>
              <a:p>
                <a:pPr indent="0" lvl="0" marL="0" rtl="0" algn="l">
                  <a:lnSpc>
                    <a:spcPct val="115000"/>
                  </a:lnSpc>
                  <a:spcBef>
                    <a:spcPts val="0"/>
                  </a:spcBef>
                  <a:spcAft>
                    <a:spcPts val="0"/>
                  </a:spcAft>
                  <a:buClr>
                    <a:schemeClr val="dk1"/>
                  </a:buClr>
                  <a:buSzPts val="1100"/>
                  <a:buFont typeface="Arial"/>
                  <a:buNone/>
                </a:pPr>
                <a:r>
                  <a:t/>
                </a:r>
                <a:endParaRPr b="1" sz="1300">
                  <a:solidFill>
                    <a:schemeClr val="dk1"/>
                  </a:solidFill>
                  <a:latin typeface="Poppins"/>
                  <a:ea typeface="Poppins"/>
                  <a:cs typeface="Poppins"/>
                  <a:sym typeface="Poppins"/>
                </a:endParaRPr>
              </a:p>
            </p:txBody>
          </p:sp>
          <p:sp>
            <p:nvSpPr>
              <p:cNvPr id="247" name="Google Shape;247;p14"/>
              <p:cNvSpPr txBox="1"/>
              <p:nvPr/>
            </p:nvSpPr>
            <p:spPr>
              <a:xfrm rot="5400000">
                <a:off x="7226000" y="6586775"/>
                <a:ext cx="1933500" cy="438600"/>
              </a:xfrm>
              <a:prstGeom prst="rect">
                <a:avLst/>
              </a:prstGeom>
              <a:noFill/>
              <a:ln>
                <a:noFill/>
              </a:ln>
            </p:spPr>
            <p:txBody>
              <a:bodyPr anchorCtr="0" anchor="t" bIns="91425" lIns="91425" spcFirstLastPara="1" rIns="91425" wrap="square" tIns="91425">
                <a:noAutofit/>
              </a:bodyPr>
              <a:lstStyle/>
              <a:p>
                <a:pPr indent="0" lvl="0" marL="0" rtl="0" algn="ctr">
                  <a:lnSpc>
                    <a:spcPct val="115000"/>
                  </a:lnSpc>
                  <a:spcBef>
                    <a:spcPts val="0"/>
                  </a:spcBef>
                  <a:spcAft>
                    <a:spcPts val="0"/>
                  </a:spcAft>
                  <a:buClr>
                    <a:schemeClr val="dk1"/>
                  </a:buClr>
                  <a:buSzPts val="1100"/>
                  <a:buFont typeface="Arial"/>
                  <a:buNone/>
                </a:pPr>
                <a:r>
                  <a:rPr b="1" lang="en" sz="1300">
                    <a:solidFill>
                      <a:schemeClr val="dk1"/>
                    </a:solidFill>
                    <a:latin typeface="Poppins"/>
                    <a:ea typeface="Poppins"/>
                    <a:cs typeface="Poppins"/>
                    <a:sym typeface="Poppins"/>
                  </a:rPr>
                  <a:t>Pepper</a:t>
                </a:r>
                <a:endParaRPr b="1" sz="1300">
                  <a:solidFill>
                    <a:schemeClr val="dk1"/>
                  </a:solidFill>
                  <a:latin typeface="Poppins"/>
                  <a:ea typeface="Poppins"/>
                  <a:cs typeface="Poppins"/>
                  <a:sym typeface="Poppins"/>
                </a:endParaRPr>
              </a:p>
              <a:p>
                <a:pPr indent="0" lvl="0" marL="0" rtl="0" algn="l">
                  <a:lnSpc>
                    <a:spcPct val="115000"/>
                  </a:lnSpc>
                  <a:spcBef>
                    <a:spcPts val="0"/>
                  </a:spcBef>
                  <a:spcAft>
                    <a:spcPts val="0"/>
                  </a:spcAft>
                  <a:buClr>
                    <a:schemeClr val="dk1"/>
                  </a:buClr>
                  <a:buSzPts val="1100"/>
                  <a:buFont typeface="Arial"/>
                  <a:buNone/>
                </a:pPr>
                <a:r>
                  <a:t/>
                </a:r>
                <a:endParaRPr b="1" sz="1300">
                  <a:solidFill>
                    <a:schemeClr val="dk1"/>
                  </a:solidFill>
                  <a:latin typeface="Poppins"/>
                  <a:ea typeface="Poppins"/>
                  <a:cs typeface="Poppins"/>
                  <a:sym typeface="Poppins"/>
                </a:endParaRPr>
              </a:p>
            </p:txBody>
          </p:sp>
        </p:grpSp>
        <p:grpSp>
          <p:nvGrpSpPr>
            <p:cNvPr id="248" name="Google Shape;248;p14"/>
            <p:cNvGrpSpPr/>
            <p:nvPr/>
          </p:nvGrpSpPr>
          <p:grpSpPr>
            <a:xfrm>
              <a:off x="460100" y="182450"/>
              <a:ext cx="438600" cy="7665212"/>
              <a:chOff x="5369950" y="106713"/>
              <a:chExt cx="438600" cy="7665212"/>
            </a:xfrm>
          </p:grpSpPr>
          <p:sp>
            <p:nvSpPr>
              <p:cNvPr id="249" name="Google Shape;249;p14"/>
              <p:cNvSpPr txBox="1"/>
              <p:nvPr/>
            </p:nvSpPr>
            <p:spPr>
              <a:xfrm rot="5400000">
                <a:off x="4680850" y="795813"/>
                <a:ext cx="1816800" cy="438600"/>
              </a:xfrm>
              <a:prstGeom prst="rect">
                <a:avLst/>
              </a:prstGeom>
              <a:noFill/>
              <a:ln>
                <a:noFill/>
              </a:ln>
            </p:spPr>
            <p:txBody>
              <a:bodyPr anchorCtr="0" anchor="t" bIns="91425" lIns="91425" spcFirstLastPara="1" rIns="91425" wrap="square" tIns="91425">
                <a:noAutofit/>
              </a:bodyPr>
              <a:lstStyle/>
              <a:p>
                <a:pPr indent="0" lvl="0" marL="0" rtl="0" algn="ctr">
                  <a:lnSpc>
                    <a:spcPct val="115000"/>
                  </a:lnSpc>
                  <a:spcBef>
                    <a:spcPts val="0"/>
                  </a:spcBef>
                  <a:spcAft>
                    <a:spcPts val="0"/>
                  </a:spcAft>
                  <a:buClr>
                    <a:schemeClr val="dk1"/>
                  </a:buClr>
                  <a:buSzPts val="1100"/>
                  <a:buFont typeface="Arial"/>
                  <a:buNone/>
                </a:pPr>
                <a:r>
                  <a:rPr b="1" lang="en" sz="1300">
                    <a:solidFill>
                      <a:schemeClr val="dk1"/>
                    </a:solidFill>
                    <a:latin typeface="Poppins"/>
                    <a:ea typeface="Poppins"/>
                    <a:cs typeface="Poppins"/>
                    <a:sym typeface="Poppins"/>
                  </a:rPr>
                  <a:t>Cantaloupe</a:t>
                </a:r>
                <a:endParaRPr b="1" sz="1300">
                  <a:solidFill>
                    <a:schemeClr val="dk1"/>
                  </a:solidFill>
                  <a:latin typeface="Poppins"/>
                  <a:ea typeface="Poppins"/>
                  <a:cs typeface="Poppins"/>
                  <a:sym typeface="Poppins"/>
                </a:endParaRPr>
              </a:p>
              <a:p>
                <a:pPr indent="0" lvl="0" marL="0" rtl="0" algn="l">
                  <a:lnSpc>
                    <a:spcPct val="115000"/>
                  </a:lnSpc>
                  <a:spcBef>
                    <a:spcPts val="0"/>
                  </a:spcBef>
                  <a:spcAft>
                    <a:spcPts val="0"/>
                  </a:spcAft>
                  <a:buClr>
                    <a:schemeClr val="dk1"/>
                  </a:buClr>
                  <a:buSzPts val="1100"/>
                  <a:buFont typeface="Arial"/>
                  <a:buNone/>
                </a:pPr>
                <a:r>
                  <a:t/>
                </a:r>
                <a:endParaRPr b="1" sz="1300">
                  <a:solidFill>
                    <a:schemeClr val="dk1"/>
                  </a:solidFill>
                  <a:latin typeface="Poppins"/>
                  <a:ea typeface="Poppins"/>
                  <a:cs typeface="Poppins"/>
                  <a:sym typeface="Poppins"/>
                </a:endParaRPr>
              </a:p>
            </p:txBody>
          </p:sp>
          <p:sp>
            <p:nvSpPr>
              <p:cNvPr id="250" name="Google Shape;250;p14"/>
              <p:cNvSpPr txBox="1"/>
              <p:nvPr/>
            </p:nvSpPr>
            <p:spPr>
              <a:xfrm rot="5400000">
                <a:off x="4611250" y="2689500"/>
                <a:ext cx="1956000" cy="438600"/>
              </a:xfrm>
              <a:prstGeom prst="rect">
                <a:avLst/>
              </a:prstGeom>
              <a:noFill/>
              <a:ln>
                <a:noFill/>
              </a:ln>
            </p:spPr>
            <p:txBody>
              <a:bodyPr anchorCtr="0" anchor="t" bIns="91425" lIns="91425" spcFirstLastPara="1" rIns="91425" wrap="square" tIns="91425">
                <a:noAutofit/>
              </a:bodyPr>
              <a:lstStyle/>
              <a:p>
                <a:pPr indent="0" lvl="0" marL="0" rtl="0" algn="ctr">
                  <a:lnSpc>
                    <a:spcPct val="115000"/>
                  </a:lnSpc>
                  <a:spcBef>
                    <a:spcPts val="0"/>
                  </a:spcBef>
                  <a:spcAft>
                    <a:spcPts val="0"/>
                  </a:spcAft>
                  <a:buClr>
                    <a:schemeClr val="dk1"/>
                  </a:buClr>
                  <a:buSzPts val="1100"/>
                  <a:buFont typeface="Arial"/>
                  <a:buNone/>
                </a:pPr>
                <a:r>
                  <a:rPr b="1" lang="en" sz="1300">
                    <a:solidFill>
                      <a:schemeClr val="dk1"/>
                    </a:solidFill>
                    <a:latin typeface="Poppins"/>
                    <a:ea typeface="Poppins"/>
                    <a:cs typeface="Poppins"/>
                    <a:sym typeface="Poppins"/>
                  </a:rPr>
                  <a:t>Cantaloupe</a:t>
                </a:r>
                <a:endParaRPr b="1" sz="1300">
                  <a:solidFill>
                    <a:schemeClr val="dk1"/>
                  </a:solidFill>
                  <a:latin typeface="Poppins"/>
                  <a:ea typeface="Poppins"/>
                  <a:cs typeface="Poppins"/>
                  <a:sym typeface="Poppins"/>
                </a:endParaRPr>
              </a:p>
              <a:p>
                <a:pPr indent="0" lvl="0" marL="0" rtl="0" algn="l">
                  <a:lnSpc>
                    <a:spcPct val="115000"/>
                  </a:lnSpc>
                  <a:spcBef>
                    <a:spcPts val="0"/>
                  </a:spcBef>
                  <a:spcAft>
                    <a:spcPts val="0"/>
                  </a:spcAft>
                  <a:buClr>
                    <a:schemeClr val="dk1"/>
                  </a:buClr>
                  <a:buSzPts val="1100"/>
                  <a:buFont typeface="Arial"/>
                  <a:buNone/>
                </a:pPr>
                <a:r>
                  <a:t/>
                </a:r>
                <a:endParaRPr b="1" sz="1300">
                  <a:solidFill>
                    <a:schemeClr val="dk1"/>
                  </a:solidFill>
                  <a:latin typeface="Poppins"/>
                  <a:ea typeface="Poppins"/>
                  <a:cs typeface="Poppins"/>
                  <a:sym typeface="Poppins"/>
                </a:endParaRPr>
              </a:p>
            </p:txBody>
          </p:sp>
          <p:sp>
            <p:nvSpPr>
              <p:cNvPr id="251" name="Google Shape;251;p14"/>
              <p:cNvSpPr txBox="1"/>
              <p:nvPr/>
            </p:nvSpPr>
            <p:spPr>
              <a:xfrm rot="5400000">
                <a:off x="4655650" y="4677100"/>
                <a:ext cx="1867200" cy="438600"/>
              </a:xfrm>
              <a:prstGeom prst="rect">
                <a:avLst/>
              </a:prstGeom>
              <a:noFill/>
              <a:ln>
                <a:noFill/>
              </a:ln>
            </p:spPr>
            <p:txBody>
              <a:bodyPr anchorCtr="0" anchor="t" bIns="91425" lIns="91425" spcFirstLastPara="1" rIns="91425" wrap="square" tIns="91425">
                <a:noAutofit/>
              </a:bodyPr>
              <a:lstStyle/>
              <a:p>
                <a:pPr indent="0" lvl="0" marL="0" rtl="0" algn="ctr">
                  <a:lnSpc>
                    <a:spcPct val="115000"/>
                  </a:lnSpc>
                  <a:spcBef>
                    <a:spcPts val="0"/>
                  </a:spcBef>
                  <a:spcAft>
                    <a:spcPts val="0"/>
                  </a:spcAft>
                  <a:buClr>
                    <a:schemeClr val="dk1"/>
                  </a:buClr>
                  <a:buSzPts val="1100"/>
                  <a:buFont typeface="Arial"/>
                  <a:buNone/>
                </a:pPr>
                <a:r>
                  <a:rPr b="1" lang="en" sz="1300">
                    <a:solidFill>
                      <a:schemeClr val="dk1"/>
                    </a:solidFill>
                    <a:latin typeface="Poppins"/>
                    <a:ea typeface="Poppins"/>
                    <a:cs typeface="Poppins"/>
                    <a:sym typeface="Poppins"/>
                  </a:rPr>
                  <a:t>Cantaloupe</a:t>
                </a:r>
                <a:endParaRPr b="1" sz="1300">
                  <a:solidFill>
                    <a:schemeClr val="dk1"/>
                  </a:solidFill>
                  <a:latin typeface="Poppins"/>
                  <a:ea typeface="Poppins"/>
                  <a:cs typeface="Poppins"/>
                  <a:sym typeface="Poppins"/>
                </a:endParaRPr>
              </a:p>
              <a:p>
                <a:pPr indent="0" lvl="0" marL="0" rtl="0" algn="l">
                  <a:lnSpc>
                    <a:spcPct val="115000"/>
                  </a:lnSpc>
                  <a:spcBef>
                    <a:spcPts val="0"/>
                  </a:spcBef>
                  <a:spcAft>
                    <a:spcPts val="0"/>
                  </a:spcAft>
                  <a:buClr>
                    <a:schemeClr val="dk1"/>
                  </a:buClr>
                  <a:buSzPts val="1100"/>
                  <a:buFont typeface="Arial"/>
                  <a:buNone/>
                </a:pPr>
                <a:r>
                  <a:t/>
                </a:r>
                <a:endParaRPr b="1" sz="1300">
                  <a:solidFill>
                    <a:schemeClr val="dk1"/>
                  </a:solidFill>
                  <a:latin typeface="Poppins"/>
                  <a:ea typeface="Poppins"/>
                  <a:cs typeface="Poppins"/>
                  <a:sym typeface="Poppins"/>
                </a:endParaRPr>
              </a:p>
            </p:txBody>
          </p:sp>
          <p:sp>
            <p:nvSpPr>
              <p:cNvPr id="252" name="Google Shape;252;p14"/>
              <p:cNvSpPr txBox="1"/>
              <p:nvPr/>
            </p:nvSpPr>
            <p:spPr>
              <a:xfrm rot="5400000">
                <a:off x="4622500" y="6585875"/>
                <a:ext cx="1933500" cy="438600"/>
              </a:xfrm>
              <a:prstGeom prst="rect">
                <a:avLst/>
              </a:prstGeom>
              <a:noFill/>
              <a:ln>
                <a:noFill/>
              </a:ln>
            </p:spPr>
            <p:txBody>
              <a:bodyPr anchorCtr="0" anchor="t" bIns="91425" lIns="91425" spcFirstLastPara="1" rIns="91425" wrap="square" tIns="91425">
                <a:noAutofit/>
              </a:bodyPr>
              <a:lstStyle/>
              <a:p>
                <a:pPr indent="0" lvl="0" marL="0" rtl="0" algn="ctr">
                  <a:lnSpc>
                    <a:spcPct val="115000"/>
                  </a:lnSpc>
                  <a:spcBef>
                    <a:spcPts val="0"/>
                  </a:spcBef>
                  <a:spcAft>
                    <a:spcPts val="0"/>
                  </a:spcAft>
                  <a:buClr>
                    <a:schemeClr val="dk1"/>
                  </a:buClr>
                  <a:buSzPts val="1100"/>
                  <a:buFont typeface="Arial"/>
                  <a:buNone/>
                </a:pPr>
                <a:r>
                  <a:rPr b="1" lang="en" sz="1300">
                    <a:solidFill>
                      <a:schemeClr val="dk1"/>
                    </a:solidFill>
                    <a:latin typeface="Poppins"/>
                    <a:ea typeface="Poppins"/>
                    <a:cs typeface="Poppins"/>
                    <a:sym typeface="Poppins"/>
                  </a:rPr>
                  <a:t>Cantaloupe</a:t>
                </a:r>
                <a:endParaRPr b="1" sz="1300">
                  <a:solidFill>
                    <a:schemeClr val="dk1"/>
                  </a:solidFill>
                  <a:latin typeface="Poppins"/>
                  <a:ea typeface="Poppins"/>
                  <a:cs typeface="Poppins"/>
                  <a:sym typeface="Poppins"/>
                </a:endParaRPr>
              </a:p>
              <a:p>
                <a:pPr indent="0" lvl="0" marL="0" rtl="0" algn="l">
                  <a:lnSpc>
                    <a:spcPct val="115000"/>
                  </a:lnSpc>
                  <a:spcBef>
                    <a:spcPts val="0"/>
                  </a:spcBef>
                  <a:spcAft>
                    <a:spcPts val="0"/>
                  </a:spcAft>
                  <a:buClr>
                    <a:schemeClr val="dk1"/>
                  </a:buClr>
                  <a:buSzPts val="1100"/>
                  <a:buFont typeface="Arial"/>
                  <a:buNone/>
                </a:pPr>
                <a:r>
                  <a:t/>
                </a:r>
                <a:endParaRPr b="1" sz="1300">
                  <a:solidFill>
                    <a:schemeClr val="dk1"/>
                  </a:solidFill>
                  <a:latin typeface="Poppins"/>
                  <a:ea typeface="Poppins"/>
                  <a:cs typeface="Poppins"/>
                  <a:sym typeface="Poppins"/>
                </a:endParaRPr>
              </a:p>
            </p:txBody>
          </p:sp>
        </p:grpSp>
        <p:grpSp>
          <p:nvGrpSpPr>
            <p:cNvPr id="253" name="Google Shape;253;p14"/>
            <p:cNvGrpSpPr/>
            <p:nvPr/>
          </p:nvGrpSpPr>
          <p:grpSpPr>
            <a:xfrm>
              <a:off x="204975" y="65838"/>
              <a:ext cx="438600" cy="7781825"/>
              <a:chOff x="5115950" y="-9900"/>
              <a:chExt cx="438600" cy="7781825"/>
            </a:xfrm>
          </p:grpSpPr>
          <p:sp>
            <p:nvSpPr>
              <p:cNvPr id="254" name="Google Shape;254;p14"/>
              <p:cNvSpPr txBox="1"/>
              <p:nvPr/>
            </p:nvSpPr>
            <p:spPr>
              <a:xfrm rot="5400000">
                <a:off x="4368500" y="737550"/>
                <a:ext cx="1933500" cy="438600"/>
              </a:xfrm>
              <a:prstGeom prst="rect">
                <a:avLst/>
              </a:prstGeom>
              <a:noFill/>
              <a:ln>
                <a:noFill/>
              </a:ln>
            </p:spPr>
            <p:txBody>
              <a:bodyPr anchorCtr="0" anchor="t" bIns="91425" lIns="91425" spcFirstLastPara="1" rIns="91425" wrap="square" tIns="91425">
                <a:noAutofit/>
              </a:bodyPr>
              <a:lstStyle/>
              <a:p>
                <a:pPr indent="0" lvl="0" marL="0" rtl="0" algn="ctr">
                  <a:lnSpc>
                    <a:spcPct val="115000"/>
                  </a:lnSpc>
                  <a:spcBef>
                    <a:spcPts val="0"/>
                  </a:spcBef>
                  <a:spcAft>
                    <a:spcPts val="0"/>
                  </a:spcAft>
                  <a:buClr>
                    <a:schemeClr val="dk1"/>
                  </a:buClr>
                  <a:buSzPts val="1100"/>
                  <a:buFont typeface="Arial"/>
                  <a:buNone/>
                </a:pPr>
                <a:r>
                  <a:rPr lang="en" sz="1100">
                    <a:solidFill>
                      <a:schemeClr val="dk1"/>
                    </a:solidFill>
                    <a:latin typeface="Poppins SemiBold"/>
                    <a:ea typeface="Poppins SemiBold"/>
                    <a:cs typeface="Poppins SemiBold"/>
                    <a:sym typeface="Poppins SemiBold"/>
                  </a:rPr>
                  <a:t>Plant</a:t>
                </a:r>
                <a:endParaRPr sz="1100">
                  <a:solidFill>
                    <a:schemeClr val="dk1"/>
                  </a:solidFill>
                  <a:latin typeface="Poppins SemiBold"/>
                  <a:ea typeface="Poppins SemiBold"/>
                  <a:cs typeface="Poppins SemiBold"/>
                  <a:sym typeface="Poppins SemiBold"/>
                </a:endParaRPr>
              </a:p>
              <a:p>
                <a:pPr indent="0" lvl="0" marL="0" rtl="0" algn="l">
                  <a:lnSpc>
                    <a:spcPct val="115000"/>
                  </a:lnSpc>
                  <a:spcBef>
                    <a:spcPts val="0"/>
                  </a:spcBef>
                  <a:spcAft>
                    <a:spcPts val="0"/>
                  </a:spcAft>
                  <a:buClr>
                    <a:schemeClr val="dk1"/>
                  </a:buClr>
                  <a:buSzPts val="1100"/>
                  <a:buFont typeface="Arial"/>
                  <a:buNone/>
                </a:pPr>
                <a:r>
                  <a:t/>
                </a:r>
                <a:endParaRPr sz="700">
                  <a:solidFill>
                    <a:schemeClr val="dk1"/>
                  </a:solidFill>
                  <a:latin typeface="Poppins SemiBold"/>
                  <a:ea typeface="Poppins SemiBold"/>
                  <a:cs typeface="Poppins SemiBold"/>
                  <a:sym typeface="Poppins SemiBold"/>
                </a:endParaRPr>
              </a:p>
              <a:p>
                <a:pPr indent="0" lvl="0" marL="0" rtl="0" algn="l">
                  <a:lnSpc>
                    <a:spcPct val="115000"/>
                  </a:lnSpc>
                  <a:spcBef>
                    <a:spcPts val="0"/>
                  </a:spcBef>
                  <a:spcAft>
                    <a:spcPts val="0"/>
                  </a:spcAft>
                  <a:buClr>
                    <a:schemeClr val="dk1"/>
                  </a:buClr>
                  <a:buSzPts val="1100"/>
                  <a:buFont typeface="Arial"/>
                  <a:buNone/>
                </a:pPr>
                <a:r>
                  <a:t/>
                </a:r>
                <a:endParaRPr sz="1100">
                  <a:solidFill>
                    <a:schemeClr val="dk1"/>
                  </a:solidFill>
                  <a:latin typeface="Poppins SemiBold"/>
                  <a:ea typeface="Poppins SemiBold"/>
                  <a:cs typeface="Poppins SemiBold"/>
                  <a:sym typeface="Poppins SemiBold"/>
                </a:endParaRPr>
              </a:p>
            </p:txBody>
          </p:sp>
          <p:sp>
            <p:nvSpPr>
              <p:cNvPr id="255" name="Google Shape;255;p14"/>
              <p:cNvSpPr txBox="1"/>
              <p:nvPr/>
            </p:nvSpPr>
            <p:spPr>
              <a:xfrm rot="5400000">
                <a:off x="4357250" y="2689500"/>
                <a:ext cx="1956000" cy="438600"/>
              </a:xfrm>
              <a:prstGeom prst="rect">
                <a:avLst/>
              </a:prstGeom>
              <a:noFill/>
              <a:ln>
                <a:noFill/>
              </a:ln>
            </p:spPr>
            <p:txBody>
              <a:bodyPr anchorCtr="0" anchor="t" bIns="91425" lIns="91425" spcFirstLastPara="1" rIns="91425" wrap="square" tIns="91425">
                <a:noAutofit/>
              </a:bodyPr>
              <a:lstStyle/>
              <a:p>
                <a:pPr indent="0" lvl="0" marL="0" rtl="0" algn="ctr">
                  <a:lnSpc>
                    <a:spcPct val="115000"/>
                  </a:lnSpc>
                  <a:spcBef>
                    <a:spcPts val="0"/>
                  </a:spcBef>
                  <a:spcAft>
                    <a:spcPts val="0"/>
                  </a:spcAft>
                  <a:buClr>
                    <a:schemeClr val="dk1"/>
                  </a:buClr>
                  <a:buSzPts val="1100"/>
                  <a:buFont typeface="Arial"/>
                  <a:buNone/>
                </a:pPr>
                <a:r>
                  <a:rPr lang="en" sz="1000">
                    <a:solidFill>
                      <a:schemeClr val="dk1"/>
                    </a:solidFill>
                    <a:latin typeface="Poppins SemiBold"/>
                    <a:ea typeface="Poppins SemiBold"/>
                    <a:cs typeface="Poppins SemiBold"/>
                    <a:sym typeface="Poppins SemiBold"/>
                  </a:rPr>
                  <a:t>Plant</a:t>
                </a:r>
                <a:endParaRPr sz="1000">
                  <a:solidFill>
                    <a:schemeClr val="dk1"/>
                  </a:solidFill>
                  <a:latin typeface="Poppins SemiBold"/>
                  <a:ea typeface="Poppins SemiBold"/>
                  <a:cs typeface="Poppins SemiBold"/>
                  <a:sym typeface="Poppins SemiBold"/>
                </a:endParaRPr>
              </a:p>
              <a:p>
                <a:pPr indent="0" lvl="0" marL="0" rtl="0" algn="l">
                  <a:lnSpc>
                    <a:spcPct val="115000"/>
                  </a:lnSpc>
                  <a:spcBef>
                    <a:spcPts val="0"/>
                  </a:spcBef>
                  <a:spcAft>
                    <a:spcPts val="0"/>
                  </a:spcAft>
                  <a:buClr>
                    <a:schemeClr val="dk1"/>
                  </a:buClr>
                  <a:buSzPts val="1100"/>
                  <a:buFont typeface="Arial"/>
                  <a:buNone/>
                </a:pPr>
                <a:r>
                  <a:t/>
                </a:r>
                <a:endParaRPr sz="600">
                  <a:solidFill>
                    <a:schemeClr val="dk1"/>
                  </a:solidFill>
                  <a:latin typeface="Poppins SemiBold"/>
                  <a:ea typeface="Poppins SemiBold"/>
                  <a:cs typeface="Poppins SemiBold"/>
                  <a:sym typeface="Poppins SemiBold"/>
                </a:endParaRPr>
              </a:p>
              <a:p>
                <a:pPr indent="0" lvl="0" marL="0" rtl="0" algn="l">
                  <a:lnSpc>
                    <a:spcPct val="115000"/>
                  </a:lnSpc>
                  <a:spcBef>
                    <a:spcPts val="0"/>
                  </a:spcBef>
                  <a:spcAft>
                    <a:spcPts val="0"/>
                  </a:spcAft>
                  <a:buClr>
                    <a:schemeClr val="dk1"/>
                  </a:buClr>
                  <a:buSzPts val="1100"/>
                  <a:buFont typeface="Arial"/>
                  <a:buNone/>
                </a:pPr>
                <a:r>
                  <a:t/>
                </a:r>
                <a:endParaRPr sz="1000">
                  <a:solidFill>
                    <a:schemeClr val="dk1"/>
                  </a:solidFill>
                  <a:latin typeface="Poppins SemiBold"/>
                  <a:ea typeface="Poppins SemiBold"/>
                  <a:cs typeface="Poppins SemiBold"/>
                  <a:sym typeface="Poppins SemiBold"/>
                </a:endParaRPr>
              </a:p>
            </p:txBody>
          </p:sp>
          <p:sp>
            <p:nvSpPr>
              <p:cNvPr id="256" name="Google Shape;256;p14"/>
              <p:cNvSpPr txBox="1"/>
              <p:nvPr/>
            </p:nvSpPr>
            <p:spPr>
              <a:xfrm rot="5400000">
                <a:off x="4357250" y="4632600"/>
                <a:ext cx="1956000" cy="438600"/>
              </a:xfrm>
              <a:prstGeom prst="rect">
                <a:avLst/>
              </a:prstGeom>
              <a:noFill/>
              <a:ln>
                <a:noFill/>
              </a:ln>
            </p:spPr>
            <p:txBody>
              <a:bodyPr anchorCtr="0" anchor="t" bIns="91425" lIns="91425" spcFirstLastPara="1" rIns="91425" wrap="square" tIns="91425">
                <a:noAutofit/>
              </a:bodyPr>
              <a:lstStyle/>
              <a:p>
                <a:pPr indent="0" lvl="0" marL="0" rtl="0" algn="ctr">
                  <a:lnSpc>
                    <a:spcPct val="115000"/>
                  </a:lnSpc>
                  <a:spcBef>
                    <a:spcPts val="0"/>
                  </a:spcBef>
                  <a:spcAft>
                    <a:spcPts val="0"/>
                  </a:spcAft>
                  <a:buClr>
                    <a:schemeClr val="dk1"/>
                  </a:buClr>
                  <a:buSzPts val="1100"/>
                  <a:buFont typeface="Arial"/>
                  <a:buNone/>
                </a:pPr>
                <a:r>
                  <a:rPr lang="en" sz="1100">
                    <a:solidFill>
                      <a:schemeClr val="dk1"/>
                    </a:solidFill>
                    <a:latin typeface="Poppins SemiBold"/>
                    <a:ea typeface="Poppins SemiBold"/>
                    <a:cs typeface="Poppins SemiBold"/>
                    <a:sym typeface="Poppins SemiBold"/>
                  </a:rPr>
                  <a:t>Plant</a:t>
                </a:r>
                <a:endParaRPr sz="1100">
                  <a:solidFill>
                    <a:schemeClr val="dk1"/>
                  </a:solidFill>
                  <a:latin typeface="Poppins SemiBold"/>
                  <a:ea typeface="Poppins SemiBold"/>
                  <a:cs typeface="Poppins SemiBold"/>
                  <a:sym typeface="Poppins SemiBold"/>
                </a:endParaRPr>
              </a:p>
              <a:p>
                <a:pPr indent="0" lvl="0" marL="0" rtl="0" algn="l">
                  <a:lnSpc>
                    <a:spcPct val="115000"/>
                  </a:lnSpc>
                  <a:spcBef>
                    <a:spcPts val="0"/>
                  </a:spcBef>
                  <a:spcAft>
                    <a:spcPts val="0"/>
                  </a:spcAft>
                  <a:buClr>
                    <a:schemeClr val="dk1"/>
                  </a:buClr>
                  <a:buSzPts val="1100"/>
                  <a:buFont typeface="Arial"/>
                  <a:buNone/>
                </a:pPr>
                <a:r>
                  <a:t/>
                </a:r>
                <a:endParaRPr sz="700">
                  <a:solidFill>
                    <a:schemeClr val="dk1"/>
                  </a:solidFill>
                  <a:latin typeface="Poppins SemiBold"/>
                  <a:ea typeface="Poppins SemiBold"/>
                  <a:cs typeface="Poppins SemiBold"/>
                  <a:sym typeface="Poppins SemiBold"/>
                </a:endParaRPr>
              </a:p>
              <a:p>
                <a:pPr indent="0" lvl="0" marL="0" rtl="0" algn="l">
                  <a:lnSpc>
                    <a:spcPct val="115000"/>
                  </a:lnSpc>
                  <a:spcBef>
                    <a:spcPts val="0"/>
                  </a:spcBef>
                  <a:spcAft>
                    <a:spcPts val="0"/>
                  </a:spcAft>
                  <a:buClr>
                    <a:schemeClr val="dk1"/>
                  </a:buClr>
                  <a:buSzPts val="1100"/>
                  <a:buFont typeface="Arial"/>
                  <a:buNone/>
                </a:pPr>
                <a:r>
                  <a:t/>
                </a:r>
                <a:endParaRPr sz="1100">
                  <a:solidFill>
                    <a:schemeClr val="dk1"/>
                  </a:solidFill>
                  <a:latin typeface="Poppins SemiBold"/>
                  <a:ea typeface="Poppins SemiBold"/>
                  <a:cs typeface="Poppins SemiBold"/>
                  <a:sym typeface="Poppins SemiBold"/>
                </a:endParaRPr>
              </a:p>
            </p:txBody>
          </p:sp>
          <p:sp>
            <p:nvSpPr>
              <p:cNvPr id="257" name="Google Shape;257;p14"/>
              <p:cNvSpPr txBox="1"/>
              <p:nvPr/>
            </p:nvSpPr>
            <p:spPr>
              <a:xfrm rot="5400000">
                <a:off x="4368500" y="6585875"/>
                <a:ext cx="1933500" cy="438600"/>
              </a:xfrm>
              <a:prstGeom prst="rect">
                <a:avLst/>
              </a:prstGeom>
              <a:noFill/>
              <a:ln>
                <a:noFill/>
              </a:ln>
            </p:spPr>
            <p:txBody>
              <a:bodyPr anchorCtr="0" anchor="t" bIns="91425" lIns="91425" spcFirstLastPara="1" rIns="91425" wrap="square" tIns="91425">
                <a:noAutofit/>
              </a:bodyPr>
              <a:lstStyle/>
              <a:p>
                <a:pPr indent="0" lvl="0" marL="0" rtl="0" algn="ctr">
                  <a:lnSpc>
                    <a:spcPct val="115000"/>
                  </a:lnSpc>
                  <a:spcBef>
                    <a:spcPts val="0"/>
                  </a:spcBef>
                  <a:spcAft>
                    <a:spcPts val="0"/>
                  </a:spcAft>
                  <a:buClr>
                    <a:schemeClr val="dk1"/>
                  </a:buClr>
                  <a:buSzPts val="1100"/>
                  <a:buFont typeface="Arial"/>
                  <a:buNone/>
                </a:pPr>
                <a:r>
                  <a:rPr lang="en" sz="1100">
                    <a:solidFill>
                      <a:schemeClr val="dk1"/>
                    </a:solidFill>
                    <a:latin typeface="Poppins SemiBold"/>
                    <a:ea typeface="Poppins SemiBold"/>
                    <a:cs typeface="Poppins SemiBold"/>
                    <a:sym typeface="Poppins SemiBold"/>
                  </a:rPr>
                  <a:t>Plant</a:t>
                </a:r>
                <a:endParaRPr sz="1100">
                  <a:solidFill>
                    <a:schemeClr val="dk1"/>
                  </a:solidFill>
                  <a:latin typeface="Poppins SemiBold"/>
                  <a:ea typeface="Poppins SemiBold"/>
                  <a:cs typeface="Poppins SemiBold"/>
                  <a:sym typeface="Poppins SemiBold"/>
                </a:endParaRPr>
              </a:p>
              <a:p>
                <a:pPr indent="0" lvl="0" marL="0" rtl="0" algn="l">
                  <a:lnSpc>
                    <a:spcPct val="115000"/>
                  </a:lnSpc>
                  <a:spcBef>
                    <a:spcPts val="0"/>
                  </a:spcBef>
                  <a:spcAft>
                    <a:spcPts val="0"/>
                  </a:spcAft>
                  <a:buClr>
                    <a:schemeClr val="dk1"/>
                  </a:buClr>
                  <a:buSzPts val="1100"/>
                  <a:buFont typeface="Arial"/>
                  <a:buNone/>
                </a:pPr>
                <a:r>
                  <a:t/>
                </a:r>
                <a:endParaRPr sz="700">
                  <a:solidFill>
                    <a:schemeClr val="dk1"/>
                  </a:solidFill>
                  <a:latin typeface="Poppins SemiBold"/>
                  <a:ea typeface="Poppins SemiBold"/>
                  <a:cs typeface="Poppins SemiBold"/>
                  <a:sym typeface="Poppins SemiBold"/>
                </a:endParaRPr>
              </a:p>
              <a:p>
                <a:pPr indent="0" lvl="0" marL="0" rtl="0" algn="l">
                  <a:lnSpc>
                    <a:spcPct val="115000"/>
                  </a:lnSpc>
                  <a:spcBef>
                    <a:spcPts val="0"/>
                  </a:spcBef>
                  <a:spcAft>
                    <a:spcPts val="0"/>
                  </a:spcAft>
                  <a:buClr>
                    <a:schemeClr val="dk1"/>
                  </a:buClr>
                  <a:buSzPts val="1100"/>
                  <a:buFont typeface="Arial"/>
                  <a:buNone/>
                </a:pPr>
                <a:r>
                  <a:t/>
                </a:r>
                <a:endParaRPr sz="1100">
                  <a:solidFill>
                    <a:schemeClr val="dk1"/>
                  </a:solidFill>
                  <a:latin typeface="Poppins SemiBold"/>
                  <a:ea typeface="Poppins SemiBold"/>
                  <a:cs typeface="Poppins SemiBold"/>
                  <a:sym typeface="Poppins SemiBold"/>
                </a:endParaRPr>
              </a:p>
            </p:txBody>
          </p:sp>
        </p:grpSp>
        <p:grpSp>
          <p:nvGrpSpPr>
            <p:cNvPr id="258" name="Google Shape;258;p14"/>
            <p:cNvGrpSpPr/>
            <p:nvPr/>
          </p:nvGrpSpPr>
          <p:grpSpPr>
            <a:xfrm>
              <a:off x="5242950" y="66300"/>
              <a:ext cx="438600" cy="7781825"/>
              <a:chOff x="5115950" y="-9900"/>
              <a:chExt cx="438600" cy="7781825"/>
            </a:xfrm>
          </p:grpSpPr>
          <p:sp>
            <p:nvSpPr>
              <p:cNvPr id="259" name="Google Shape;259;p14"/>
              <p:cNvSpPr txBox="1"/>
              <p:nvPr/>
            </p:nvSpPr>
            <p:spPr>
              <a:xfrm rot="5400000">
                <a:off x="4357250" y="2689500"/>
                <a:ext cx="1956000" cy="438600"/>
              </a:xfrm>
              <a:prstGeom prst="rect">
                <a:avLst/>
              </a:prstGeom>
              <a:noFill/>
              <a:ln>
                <a:noFill/>
              </a:ln>
            </p:spPr>
            <p:txBody>
              <a:bodyPr anchorCtr="0" anchor="t" bIns="91425" lIns="91425" spcFirstLastPara="1" rIns="91425" wrap="square" tIns="91425">
                <a:noAutofit/>
              </a:bodyPr>
              <a:lstStyle/>
              <a:p>
                <a:pPr indent="0" lvl="0" marL="0" rtl="0" algn="ctr">
                  <a:lnSpc>
                    <a:spcPct val="115000"/>
                  </a:lnSpc>
                  <a:spcBef>
                    <a:spcPts val="0"/>
                  </a:spcBef>
                  <a:spcAft>
                    <a:spcPts val="0"/>
                  </a:spcAft>
                  <a:buClr>
                    <a:schemeClr val="dk1"/>
                  </a:buClr>
                  <a:buSzPts val="1100"/>
                  <a:buFont typeface="Arial"/>
                  <a:buNone/>
                </a:pPr>
                <a:r>
                  <a:rPr lang="en" sz="1000">
                    <a:solidFill>
                      <a:schemeClr val="dk1"/>
                    </a:solidFill>
                    <a:latin typeface="Poppins SemiBold"/>
                    <a:ea typeface="Poppins SemiBold"/>
                    <a:cs typeface="Poppins SemiBold"/>
                    <a:sym typeface="Poppins SemiBold"/>
                  </a:rPr>
                  <a:t>Plant</a:t>
                </a:r>
                <a:endParaRPr sz="1000">
                  <a:solidFill>
                    <a:schemeClr val="dk1"/>
                  </a:solidFill>
                  <a:latin typeface="Poppins SemiBold"/>
                  <a:ea typeface="Poppins SemiBold"/>
                  <a:cs typeface="Poppins SemiBold"/>
                  <a:sym typeface="Poppins SemiBold"/>
                </a:endParaRPr>
              </a:p>
              <a:p>
                <a:pPr indent="0" lvl="0" marL="0" rtl="0" algn="l">
                  <a:lnSpc>
                    <a:spcPct val="115000"/>
                  </a:lnSpc>
                  <a:spcBef>
                    <a:spcPts val="0"/>
                  </a:spcBef>
                  <a:spcAft>
                    <a:spcPts val="0"/>
                  </a:spcAft>
                  <a:buClr>
                    <a:schemeClr val="dk1"/>
                  </a:buClr>
                  <a:buSzPts val="1100"/>
                  <a:buFont typeface="Arial"/>
                  <a:buNone/>
                </a:pPr>
                <a:r>
                  <a:t/>
                </a:r>
                <a:endParaRPr sz="600">
                  <a:solidFill>
                    <a:schemeClr val="dk1"/>
                  </a:solidFill>
                  <a:latin typeface="Poppins SemiBold"/>
                  <a:ea typeface="Poppins SemiBold"/>
                  <a:cs typeface="Poppins SemiBold"/>
                  <a:sym typeface="Poppins SemiBold"/>
                </a:endParaRPr>
              </a:p>
              <a:p>
                <a:pPr indent="0" lvl="0" marL="0" rtl="0" algn="l">
                  <a:lnSpc>
                    <a:spcPct val="115000"/>
                  </a:lnSpc>
                  <a:spcBef>
                    <a:spcPts val="0"/>
                  </a:spcBef>
                  <a:spcAft>
                    <a:spcPts val="0"/>
                  </a:spcAft>
                  <a:buClr>
                    <a:schemeClr val="dk1"/>
                  </a:buClr>
                  <a:buSzPts val="1100"/>
                  <a:buFont typeface="Arial"/>
                  <a:buNone/>
                </a:pPr>
                <a:r>
                  <a:t/>
                </a:r>
                <a:endParaRPr sz="1000">
                  <a:solidFill>
                    <a:schemeClr val="dk1"/>
                  </a:solidFill>
                  <a:latin typeface="Poppins SemiBold"/>
                  <a:ea typeface="Poppins SemiBold"/>
                  <a:cs typeface="Poppins SemiBold"/>
                  <a:sym typeface="Poppins SemiBold"/>
                </a:endParaRPr>
              </a:p>
            </p:txBody>
          </p:sp>
          <p:sp>
            <p:nvSpPr>
              <p:cNvPr id="260" name="Google Shape;260;p14"/>
              <p:cNvSpPr txBox="1"/>
              <p:nvPr/>
            </p:nvSpPr>
            <p:spPr>
              <a:xfrm rot="5400000">
                <a:off x="4357250" y="4632600"/>
                <a:ext cx="1956000" cy="438600"/>
              </a:xfrm>
              <a:prstGeom prst="rect">
                <a:avLst/>
              </a:prstGeom>
              <a:noFill/>
              <a:ln>
                <a:noFill/>
              </a:ln>
            </p:spPr>
            <p:txBody>
              <a:bodyPr anchorCtr="0" anchor="t" bIns="91425" lIns="91425" spcFirstLastPara="1" rIns="91425" wrap="square" tIns="91425">
                <a:noAutofit/>
              </a:bodyPr>
              <a:lstStyle/>
              <a:p>
                <a:pPr indent="0" lvl="0" marL="0" rtl="0" algn="ctr">
                  <a:lnSpc>
                    <a:spcPct val="115000"/>
                  </a:lnSpc>
                  <a:spcBef>
                    <a:spcPts val="0"/>
                  </a:spcBef>
                  <a:spcAft>
                    <a:spcPts val="0"/>
                  </a:spcAft>
                  <a:buClr>
                    <a:schemeClr val="dk1"/>
                  </a:buClr>
                  <a:buSzPts val="1100"/>
                  <a:buFont typeface="Arial"/>
                  <a:buNone/>
                </a:pPr>
                <a:r>
                  <a:rPr lang="en" sz="1100">
                    <a:solidFill>
                      <a:schemeClr val="dk1"/>
                    </a:solidFill>
                    <a:latin typeface="Poppins SemiBold"/>
                    <a:ea typeface="Poppins SemiBold"/>
                    <a:cs typeface="Poppins SemiBold"/>
                    <a:sym typeface="Poppins SemiBold"/>
                  </a:rPr>
                  <a:t>Plant</a:t>
                </a:r>
                <a:endParaRPr sz="1100">
                  <a:solidFill>
                    <a:schemeClr val="dk1"/>
                  </a:solidFill>
                  <a:latin typeface="Poppins SemiBold"/>
                  <a:ea typeface="Poppins SemiBold"/>
                  <a:cs typeface="Poppins SemiBold"/>
                  <a:sym typeface="Poppins SemiBold"/>
                </a:endParaRPr>
              </a:p>
              <a:p>
                <a:pPr indent="0" lvl="0" marL="0" rtl="0" algn="l">
                  <a:lnSpc>
                    <a:spcPct val="115000"/>
                  </a:lnSpc>
                  <a:spcBef>
                    <a:spcPts val="0"/>
                  </a:spcBef>
                  <a:spcAft>
                    <a:spcPts val="0"/>
                  </a:spcAft>
                  <a:buClr>
                    <a:schemeClr val="dk1"/>
                  </a:buClr>
                  <a:buSzPts val="1100"/>
                  <a:buFont typeface="Arial"/>
                  <a:buNone/>
                </a:pPr>
                <a:r>
                  <a:t/>
                </a:r>
                <a:endParaRPr sz="700">
                  <a:solidFill>
                    <a:schemeClr val="dk1"/>
                  </a:solidFill>
                  <a:latin typeface="Poppins SemiBold"/>
                  <a:ea typeface="Poppins SemiBold"/>
                  <a:cs typeface="Poppins SemiBold"/>
                  <a:sym typeface="Poppins SemiBold"/>
                </a:endParaRPr>
              </a:p>
              <a:p>
                <a:pPr indent="0" lvl="0" marL="0" rtl="0" algn="l">
                  <a:lnSpc>
                    <a:spcPct val="115000"/>
                  </a:lnSpc>
                  <a:spcBef>
                    <a:spcPts val="0"/>
                  </a:spcBef>
                  <a:spcAft>
                    <a:spcPts val="0"/>
                  </a:spcAft>
                  <a:buClr>
                    <a:schemeClr val="dk1"/>
                  </a:buClr>
                  <a:buSzPts val="1100"/>
                  <a:buFont typeface="Arial"/>
                  <a:buNone/>
                </a:pPr>
                <a:r>
                  <a:t/>
                </a:r>
                <a:endParaRPr sz="1100">
                  <a:solidFill>
                    <a:schemeClr val="dk1"/>
                  </a:solidFill>
                  <a:latin typeface="Poppins SemiBold"/>
                  <a:ea typeface="Poppins SemiBold"/>
                  <a:cs typeface="Poppins SemiBold"/>
                  <a:sym typeface="Poppins SemiBold"/>
                </a:endParaRPr>
              </a:p>
            </p:txBody>
          </p:sp>
          <p:sp>
            <p:nvSpPr>
              <p:cNvPr id="261" name="Google Shape;261;p14"/>
              <p:cNvSpPr txBox="1"/>
              <p:nvPr/>
            </p:nvSpPr>
            <p:spPr>
              <a:xfrm rot="5400000">
                <a:off x="4368500" y="6585875"/>
                <a:ext cx="1933500" cy="438600"/>
              </a:xfrm>
              <a:prstGeom prst="rect">
                <a:avLst/>
              </a:prstGeom>
              <a:noFill/>
              <a:ln>
                <a:noFill/>
              </a:ln>
            </p:spPr>
            <p:txBody>
              <a:bodyPr anchorCtr="0" anchor="t" bIns="91425" lIns="91425" spcFirstLastPara="1" rIns="91425" wrap="square" tIns="91425">
                <a:noAutofit/>
              </a:bodyPr>
              <a:lstStyle/>
              <a:p>
                <a:pPr indent="0" lvl="0" marL="0" rtl="0" algn="ctr">
                  <a:lnSpc>
                    <a:spcPct val="115000"/>
                  </a:lnSpc>
                  <a:spcBef>
                    <a:spcPts val="0"/>
                  </a:spcBef>
                  <a:spcAft>
                    <a:spcPts val="0"/>
                  </a:spcAft>
                  <a:buClr>
                    <a:schemeClr val="dk1"/>
                  </a:buClr>
                  <a:buSzPts val="1100"/>
                  <a:buFont typeface="Arial"/>
                  <a:buNone/>
                </a:pPr>
                <a:r>
                  <a:rPr lang="en" sz="1100">
                    <a:solidFill>
                      <a:schemeClr val="dk1"/>
                    </a:solidFill>
                    <a:latin typeface="Poppins SemiBold"/>
                    <a:ea typeface="Poppins SemiBold"/>
                    <a:cs typeface="Poppins SemiBold"/>
                    <a:sym typeface="Poppins SemiBold"/>
                  </a:rPr>
                  <a:t>Plant</a:t>
                </a:r>
                <a:endParaRPr sz="1100">
                  <a:solidFill>
                    <a:schemeClr val="dk1"/>
                  </a:solidFill>
                  <a:latin typeface="Poppins SemiBold"/>
                  <a:ea typeface="Poppins SemiBold"/>
                  <a:cs typeface="Poppins SemiBold"/>
                  <a:sym typeface="Poppins SemiBold"/>
                </a:endParaRPr>
              </a:p>
              <a:p>
                <a:pPr indent="0" lvl="0" marL="0" rtl="0" algn="l">
                  <a:lnSpc>
                    <a:spcPct val="115000"/>
                  </a:lnSpc>
                  <a:spcBef>
                    <a:spcPts val="0"/>
                  </a:spcBef>
                  <a:spcAft>
                    <a:spcPts val="0"/>
                  </a:spcAft>
                  <a:buClr>
                    <a:schemeClr val="dk1"/>
                  </a:buClr>
                  <a:buSzPts val="1100"/>
                  <a:buFont typeface="Arial"/>
                  <a:buNone/>
                </a:pPr>
                <a:r>
                  <a:t/>
                </a:r>
                <a:endParaRPr sz="700">
                  <a:solidFill>
                    <a:schemeClr val="dk1"/>
                  </a:solidFill>
                  <a:latin typeface="Poppins SemiBold"/>
                  <a:ea typeface="Poppins SemiBold"/>
                  <a:cs typeface="Poppins SemiBold"/>
                  <a:sym typeface="Poppins SemiBold"/>
                </a:endParaRPr>
              </a:p>
              <a:p>
                <a:pPr indent="0" lvl="0" marL="0" rtl="0" algn="l">
                  <a:lnSpc>
                    <a:spcPct val="115000"/>
                  </a:lnSpc>
                  <a:spcBef>
                    <a:spcPts val="0"/>
                  </a:spcBef>
                  <a:spcAft>
                    <a:spcPts val="0"/>
                  </a:spcAft>
                  <a:buClr>
                    <a:schemeClr val="dk1"/>
                  </a:buClr>
                  <a:buSzPts val="1100"/>
                  <a:buFont typeface="Arial"/>
                  <a:buNone/>
                </a:pPr>
                <a:r>
                  <a:t/>
                </a:r>
                <a:endParaRPr sz="1100">
                  <a:solidFill>
                    <a:schemeClr val="dk1"/>
                  </a:solidFill>
                  <a:latin typeface="Poppins SemiBold"/>
                  <a:ea typeface="Poppins SemiBold"/>
                  <a:cs typeface="Poppins SemiBold"/>
                  <a:sym typeface="Poppins SemiBold"/>
                </a:endParaRPr>
              </a:p>
            </p:txBody>
          </p:sp>
          <p:sp>
            <p:nvSpPr>
              <p:cNvPr id="262" name="Google Shape;262;p14"/>
              <p:cNvSpPr txBox="1"/>
              <p:nvPr/>
            </p:nvSpPr>
            <p:spPr>
              <a:xfrm rot="5400000">
                <a:off x="4368500" y="737550"/>
                <a:ext cx="1933500" cy="438600"/>
              </a:xfrm>
              <a:prstGeom prst="rect">
                <a:avLst/>
              </a:prstGeom>
              <a:noFill/>
              <a:ln>
                <a:noFill/>
              </a:ln>
            </p:spPr>
            <p:txBody>
              <a:bodyPr anchorCtr="0" anchor="t" bIns="91425" lIns="91425" spcFirstLastPara="1" rIns="91425" wrap="square" tIns="91425">
                <a:noAutofit/>
              </a:bodyPr>
              <a:lstStyle/>
              <a:p>
                <a:pPr indent="0" lvl="0" marL="0" rtl="0" algn="ctr">
                  <a:lnSpc>
                    <a:spcPct val="115000"/>
                  </a:lnSpc>
                  <a:spcBef>
                    <a:spcPts val="0"/>
                  </a:spcBef>
                  <a:spcAft>
                    <a:spcPts val="0"/>
                  </a:spcAft>
                  <a:buClr>
                    <a:schemeClr val="dk1"/>
                  </a:buClr>
                  <a:buSzPts val="1100"/>
                  <a:buFont typeface="Arial"/>
                  <a:buNone/>
                </a:pPr>
                <a:r>
                  <a:rPr lang="en" sz="1100">
                    <a:solidFill>
                      <a:schemeClr val="dk1"/>
                    </a:solidFill>
                    <a:latin typeface="Poppins SemiBold"/>
                    <a:ea typeface="Poppins SemiBold"/>
                    <a:cs typeface="Poppins SemiBold"/>
                    <a:sym typeface="Poppins SemiBold"/>
                  </a:rPr>
                  <a:t>Plant</a:t>
                </a:r>
                <a:endParaRPr sz="1100">
                  <a:solidFill>
                    <a:schemeClr val="dk1"/>
                  </a:solidFill>
                  <a:latin typeface="Poppins SemiBold"/>
                  <a:ea typeface="Poppins SemiBold"/>
                  <a:cs typeface="Poppins SemiBold"/>
                  <a:sym typeface="Poppins SemiBold"/>
                </a:endParaRPr>
              </a:p>
              <a:p>
                <a:pPr indent="0" lvl="0" marL="0" rtl="0" algn="l">
                  <a:lnSpc>
                    <a:spcPct val="115000"/>
                  </a:lnSpc>
                  <a:spcBef>
                    <a:spcPts val="0"/>
                  </a:spcBef>
                  <a:spcAft>
                    <a:spcPts val="0"/>
                  </a:spcAft>
                  <a:buClr>
                    <a:schemeClr val="dk1"/>
                  </a:buClr>
                  <a:buSzPts val="1100"/>
                  <a:buFont typeface="Arial"/>
                  <a:buNone/>
                </a:pPr>
                <a:r>
                  <a:t/>
                </a:r>
                <a:endParaRPr sz="700">
                  <a:solidFill>
                    <a:schemeClr val="dk1"/>
                  </a:solidFill>
                  <a:latin typeface="Poppins SemiBold"/>
                  <a:ea typeface="Poppins SemiBold"/>
                  <a:cs typeface="Poppins SemiBold"/>
                  <a:sym typeface="Poppins SemiBold"/>
                </a:endParaRPr>
              </a:p>
              <a:p>
                <a:pPr indent="0" lvl="0" marL="0" rtl="0" algn="l">
                  <a:lnSpc>
                    <a:spcPct val="115000"/>
                  </a:lnSpc>
                  <a:spcBef>
                    <a:spcPts val="0"/>
                  </a:spcBef>
                  <a:spcAft>
                    <a:spcPts val="0"/>
                  </a:spcAft>
                  <a:buClr>
                    <a:schemeClr val="dk1"/>
                  </a:buClr>
                  <a:buSzPts val="1100"/>
                  <a:buFont typeface="Arial"/>
                  <a:buNone/>
                </a:pPr>
                <a:r>
                  <a:t/>
                </a:r>
                <a:endParaRPr sz="1100">
                  <a:solidFill>
                    <a:schemeClr val="dk1"/>
                  </a:solidFill>
                  <a:latin typeface="Poppins SemiBold"/>
                  <a:ea typeface="Poppins SemiBold"/>
                  <a:cs typeface="Poppins SemiBold"/>
                  <a:sym typeface="Poppins SemiBold"/>
                </a:endParaRPr>
              </a:p>
            </p:txBody>
          </p:sp>
        </p:grpSp>
      </p:grpSp>
      <p:pic>
        <p:nvPicPr>
          <p:cNvPr id="263" name="Google Shape;263;p14"/>
          <p:cNvPicPr preferRelativeResize="0"/>
          <p:nvPr/>
        </p:nvPicPr>
        <p:blipFill rotWithShape="1">
          <a:blip r:embed="rId4">
            <a:alphaModFix/>
          </a:blip>
          <a:srcRect b="12010" l="0" r="0" t="0"/>
          <a:stretch/>
        </p:blipFill>
        <p:spPr>
          <a:xfrm rot="5400000">
            <a:off x="3494642" y="6162642"/>
            <a:ext cx="1202242" cy="1375224"/>
          </a:xfrm>
          <a:prstGeom prst="rect">
            <a:avLst/>
          </a:prstGeom>
          <a:noFill/>
          <a:ln>
            <a:noFill/>
          </a:ln>
        </p:spPr>
      </p:pic>
      <p:pic>
        <p:nvPicPr>
          <p:cNvPr id="264" name="Google Shape;264;p14"/>
          <p:cNvPicPr preferRelativeResize="0"/>
          <p:nvPr/>
        </p:nvPicPr>
        <p:blipFill rotWithShape="1">
          <a:blip r:embed="rId4">
            <a:alphaModFix/>
          </a:blip>
          <a:srcRect b="12010" l="0" r="0" t="0"/>
          <a:stretch/>
        </p:blipFill>
        <p:spPr>
          <a:xfrm rot="5400000">
            <a:off x="3494642" y="4272489"/>
            <a:ext cx="1202242" cy="1375224"/>
          </a:xfrm>
          <a:prstGeom prst="rect">
            <a:avLst/>
          </a:prstGeom>
          <a:noFill/>
          <a:ln>
            <a:noFill/>
          </a:ln>
        </p:spPr>
      </p:pic>
      <p:pic>
        <p:nvPicPr>
          <p:cNvPr id="265" name="Google Shape;265;p14"/>
          <p:cNvPicPr preferRelativeResize="0"/>
          <p:nvPr/>
        </p:nvPicPr>
        <p:blipFill rotWithShape="1">
          <a:blip r:embed="rId4">
            <a:alphaModFix/>
          </a:blip>
          <a:srcRect b="12010" l="0" r="0" t="0"/>
          <a:stretch/>
        </p:blipFill>
        <p:spPr>
          <a:xfrm rot="5400000">
            <a:off x="3494642" y="2284337"/>
            <a:ext cx="1202243" cy="1375224"/>
          </a:xfrm>
          <a:prstGeom prst="rect">
            <a:avLst/>
          </a:prstGeom>
          <a:noFill/>
          <a:ln>
            <a:noFill/>
          </a:ln>
        </p:spPr>
      </p:pic>
      <p:pic>
        <p:nvPicPr>
          <p:cNvPr id="266" name="Google Shape;266;p14"/>
          <p:cNvPicPr preferRelativeResize="0"/>
          <p:nvPr/>
        </p:nvPicPr>
        <p:blipFill rotWithShape="1">
          <a:blip r:embed="rId4">
            <a:alphaModFix/>
          </a:blip>
          <a:srcRect b="12010" l="0" r="0" t="0"/>
          <a:stretch/>
        </p:blipFill>
        <p:spPr>
          <a:xfrm rot="5400000">
            <a:off x="3494642" y="394184"/>
            <a:ext cx="1202243" cy="1375224"/>
          </a:xfrm>
          <a:prstGeom prst="rect">
            <a:avLst/>
          </a:prstGeom>
          <a:noFill/>
          <a:ln>
            <a:noFill/>
          </a:ln>
        </p:spPr>
      </p:pic>
      <p:pic>
        <p:nvPicPr>
          <p:cNvPr id="267" name="Google Shape;267;p14"/>
          <p:cNvPicPr preferRelativeResize="0"/>
          <p:nvPr/>
        </p:nvPicPr>
        <p:blipFill>
          <a:blip r:embed="rId5">
            <a:alphaModFix/>
          </a:blip>
          <a:stretch>
            <a:fillRect/>
          </a:stretch>
        </p:blipFill>
        <p:spPr>
          <a:xfrm rot="5400000">
            <a:off x="859538" y="638087"/>
            <a:ext cx="1163699" cy="887425"/>
          </a:xfrm>
          <a:prstGeom prst="rect">
            <a:avLst/>
          </a:prstGeom>
          <a:noFill/>
          <a:ln>
            <a:noFill/>
          </a:ln>
        </p:spPr>
      </p:pic>
      <p:pic>
        <p:nvPicPr>
          <p:cNvPr id="268" name="Google Shape;268;p14"/>
          <p:cNvPicPr preferRelativeResize="0"/>
          <p:nvPr/>
        </p:nvPicPr>
        <p:blipFill>
          <a:blip r:embed="rId5">
            <a:alphaModFix/>
          </a:blip>
          <a:stretch>
            <a:fillRect/>
          </a:stretch>
        </p:blipFill>
        <p:spPr>
          <a:xfrm rot="5400000">
            <a:off x="859538" y="2528237"/>
            <a:ext cx="1163699" cy="887425"/>
          </a:xfrm>
          <a:prstGeom prst="rect">
            <a:avLst/>
          </a:prstGeom>
          <a:noFill/>
          <a:ln>
            <a:noFill/>
          </a:ln>
        </p:spPr>
      </p:pic>
      <p:pic>
        <p:nvPicPr>
          <p:cNvPr id="269" name="Google Shape;269;p14"/>
          <p:cNvPicPr preferRelativeResize="0"/>
          <p:nvPr/>
        </p:nvPicPr>
        <p:blipFill>
          <a:blip r:embed="rId5">
            <a:alphaModFix/>
          </a:blip>
          <a:stretch>
            <a:fillRect/>
          </a:stretch>
        </p:blipFill>
        <p:spPr>
          <a:xfrm rot="5400000">
            <a:off x="859538" y="4516387"/>
            <a:ext cx="1163699" cy="887425"/>
          </a:xfrm>
          <a:prstGeom prst="rect">
            <a:avLst/>
          </a:prstGeom>
          <a:noFill/>
          <a:ln>
            <a:noFill/>
          </a:ln>
        </p:spPr>
      </p:pic>
      <p:pic>
        <p:nvPicPr>
          <p:cNvPr id="270" name="Google Shape;270;p14"/>
          <p:cNvPicPr preferRelativeResize="0"/>
          <p:nvPr/>
        </p:nvPicPr>
        <p:blipFill>
          <a:blip r:embed="rId5">
            <a:alphaModFix/>
          </a:blip>
          <a:stretch>
            <a:fillRect/>
          </a:stretch>
        </p:blipFill>
        <p:spPr>
          <a:xfrm rot="5400000">
            <a:off x="859538" y="6406537"/>
            <a:ext cx="1163699" cy="887425"/>
          </a:xfrm>
          <a:prstGeom prst="rect">
            <a:avLst/>
          </a:prstGeom>
          <a:noFill/>
          <a:ln>
            <a:noFill/>
          </a:ln>
        </p:spPr>
      </p:pic>
      <p:pic>
        <p:nvPicPr>
          <p:cNvPr id="271" name="Google Shape;271;p14"/>
          <p:cNvPicPr preferRelativeResize="0"/>
          <p:nvPr/>
        </p:nvPicPr>
        <p:blipFill rotWithShape="1">
          <a:blip r:embed="rId4">
            <a:alphaModFix/>
          </a:blip>
          <a:srcRect b="12010" l="0" r="0" t="0"/>
          <a:stretch/>
        </p:blipFill>
        <p:spPr>
          <a:xfrm rot="5400000">
            <a:off x="6018042" y="6162642"/>
            <a:ext cx="1202242" cy="1375224"/>
          </a:xfrm>
          <a:prstGeom prst="rect">
            <a:avLst/>
          </a:prstGeom>
          <a:noFill/>
          <a:ln>
            <a:noFill/>
          </a:ln>
        </p:spPr>
      </p:pic>
      <p:pic>
        <p:nvPicPr>
          <p:cNvPr id="272" name="Google Shape;272;p14"/>
          <p:cNvPicPr preferRelativeResize="0"/>
          <p:nvPr/>
        </p:nvPicPr>
        <p:blipFill rotWithShape="1">
          <a:blip r:embed="rId4">
            <a:alphaModFix/>
          </a:blip>
          <a:srcRect b="12010" l="0" r="0" t="0"/>
          <a:stretch/>
        </p:blipFill>
        <p:spPr>
          <a:xfrm rot="5400000">
            <a:off x="6018042" y="4272489"/>
            <a:ext cx="1202242" cy="1375224"/>
          </a:xfrm>
          <a:prstGeom prst="rect">
            <a:avLst/>
          </a:prstGeom>
          <a:noFill/>
          <a:ln>
            <a:noFill/>
          </a:ln>
        </p:spPr>
      </p:pic>
      <p:pic>
        <p:nvPicPr>
          <p:cNvPr id="273" name="Google Shape;273;p14"/>
          <p:cNvPicPr preferRelativeResize="0"/>
          <p:nvPr/>
        </p:nvPicPr>
        <p:blipFill>
          <a:blip r:embed="rId6">
            <a:alphaModFix/>
          </a:blip>
          <a:stretch>
            <a:fillRect/>
          </a:stretch>
        </p:blipFill>
        <p:spPr>
          <a:xfrm rot="5400000">
            <a:off x="5910312" y="559237"/>
            <a:ext cx="1232799" cy="1017376"/>
          </a:xfrm>
          <a:prstGeom prst="rect">
            <a:avLst/>
          </a:prstGeom>
          <a:noFill/>
          <a:ln>
            <a:noFill/>
          </a:ln>
        </p:spPr>
      </p:pic>
      <p:pic>
        <p:nvPicPr>
          <p:cNvPr id="274" name="Google Shape;274;p14"/>
          <p:cNvPicPr preferRelativeResize="0"/>
          <p:nvPr/>
        </p:nvPicPr>
        <p:blipFill>
          <a:blip r:embed="rId6">
            <a:alphaModFix/>
          </a:blip>
          <a:stretch>
            <a:fillRect/>
          </a:stretch>
        </p:blipFill>
        <p:spPr>
          <a:xfrm rot="5400000">
            <a:off x="5910312" y="2464137"/>
            <a:ext cx="1232799" cy="1017376"/>
          </a:xfrm>
          <a:prstGeom prst="rect">
            <a:avLst/>
          </a:prstGeom>
          <a:noFill/>
          <a:ln>
            <a:noFill/>
          </a:ln>
        </p:spPr>
      </p:pic>
      <p:pic>
        <p:nvPicPr>
          <p:cNvPr id="275" name="Google Shape;275;p14"/>
          <p:cNvPicPr preferRelativeResize="0"/>
          <p:nvPr/>
        </p:nvPicPr>
        <p:blipFill>
          <a:blip r:embed="rId6">
            <a:alphaModFix/>
          </a:blip>
          <a:stretch>
            <a:fillRect/>
          </a:stretch>
        </p:blipFill>
        <p:spPr>
          <a:xfrm rot="5400000">
            <a:off x="8399137" y="559237"/>
            <a:ext cx="1232799" cy="1017376"/>
          </a:xfrm>
          <a:prstGeom prst="rect">
            <a:avLst/>
          </a:prstGeom>
          <a:noFill/>
          <a:ln>
            <a:noFill/>
          </a:ln>
        </p:spPr>
      </p:pic>
      <p:pic>
        <p:nvPicPr>
          <p:cNvPr id="276" name="Google Shape;276;p14"/>
          <p:cNvPicPr preferRelativeResize="0"/>
          <p:nvPr/>
        </p:nvPicPr>
        <p:blipFill>
          <a:blip r:embed="rId6">
            <a:alphaModFix/>
          </a:blip>
          <a:stretch>
            <a:fillRect/>
          </a:stretch>
        </p:blipFill>
        <p:spPr>
          <a:xfrm rot="5400000">
            <a:off x="8399137" y="2464137"/>
            <a:ext cx="1232799" cy="1017376"/>
          </a:xfrm>
          <a:prstGeom prst="rect">
            <a:avLst/>
          </a:prstGeom>
          <a:noFill/>
          <a:ln>
            <a:noFill/>
          </a:ln>
        </p:spPr>
      </p:pic>
      <p:pic>
        <p:nvPicPr>
          <p:cNvPr id="277" name="Google Shape;277;p14"/>
          <p:cNvPicPr preferRelativeResize="0"/>
          <p:nvPr/>
        </p:nvPicPr>
        <p:blipFill>
          <a:blip r:embed="rId6">
            <a:alphaModFix/>
          </a:blip>
          <a:stretch>
            <a:fillRect/>
          </a:stretch>
        </p:blipFill>
        <p:spPr>
          <a:xfrm rot="5400000">
            <a:off x="8399137" y="4437512"/>
            <a:ext cx="1232799" cy="1017376"/>
          </a:xfrm>
          <a:prstGeom prst="rect">
            <a:avLst/>
          </a:prstGeom>
          <a:noFill/>
          <a:ln>
            <a:noFill/>
          </a:ln>
        </p:spPr>
      </p:pic>
      <p:pic>
        <p:nvPicPr>
          <p:cNvPr id="278" name="Google Shape;278;p14"/>
          <p:cNvPicPr preferRelativeResize="0"/>
          <p:nvPr/>
        </p:nvPicPr>
        <p:blipFill>
          <a:blip r:embed="rId6">
            <a:alphaModFix/>
          </a:blip>
          <a:stretch>
            <a:fillRect/>
          </a:stretch>
        </p:blipFill>
        <p:spPr>
          <a:xfrm rot="5400000">
            <a:off x="8399137" y="6386612"/>
            <a:ext cx="1232799" cy="1017376"/>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