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4-4510-894C-1FF0F46F07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4-4510-894C-1FF0F46F0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tickLblSkip val="1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D-4909-981D-9BA4AAA4C5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3D-4909-981D-9BA4AAA4C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3B027-E4F1-6019-A49E-7FA88224C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F6B6F74-8485-2E71-5498-B32040417D7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6B6F74-8485-2E71-5498-B32040417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FA093A4D-F158-857B-DAEF-659000C06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Area / 100% Stacked Area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4F14B93-727B-FDFC-8A3A-05E7A900C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5CB7FED7-519E-F574-1BEB-D05D7E4150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FC63A53A-6019-7911-810C-138F65B579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8A5F9426-1CBE-64F1-BD33-460A17B2F7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23" name="Chart Placeholder 9">
            <a:extLst>
              <a:ext uri="{FF2B5EF4-FFF2-40B4-BE49-F238E27FC236}">
                <a16:creationId xmlns:a16="http://schemas.microsoft.com/office/drawing/2014/main" id="{6674D2AF-31C9-64DB-66F8-1D834FFE5D3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E94589FD-5E13-47D1-7208-C8F867D2B90C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0496392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Area / 100% 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238</cp:revision>
  <dcterms:created xsi:type="dcterms:W3CDTF">2025-07-09T10:57:17Z</dcterms:created>
  <dcterms:modified xsi:type="dcterms:W3CDTF">2025-10-22T10:05:39Z</dcterms:modified>
  <cp:category/>
</cp:coreProperties>
</file>