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33"/>
  </p:notesMasterIdLst>
  <p:handoutMasterIdLst>
    <p:handoutMasterId r:id="rId34"/>
  </p:handoutMasterIdLst>
  <p:sldIdLst>
    <p:sldId id="284" r:id="rId2"/>
    <p:sldId id="302" r:id="rId3"/>
    <p:sldId id="258" r:id="rId4"/>
    <p:sldId id="259" r:id="rId5"/>
    <p:sldId id="260" r:id="rId6"/>
    <p:sldId id="293" r:id="rId7"/>
    <p:sldId id="261" r:id="rId8"/>
    <p:sldId id="262" r:id="rId9"/>
    <p:sldId id="263" r:id="rId10"/>
    <p:sldId id="294" r:id="rId11"/>
    <p:sldId id="264" r:id="rId12"/>
    <p:sldId id="265" r:id="rId13"/>
    <p:sldId id="289" r:id="rId14"/>
    <p:sldId id="295" r:id="rId15"/>
    <p:sldId id="269" r:id="rId16"/>
    <p:sldId id="270" r:id="rId17"/>
    <p:sldId id="291" r:id="rId18"/>
    <p:sldId id="272" r:id="rId19"/>
    <p:sldId id="292" r:id="rId20"/>
    <p:sldId id="296" r:id="rId21"/>
    <p:sldId id="278" r:id="rId22"/>
    <p:sldId id="280" r:id="rId23"/>
    <p:sldId id="279" r:id="rId24"/>
    <p:sldId id="281" r:id="rId25"/>
    <p:sldId id="297" r:id="rId26"/>
    <p:sldId id="283" r:id="rId27"/>
    <p:sldId id="285" r:id="rId28"/>
    <p:sldId id="298" r:id="rId29"/>
    <p:sldId id="299" r:id="rId30"/>
    <p:sldId id="300" r:id="rId31"/>
    <p:sldId id="301" r:id="rId32"/>
  </p:sldIdLst>
  <p:sldSz cx="12192000" cy="6858000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" userDrawn="1">
          <p15:clr>
            <a:srgbClr val="A4A3A4"/>
          </p15:clr>
        </p15:guide>
        <p15:guide id="2" pos="192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3399FF"/>
    <a:srgbClr val="66CCFF"/>
    <a:srgbClr val="CCFFFF"/>
    <a:srgbClr val="0066FF"/>
    <a:srgbClr val="0000FF"/>
    <a:srgbClr val="FFFFCC"/>
    <a:srgbClr val="FFCC99"/>
    <a:srgbClr val="FFCC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9" autoAdjust="0"/>
    <p:restoredTop sz="89903" autoAdjust="0"/>
  </p:normalViewPr>
  <p:slideViewPr>
    <p:cSldViewPr>
      <p:cViewPr varScale="1">
        <p:scale>
          <a:sx n="64" d="100"/>
          <a:sy n="64" d="100"/>
        </p:scale>
        <p:origin x="51" y="302"/>
      </p:cViewPr>
      <p:guideLst>
        <p:guide orient="horz" pos="576"/>
        <p:guide pos="19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680" y="-78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8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4494794235877298E-2"/>
          <c:y val="2.9957251741096907E-2"/>
          <c:w val="0.67490494296577952"/>
          <c:h val="0.837375178316690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電腦硬體</c:v>
                </c:pt>
              </c:strCache>
            </c:strRef>
          </c:tx>
          <c:spPr>
            <a:solidFill>
              <a:srgbClr val="FFC000"/>
            </a:solidFill>
            <a:ln w="9989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Sheet1!$B$1:$B$1</c:f>
              <c:strCache>
                <c:ptCount val="1"/>
                <c:pt idx="0">
                  <c:v>落  點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65-4B28-857C-300D9D644D2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製圖作業</c:v>
                </c:pt>
              </c:strCache>
            </c:strRef>
          </c:tx>
          <c:spPr>
            <a:solidFill>
              <a:srgbClr val="FF0000"/>
            </a:solidFill>
            <a:ln w="9989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Sheet1!$B$1:$B$1</c:f>
              <c:strCache>
                <c:ptCount val="1"/>
                <c:pt idx="0">
                  <c:v>落  點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65-4B28-857C-300D9D644D2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獨立思考</c:v>
                </c:pt>
              </c:strCache>
            </c:strRef>
          </c:tx>
          <c:spPr>
            <a:solidFill>
              <a:srgbClr val="66CCFF"/>
            </a:solidFill>
            <a:ln w="9989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Sheet1!$B$1:$B$1</c:f>
              <c:strCache>
                <c:ptCount val="1"/>
                <c:pt idx="0">
                  <c:v>落  點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65-4B28-857C-300D9D644D29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溝通協調</c:v>
                </c:pt>
              </c:strCache>
            </c:strRef>
          </c:tx>
          <c:spPr>
            <a:solidFill>
              <a:schemeClr val="folHlink"/>
            </a:solidFill>
            <a:ln w="9989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Sheet1!$B$1:$B$1</c:f>
              <c:strCache>
                <c:ptCount val="1"/>
                <c:pt idx="0">
                  <c:v>落  點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65-4B28-857C-300D9D644D29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目標與計畫</c:v>
                </c:pt>
              </c:strCache>
            </c:strRef>
          </c:tx>
          <c:spPr>
            <a:solidFill>
              <a:schemeClr val="bg2"/>
            </a:solidFill>
            <a:ln w="9989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Sheet1!$B$1:$B$1</c:f>
              <c:strCache>
                <c:ptCount val="1"/>
                <c:pt idx="0">
                  <c:v>落  點</c:v>
                </c:pt>
              </c:strCache>
            </c:strRef>
          </c:cat>
          <c:val>
            <c:numRef>
              <c:f>Sheet1!$B$6:$B$6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65-4B28-857C-300D9D644D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04087328"/>
        <c:axId val="304091808"/>
        <c:axId val="0"/>
      </c:bar3DChart>
      <c:catAx>
        <c:axId val="30408732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low"/>
        <c:spPr>
          <a:ln w="249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55" b="1" i="0" u="none" strike="noStrike" baseline="0">
                <a:solidFill>
                  <a:schemeClr val="tx1"/>
                </a:solidFill>
                <a:latin typeface="新細明體"/>
                <a:ea typeface="新細明體"/>
                <a:cs typeface="新細明體"/>
              </a:defRPr>
            </a:pPr>
            <a:endParaRPr lang="zh-TW"/>
          </a:p>
        </c:txPr>
        <c:crossAx val="3040918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04091808"/>
        <c:scaling>
          <c:orientation val="minMax"/>
        </c:scaling>
        <c:delete val="0"/>
        <c:axPos val="l"/>
        <c:majorGridlines>
          <c:spPr>
            <a:ln w="2497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in"/>
        <c:minorTickMark val="none"/>
        <c:tickLblPos val="nextTo"/>
        <c:spPr>
          <a:ln w="249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55" b="1" i="0" u="none" strike="noStrike" baseline="0">
                <a:solidFill>
                  <a:schemeClr val="tx1"/>
                </a:solidFill>
                <a:latin typeface="新細明體"/>
                <a:ea typeface="新細明體"/>
                <a:cs typeface="新細明體"/>
              </a:defRPr>
            </a:pPr>
            <a:endParaRPr lang="zh-TW"/>
          </a:p>
        </c:txPr>
        <c:crossAx val="304087328"/>
        <c:crosses val="autoZero"/>
        <c:crossBetween val="between"/>
      </c:valAx>
      <c:spPr>
        <a:noFill/>
        <a:ln w="19978">
          <a:noFill/>
        </a:ln>
      </c:spPr>
    </c:plotArea>
    <c:legend>
      <c:legendPos val="r"/>
      <c:layout>
        <c:manualLayout>
          <c:xMode val="edge"/>
          <c:yMode val="edge"/>
          <c:x val="0.76235741444866922"/>
          <c:y val="0.29957203994293868"/>
          <c:w val="0.23384030418250951"/>
          <c:h val="0.40085592011412269"/>
        </c:manualLayout>
      </c:layout>
      <c:overlay val="0"/>
      <c:spPr>
        <a:noFill/>
        <a:ln w="2497">
          <a:solidFill>
            <a:schemeClr val="tx1"/>
          </a:solidFill>
          <a:prstDash val="solid"/>
        </a:ln>
      </c:spPr>
      <c:txPr>
        <a:bodyPr/>
        <a:lstStyle/>
        <a:p>
          <a:pPr>
            <a:defRPr sz="1337" b="1" i="0" u="none" strike="noStrike" baseline="0">
              <a:solidFill>
                <a:schemeClr val="tx1"/>
              </a:solidFill>
              <a:latin typeface="新細明體"/>
              <a:ea typeface="新細明體"/>
              <a:cs typeface="新細明體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55" b="1" i="0" u="none" strike="noStrike" baseline="0">
          <a:solidFill>
            <a:schemeClr val="tx1"/>
          </a:solidFill>
          <a:latin typeface="新細明體"/>
          <a:ea typeface="新細明體"/>
          <a:cs typeface="新細明體"/>
        </a:defRPr>
      </a:pPr>
      <a:endParaRPr lang="zh-TW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05E128-237D-4C1D-AC88-FC64415D9B70}" type="doc">
      <dgm:prSet loTypeId="urn:microsoft.com/office/officeart/2005/8/layout/pyramid1" loCatId="pyramid" qsTypeId="urn:microsoft.com/office/officeart/2005/8/quickstyle/3d5" qsCatId="3D" csTypeId="urn:microsoft.com/office/officeart/2005/8/colors/colorful5" csCatId="colorful" phldr="1"/>
      <dgm:spPr/>
    </dgm:pt>
    <dgm:pt modelId="{FBCD58E9-CF01-4E4F-A04C-0B0B620DDDBD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2400" dirty="0">
              <a:solidFill>
                <a:schemeClr val="tx1"/>
              </a:solidFill>
            </a:rPr>
            <a:t>顧問</a:t>
          </a:r>
        </a:p>
      </dgm:t>
    </dgm:pt>
    <dgm:pt modelId="{07EBE1F0-9182-47F1-B87F-EC6F4082013A}" type="parTrans" cxnId="{FAF6CE15-2184-4C60-832E-3ADFFB88FAFB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B1A14F3C-F236-4911-B8EF-1DFD5E92D33F}" type="sibTrans" cxnId="{FAF6CE15-2184-4C60-832E-3ADFFB88FAFB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EBB2726B-45D8-4A5F-9BEC-721B527CC67A}">
      <dgm:prSet phldrT="[文字]" custT="1"/>
      <dgm:spPr>
        <a:solidFill>
          <a:srgbClr val="FF0000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講師</a:t>
          </a:r>
        </a:p>
      </dgm:t>
    </dgm:pt>
    <dgm:pt modelId="{76F4BB67-9A51-4318-A6C8-EAA322DC48D5}" type="parTrans" cxnId="{97FD1219-23D5-48CC-82CF-A7B097086B22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8C86891C-6287-4A0B-B487-0433C1680725}" type="sibTrans" cxnId="{97FD1219-23D5-48CC-82CF-A7B097086B22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9AF9D014-6C91-43E7-A91C-60642FDAB24C}">
      <dgm:prSet phldrT="[文字]" custT="1"/>
      <dgm:spPr>
        <a:solidFill>
          <a:srgbClr val="CCFFFF"/>
        </a:solidFill>
      </dgm:spPr>
      <dgm:t>
        <a:bodyPr/>
        <a:lstStyle/>
        <a:p>
          <a:r>
            <a:rPr lang="zh-TW" altLang="en-US" sz="2400">
              <a:solidFill>
                <a:srgbClr val="FFC000"/>
              </a:solidFill>
            </a:rPr>
            <a:t>專業</a:t>
          </a:r>
          <a:r>
            <a:rPr lang="en-US" altLang="zh-TW" sz="2400">
              <a:solidFill>
                <a:srgbClr val="FFC000"/>
              </a:solidFill>
            </a:rPr>
            <a:t>(</a:t>
          </a:r>
          <a:r>
            <a:rPr lang="zh-TW" altLang="en-US" sz="2400">
              <a:solidFill>
                <a:srgbClr val="FFC000"/>
              </a:solidFill>
            </a:rPr>
            <a:t>高級工程師</a:t>
          </a:r>
          <a:r>
            <a:rPr lang="en-US" altLang="zh-TW" sz="2400">
              <a:solidFill>
                <a:srgbClr val="FFC000"/>
              </a:solidFill>
            </a:rPr>
            <a:t>)</a:t>
          </a:r>
          <a:endParaRPr lang="zh-TW" altLang="en-US" sz="2400" dirty="0">
            <a:solidFill>
              <a:srgbClr val="FFC000"/>
            </a:solidFill>
          </a:endParaRPr>
        </a:p>
      </dgm:t>
    </dgm:pt>
    <dgm:pt modelId="{8D5DE744-2090-49CC-A051-250D149E45B3}" type="parTrans" cxnId="{4C0B6B9A-56B8-4FE1-9DF5-4F1DA698B815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07CF64EB-69B1-4455-9EFB-E5C2714B8A78}" type="sibTrans" cxnId="{4C0B6B9A-56B8-4FE1-9DF5-4F1DA698B815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A8B420D1-024F-4DB6-821C-04EF4FD3EED8}">
      <dgm:prSet custT="1"/>
      <dgm:spPr>
        <a:solidFill>
          <a:srgbClr val="66CCFF"/>
        </a:solidFill>
      </dgm:spPr>
      <dgm:t>
        <a:bodyPr/>
        <a:lstStyle/>
        <a:p>
          <a:r>
            <a:rPr lang="zh-TW" altLang="en-US" sz="2400">
              <a:solidFill>
                <a:srgbClr val="FFC000"/>
              </a:solidFill>
            </a:rPr>
            <a:t>熟練</a:t>
          </a:r>
          <a:r>
            <a:rPr lang="en-US" altLang="zh-TW" sz="2400">
              <a:solidFill>
                <a:srgbClr val="FFC000"/>
              </a:solidFill>
            </a:rPr>
            <a:t>(</a:t>
          </a:r>
          <a:r>
            <a:rPr lang="zh-TW" altLang="en-US" sz="2400">
              <a:solidFill>
                <a:srgbClr val="FFC000"/>
              </a:solidFill>
            </a:rPr>
            <a:t>工程師</a:t>
          </a:r>
          <a:r>
            <a:rPr lang="en-US" altLang="zh-TW" sz="2400">
              <a:solidFill>
                <a:srgbClr val="FFC000"/>
              </a:solidFill>
            </a:rPr>
            <a:t>)</a:t>
          </a:r>
          <a:endParaRPr lang="zh-TW" altLang="en-US" sz="2400" dirty="0">
            <a:solidFill>
              <a:srgbClr val="FFC000"/>
            </a:solidFill>
          </a:endParaRPr>
        </a:p>
      </dgm:t>
    </dgm:pt>
    <dgm:pt modelId="{14F2B19C-EAAC-4876-8D6D-FB677FDB4B1F}" type="parTrans" cxnId="{E6B4F22F-AD67-459C-8E78-871D205C83DD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80E97189-D9F0-4870-926C-61BB071678AB}" type="sibTrans" cxnId="{E6B4F22F-AD67-459C-8E78-871D205C83DD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56C580DE-D01F-4743-A9DA-3E0E9EDD4AE6}">
      <dgm:prSet custT="1"/>
      <dgm:spPr>
        <a:solidFill>
          <a:srgbClr val="3399FF"/>
        </a:solidFill>
      </dgm:spPr>
      <dgm:t>
        <a:bodyPr/>
        <a:lstStyle/>
        <a:p>
          <a:r>
            <a:rPr lang="zh-TW" altLang="en-US" sz="2400">
              <a:solidFill>
                <a:srgbClr val="FFC000"/>
              </a:solidFill>
            </a:rPr>
            <a:t>能畫</a:t>
          </a:r>
          <a:r>
            <a:rPr lang="en-US" altLang="zh-TW" sz="2400">
              <a:solidFill>
                <a:srgbClr val="FFC000"/>
              </a:solidFill>
            </a:rPr>
            <a:t>(</a:t>
          </a:r>
          <a:r>
            <a:rPr lang="zh-TW" altLang="en-US" sz="2400">
              <a:solidFill>
                <a:srgbClr val="FFC000"/>
              </a:solidFill>
            </a:rPr>
            <a:t>助理工程師</a:t>
          </a:r>
          <a:r>
            <a:rPr lang="en-US" altLang="zh-TW" sz="2400">
              <a:solidFill>
                <a:srgbClr val="FFC000"/>
              </a:solidFill>
            </a:rPr>
            <a:t>)</a:t>
          </a:r>
          <a:endParaRPr lang="zh-TW" altLang="en-US" sz="2400" dirty="0">
            <a:solidFill>
              <a:srgbClr val="FFC000"/>
            </a:solidFill>
          </a:endParaRPr>
        </a:p>
      </dgm:t>
    </dgm:pt>
    <dgm:pt modelId="{BB2777EC-4149-4A46-9C98-D4EDE1F5978F}" type="parTrans" cxnId="{35192342-5E0C-4F53-B69D-3D964F5629CC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9BD3881F-42DD-4191-BA2B-F3D7DBC357D5}" type="sibTrans" cxnId="{35192342-5E0C-4F53-B69D-3D964F5629CC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B48BC93E-5F47-42C8-A255-21892CAF9ADC}">
      <dgm:prSet custT="1"/>
      <dgm:spPr>
        <a:solidFill>
          <a:srgbClr val="0000FF"/>
        </a:solidFill>
      </dgm:spPr>
      <dgm:t>
        <a:bodyPr/>
        <a:lstStyle/>
        <a:p>
          <a:r>
            <a:rPr lang="zh-TW" altLang="en-US" sz="2400">
              <a:solidFill>
                <a:srgbClr val="FFC000"/>
              </a:solidFill>
            </a:rPr>
            <a:t>學過</a:t>
          </a:r>
          <a:r>
            <a:rPr lang="en-US" altLang="zh-TW" sz="2400">
              <a:solidFill>
                <a:srgbClr val="FFC000"/>
              </a:solidFill>
            </a:rPr>
            <a:t>(</a:t>
          </a:r>
          <a:r>
            <a:rPr lang="zh-TW" altLang="en-US" sz="2400">
              <a:solidFill>
                <a:srgbClr val="FFC000"/>
              </a:solidFill>
            </a:rPr>
            <a:t>行政助理</a:t>
          </a:r>
          <a:r>
            <a:rPr lang="en-US" altLang="zh-TW" sz="2400">
              <a:solidFill>
                <a:srgbClr val="FFC000"/>
              </a:solidFill>
            </a:rPr>
            <a:t>)</a:t>
          </a:r>
          <a:endParaRPr lang="zh-TW" altLang="en-US" sz="2400" dirty="0">
            <a:solidFill>
              <a:srgbClr val="FFC000"/>
            </a:solidFill>
          </a:endParaRPr>
        </a:p>
      </dgm:t>
    </dgm:pt>
    <dgm:pt modelId="{5A6BE5E3-D1BF-40A1-B334-32C947A71859}" type="parTrans" cxnId="{2FACFD25-1FA8-4469-B053-ECDDFDDA5DCE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76CC6583-2372-4CFC-8A58-12125EA5AB19}" type="sibTrans" cxnId="{2FACFD25-1FA8-4469-B053-ECDDFDDA5DCE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1EE81871-B371-47D0-9823-385C7F33BB1A}" type="pres">
      <dgm:prSet presAssocID="{9805E128-237D-4C1D-AC88-FC64415D9B70}" presName="Name0" presStyleCnt="0">
        <dgm:presLayoutVars>
          <dgm:dir/>
          <dgm:animLvl val="lvl"/>
          <dgm:resizeHandles val="exact"/>
        </dgm:presLayoutVars>
      </dgm:prSet>
      <dgm:spPr/>
    </dgm:pt>
    <dgm:pt modelId="{35B85B59-86EC-43A4-BC71-B6740A0580C4}" type="pres">
      <dgm:prSet presAssocID="{FBCD58E9-CF01-4E4F-A04C-0B0B620DDDBD}" presName="Name8" presStyleCnt="0"/>
      <dgm:spPr/>
    </dgm:pt>
    <dgm:pt modelId="{625F40A8-E95B-46EA-9CA8-22F08463422D}" type="pres">
      <dgm:prSet presAssocID="{FBCD58E9-CF01-4E4F-A04C-0B0B620DDDBD}" presName="level" presStyleLbl="node1" presStyleIdx="0" presStyleCnt="6">
        <dgm:presLayoutVars>
          <dgm:chMax val="1"/>
          <dgm:bulletEnabled val="1"/>
        </dgm:presLayoutVars>
      </dgm:prSet>
      <dgm:spPr/>
    </dgm:pt>
    <dgm:pt modelId="{CA0FE9B4-7193-4939-A832-DF7AAB3E7733}" type="pres">
      <dgm:prSet presAssocID="{FBCD58E9-CF01-4E4F-A04C-0B0B620DDD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D44F555-534F-497A-8335-24A89BE104F6}" type="pres">
      <dgm:prSet presAssocID="{EBB2726B-45D8-4A5F-9BEC-721B527CC67A}" presName="Name8" presStyleCnt="0"/>
      <dgm:spPr/>
    </dgm:pt>
    <dgm:pt modelId="{DEF59FEB-BEE3-4A6D-AD3A-017ECF973982}" type="pres">
      <dgm:prSet presAssocID="{EBB2726B-45D8-4A5F-9BEC-721B527CC67A}" presName="level" presStyleLbl="node1" presStyleIdx="1" presStyleCnt="6">
        <dgm:presLayoutVars>
          <dgm:chMax val="1"/>
          <dgm:bulletEnabled val="1"/>
        </dgm:presLayoutVars>
      </dgm:prSet>
      <dgm:spPr/>
    </dgm:pt>
    <dgm:pt modelId="{C508F377-A329-4003-9704-A30B7BF17A11}" type="pres">
      <dgm:prSet presAssocID="{EBB2726B-45D8-4A5F-9BEC-721B527CC67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28085E3-6355-4A53-8DAF-E3B4A1D57477}" type="pres">
      <dgm:prSet presAssocID="{9AF9D014-6C91-43E7-A91C-60642FDAB24C}" presName="Name8" presStyleCnt="0"/>
      <dgm:spPr/>
    </dgm:pt>
    <dgm:pt modelId="{66BF0092-67ED-4A40-8698-7C3AD5B75DA4}" type="pres">
      <dgm:prSet presAssocID="{9AF9D014-6C91-43E7-A91C-60642FDAB24C}" presName="level" presStyleLbl="node1" presStyleIdx="2" presStyleCnt="6">
        <dgm:presLayoutVars>
          <dgm:chMax val="1"/>
          <dgm:bulletEnabled val="1"/>
        </dgm:presLayoutVars>
      </dgm:prSet>
      <dgm:spPr/>
    </dgm:pt>
    <dgm:pt modelId="{F39D1E81-5B14-47B7-B0F8-B81616BBCA03}" type="pres">
      <dgm:prSet presAssocID="{9AF9D014-6C91-43E7-A91C-60642FDAB24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922F558-E752-4994-9B17-BCAA38DC389D}" type="pres">
      <dgm:prSet presAssocID="{A8B420D1-024F-4DB6-821C-04EF4FD3EED8}" presName="Name8" presStyleCnt="0"/>
      <dgm:spPr/>
    </dgm:pt>
    <dgm:pt modelId="{0FEF4236-AEFA-44FC-9F56-CFBB732C0B9F}" type="pres">
      <dgm:prSet presAssocID="{A8B420D1-024F-4DB6-821C-04EF4FD3EED8}" presName="level" presStyleLbl="node1" presStyleIdx="3" presStyleCnt="6">
        <dgm:presLayoutVars>
          <dgm:chMax val="1"/>
          <dgm:bulletEnabled val="1"/>
        </dgm:presLayoutVars>
      </dgm:prSet>
      <dgm:spPr/>
    </dgm:pt>
    <dgm:pt modelId="{B225443C-9611-4C08-A4EF-036DE0C4CEBF}" type="pres">
      <dgm:prSet presAssocID="{A8B420D1-024F-4DB6-821C-04EF4FD3EED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5FCDB16-572C-4125-B373-6892C3A0C3CA}" type="pres">
      <dgm:prSet presAssocID="{56C580DE-D01F-4743-A9DA-3E0E9EDD4AE6}" presName="Name8" presStyleCnt="0"/>
      <dgm:spPr/>
    </dgm:pt>
    <dgm:pt modelId="{CDBC1738-C5EC-414F-9A05-4A3C138CC385}" type="pres">
      <dgm:prSet presAssocID="{56C580DE-D01F-4743-A9DA-3E0E9EDD4AE6}" presName="level" presStyleLbl="node1" presStyleIdx="4" presStyleCnt="6">
        <dgm:presLayoutVars>
          <dgm:chMax val="1"/>
          <dgm:bulletEnabled val="1"/>
        </dgm:presLayoutVars>
      </dgm:prSet>
      <dgm:spPr/>
    </dgm:pt>
    <dgm:pt modelId="{58D6873D-DA51-427A-9584-B67205A9AAA4}" type="pres">
      <dgm:prSet presAssocID="{56C580DE-D01F-4743-A9DA-3E0E9EDD4AE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B08CB3E-7F89-49F0-9917-465AA99C16CD}" type="pres">
      <dgm:prSet presAssocID="{B48BC93E-5F47-42C8-A255-21892CAF9ADC}" presName="Name8" presStyleCnt="0"/>
      <dgm:spPr/>
    </dgm:pt>
    <dgm:pt modelId="{AD0E6FF0-CA86-43C5-91B0-683D41001D24}" type="pres">
      <dgm:prSet presAssocID="{B48BC93E-5F47-42C8-A255-21892CAF9ADC}" presName="level" presStyleLbl="node1" presStyleIdx="5" presStyleCnt="6">
        <dgm:presLayoutVars>
          <dgm:chMax val="1"/>
          <dgm:bulletEnabled val="1"/>
        </dgm:presLayoutVars>
      </dgm:prSet>
      <dgm:spPr/>
    </dgm:pt>
    <dgm:pt modelId="{F6241D89-8629-4EC4-B5AD-E2330603FD7E}" type="pres">
      <dgm:prSet presAssocID="{B48BC93E-5F47-42C8-A255-21892CAF9AD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24C6A01-EA61-4235-A466-D07DE7445EB6}" type="presOf" srcId="{A8B420D1-024F-4DB6-821C-04EF4FD3EED8}" destId="{B225443C-9611-4C08-A4EF-036DE0C4CEBF}" srcOrd="1" destOrd="0" presId="urn:microsoft.com/office/officeart/2005/8/layout/pyramid1"/>
    <dgm:cxn modelId="{FAF6CE15-2184-4C60-832E-3ADFFB88FAFB}" srcId="{9805E128-237D-4C1D-AC88-FC64415D9B70}" destId="{FBCD58E9-CF01-4E4F-A04C-0B0B620DDDBD}" srcOrd="0" destOrd="0" parTransId="{07EBE1F0-9182-47F1-B87F-EC6F4082013A}" sibTransId="{B1A14F3C-F236-4911-B8EF-1DFD5E92D33F}"/>
    <dgm:cxn modelId="{97FD1219-23D5-48CC-82CF-A7B097086B22}" srcId="{9805E128-237D-4C1D-AC88-FC64415D9B70}" destId="{EBB2726B-45D8-4A5F-9BEC-721B527CC67A}" srcOrd="1" destOrd="0" parTransId="{76F4BB67-9A51-4318-A6C8-EAA322DC48D5}" sibTransId="{8C86891C-6287-4A0B-B487-0433C1680725}"/>
    <dgm:cxn modelId="{521CE624-9439-4942-93AF-8B5740A08E96}" type="presOf" srcId="{EBB2726B-45D8-4A5F-9BEC-721B527CC67A}" destId="{DEF59FEB-BEE3-4A6D-AD3A-017ECF973982}" srcOrd="0" destOrd="0" presId="urn:microsoft.com/office/officeart/2005/8/layout/pyramid1"/>
    <dgm:cxn modelId="{2FACFD25-1FA8-4469-B053-ECDDFDDA5DCE}" srcId="{9805E128-237D-4C1D-AC88-FC64415D9B70}" destId="{B48BC93E-5F47-42C8-A255-21892CAF9ADC}" srcOrd="5" destOrd="0" parTransId="{5A6BE5E3-D1BF-40A1-B334-32C947A71859}" sibTransId="{76CC6583-2372-4CFC-8A58-12125EA5AB19}"/>
    <dgm:cxn modelId="{E6B4F22F-AD67-459C-8E78-871D205C83DD}" srcId="{9805E128-237D-4C1D-AC88-FC64415D9B70}" destId="{A8B420D1-024F-4DB6-821C-04EF4FD3EED8}" srcOrd="3" destOrd="0" parTransId="{14F2B19C-EAAC-4876-8D6D-FB677FDB4B1F}" sibTransId="{80E97189-D9F0-4870-926C-61BB071678AB}"/>
    <dgm:cxn modelId="{0F553B38-B45E-4447-A2B6-427FE8F392C9}" type="presOf" srcId="{56C580DE-D01F-4743-A9DA-3E0E9EDD4AE6}" destId="{CDBC1738-C5EC-414F-9A05-4A3C138CC385}" srcOrd="0" destOrd="0" presId="urn:microsoft.com/office/officeart/2005/8/layout/pyramid1"/>
    <dgm:cxn modelId="{35192342-5E0C-4F53-B69D-3D964F5629CC}" srcId="{9805E128-237D-4C1D-AC88-FC64415D9B70}" destId="{56C580DE-D01F-4743-A9DA-3E0E9EDD4AE6}" srcOrd="4" destOrd="0" parTransId="{BB2777EC-4149-4A46-9C98-D4EDE1F5978F}" sibTransId="{9BD3881F-42DD-4191-BA2B-F3D7DBC357D5}"/>
    <dgm:cxn modelId="{49A87E6A-D94E-4B74-B088-AC183DC8F87E}" type="presOf" srcId="{B48BC93E-5F47-42C8-A255-21892CAF9ADC}" destId="{F6241D89-8629-4EC4-B5AD-E2330603FD7E}" srcOrd="1" destOrd="0" presId="urn:microsoft.com/office/officeart/2005/8/layout/pyramid1"/>
    <dgm:cxn modelId="{7782B04F-627B-4F57-BFE7-36A587D35905}" type="presOf" srcId="{EBB2726B-45D8-4A5F-9BEC-721B527CC67A}" destId="{C508F377-A329-4003-9704-A30B7BF17A11}" srcOrd="1" destOrd="0" presId="urn:microsoft.com/office/officeart/2005/8/layout/pyramid1"/>
    <dgm:cxn modelId="{35509F57-A1D1-4356-852B-85B475B574DA}" type="presOf" srcId="{B48BC93E-5F47-42C8-A255-21892CAF9ADC}" destId="{AD0E6FF0-CA86-43C5-91B0-683D41001D24}" srcOrd="0" destOrd="0" presId="urn:microsoft.com/office/officeart/2005/8/layout/pyramid1"/>
    <dgm:cxn modelId="{5868D77F-6B1A-4B87-9BC6-855DC55FCD41}" type="presOf" srcId="{A8B420D1-024F-4DB6-821C-04EF4FD3EED8}" destId="{0FEF4236-AEFA-44FC-9F56-CFBB732C0B9F}" srcOrd="0" destOrd="0" presId="urn:microsoft.com/office/officeart/2005/8/layout/pyramid1"/>
    <dgm:cxn modelId="{1ADD8F88-DE37-4636-BA63-C7B57C825C64}" type="presOf" srcId="{9AF9D014-6C91-43E7-A91C-60642FDAB24C}" destId="{66BF0092-67ED-4A40-8698-7C3AD5B75DA4}" srcOrd="0" destOrd="0" presId="urn:microsoft.com/office/officeart/2005/8/layout/pyramid1"/>
    <dgm:cxn modelId="{0D69F188-9817-4D67-AF61-34B15D0D06A0}" type="presOf" srcId="{56C580DE-D01F-4743-A9DA-3E0E9EDD4AE6}" destId="{58D6873D-DA51-427A-9584-B67205A9AAA4}" srcOrd="1" destOrd="0" presId="urn:microsoft.com/office/officeart/2005/8/layout/pyramid1"/>
    <dgm:cxn modelId="{2876309A-1019-4A33-9361-60F86195A08A}" type="presOf" srcId="{9805E128-237D-4C1D-AC88-FC64415D9B70}" destId="{1EE81871-B371-47D0-9823-385C7F33BB1A}" srcOrd="0" destOrd="0" presId="urn:microsoft.com/office/officeart/2005/8/layout/pyramid1"/>
    <dgm:cxn modelId="{4C0B6B9A-56B8-4FE1-9DF5-4F1DA698B815}" srcId="{9805E128-237D-4C1D-AC88-FC64415D9B70}" destId="{9AF9D014-6C91-43E7-A91C-60642FDAB24C}" srcOrd="2" destOrd="0" parTransId="{8D5DE744-2090-49CC-A051-250D149E45B3}" sibTransId="{07CF64EB-69B1-4455-9EFB-E5C2714B8A78}"/>
    <dgm:cxn modelId="{FF7882AF-CE35-4700-8759-8651991DB673}" type="presOf" srcId="{FBCD58E9-CF01-4E4F-A04C-0B0B620DDDBD}" destId="{625F40A8-E95B-46EA-9CA8-22F08463422D}" srcOrd="0" destOrd="0" presId="urn:microsoft.com/office/officeart/2005/8/layout/pyramid1"/>
    <dgm:cxn modelId="{3A0229BC-EDEF-44EF-974C-9C7189943903}" type="presOf" srcId="{FBCD58E9-CF01-4E4F-A04C-0B0B620DDDBD}" destId="{CA0FE9B4-7193-4939-A832-DF7AAB3E7733}" srcOrd="1" destOrd="0" presId="urn:microsoft.com/office/officeart/2005/8/layout/pyramid1"/>
    <dgm:cxn modelId="{3DBCA2C7-FB7A-4D05-AF07-54A93E96A1A8}" type="presOf" srcId="{9AF9D014-6C91-43E7-A91C-60642FDAB24C}" destId="{F39D1E81-5B14-47B7-B0F8-B81616BBCA03}" srcOrd="1" destOrd="0" presId="urn:microsoft.com/office/officeart/2005/8/layout/pyramid1"/>
    <dgm:cxn modelId="{C9D4870B-5744-4EA0-ADCF-63E40F602368}" type="presParOf" srcId="{1EE81871-B371-47D0-9823-385C7F33BB1A}" destId="{35B85B59-86EC-43A4-BC71-B6740A0580C4}" srcOrd="0" destOrd="0" presId="urn:microsoft.com/office/officeart/2005/8/layout/pyramid1"/>
    <dgm:cxn modelId="{7C7B847B-F43B-4B33-88D0-3BD5A76EC054}" type="presParOf" srcId="{35B85B59-86EC-43A4-BC71-B6740A0580C4}" destId="{625F40A8-E95B-46EA-9CA8-22F08463422D}" srcOrd="0" destOrd="0" presId="urn:microsoft.com/office/officeart/2005/8/layout/pyramid1"/>
    <dgm:cxn modelId="{2DD6159E-A3C6-446B-8076-7CF012C3D441}" type="presParOf" srcId="{35B85B59-86EC-43A4-BC71-B6740A0580C4}" destId="{CA0FE9B4-7193-4939-A832-DF7AAB3E7733}" srcOrd="1" destOrd="0" presId="urn:microsoft.com/office/officeart/2005/8/layout/pyramid1"/>
    <dgm:cxn modelId="{FCD8C885-8844-4503-ADE9-207BE03E68CF}" type="presParOf" srcId="{1EE81871-B371-47D0-9823-385C7F33BB1A}" destId="{3D44F555-534F-497A-8335-24A89BE104F6}" srcOrd="1" destOrd="0" presId="urn:microsoft.com/office/officeart/2005/8/layout/pyramid1"/>
    <dgm:cxn modelId="{CD48FB94-25D4-4712-9A67-385AD9685857}" type="presParOf" srcId="{3D44F555-534F-497A-8335-24A89BE104F6}" destId="{DEF59FEB-BEE3-4A6D-AD3A-017ECF973982}" srcOrd="0" destOrd="0" presId="urn:microsoft.com/office/officeart/2005/8/layout/pyramid1"/>
    <dgm:cxn modelId="{2BD6660A-44BC-4C9C-ADEE-278DF455B1AF}" type="presParOf" srcId="{3D44F555-534F-497A-8335-24A89BE104F6}" destId="{C508F377-A329-4003-9704-A30B7BF17A11}" srcOrd="1" destOrd="0" presId="urn:microsoft.com/office/officeart/2005/8/layout/pyramid1"/>
    <dgm:cxn modelId="{B131A20E-5EE7-4480-B1DF-FAA6D1E2A2D5}" type="presParOf" srcId="{1EE81871-B371-47D0-9823-385C7F33BB1A}" destId="{028085E3-6355-4A53-8DAF-E3B4A1D57477}" srcOrd="2" destOrd="0" presId="urn:microsoft.com/office/officeart/2005/8/layout/pyramid1"/>
    <dgm:cxn modelId="{8297823D-0C5F-4468-A9D7-0FBBAE8E4AFB}" type="presParOf" srcId="{028085E3-6355-4A53-8DAF-E3B4A1D57477}" destId="{66BF0092-67ED-4A40-8698-7C3AD5B75DA4}" srcOrd="0" destOrd="0" presId="urn:microsoft.com/office/officeart/2005/8/layout/pyramid1"/>
    <dgm:cxn modelId="{94B55D37-3215-40E3-9EAA-41393B1197C2}" type="presParOf" srcId="{028085E3-6355-4A53-8DAF-E3B4A1D57477}" destId="{F39D1E81-5B14-47B7-B0F8-B81616BBCA03}" srcOrd="1" destOrd="0" presId="urn:microsoft.com/office/officeart/2005/8/layout/pyramid1"/>
    <dgm:cxn modelId="{B25563B8-1DF1-43D6-AC9A-5C2EAA6864E0}" type="presParOf" srcId="{1EE81871-B371-47D0-9823-385C7F33BB1A}" destId="{2922F558-E752-4994-9B17-BCAA38DC389D}" srcOrd="3" destOrd="0" presId="urn:microsoft.com/office/officeart/2005/8/layout/pyramid1"/>
    <dgm:cxn modelId="{20F4B0D6-CCAF-48E2-AC3B-7E70D127CDE5}" type="presParOf" srcId="{2922F558-E752-4994-9B17-BCAA38DC389D}" destId="{0FEF4236-AEFA-44FC-9F56-CFBB732C0B9F}" srcOrd="0" destOrd="0" presId="urn:microsoft.com/office/officeart/2005/8/layout/pyramid1"/>
    <dgm:cxn modelId="{CD0820DF-C5FC-434A-B2BB-B1EE08EBA856}" type="presParOf" srcId="{2922F558-E752-4994-9B17-BCAA38DC389D}" destId="{B225443C-9611-4C08-A4EF-036DE0C4CEBF}" srcOrd="1" destOrd="0" presId="urn:microsoft.com/office/officeart/2005/8/layout/pyramid1"/>
    <dgm:cxn modelId="{00C182C1-8BA0-44D8-A4F8-35E42B5F97DA}" type="presParOf" srcId="{1EE81871-B371-47D0-9823-385C7F33BB1A}" destId="{E5FCDB16-572C-4125-B373-6892C3A0C3CA}" srcOrd="4" destOrd="0" presId="urn:microsoft.com/office/officeart/2005/8/layout/pyramid1"/>
    <dgm:cxn modelId="{98041711-7E68-48AE-A2E0-D56333F0697C}" type="presParOf" srcId="{E5FCDB16-572C-4125-B373-6892C3A0C3CA}" destId="{CDBC1738-C5EC-414F-9A05-4A3C138CC385}" srcOrd="0" destOrd="0" presId="urn:microsoft.com/office/officeart/2005/8/layout/pyramid1"/>
    <dgm:cxn modelId="{0D71FEBD-81D6-4C59-804A-80D15E0FC365}" type="presParOf" srcId="{E5FCDB16-572C-4125-B373-6892C3A0C3CA}" destId="{58D6873D-DA51-427A-9584-B67205A9AAA4}" srcOrd="1" destOrd="0" presId="urn:microsoft.com/office/officeart/2005/8/layout/pyramid1"/>
    <dgm:cxn modelId="{7F4BCDAC-94A3-4015-B234-15A0AC98820B}" type="presParOf" srcId="{1EE81871-B371-47D0-9823-385C7F33BB1A}" destId="{CB08CB3E-7F89-49F0-9917-465AA99C16CD}" srcOrd="5" destOrd="0" presId="urn:microsoft.com/office/officeart/2005/8/layout/pyramid1"/>
    <dgm:cxn modelId="{8159D233-9BD7-4E0A-9E3B-FE0DB8910804}" type="presParOf" srcId="{CB08CB3E-7F89-49F0-9917-465AA99C16CD}" destId="{AD0E6FF0-CA86-43C5-91B0-683D41001D24}" srcOrd="0" destOrd="0" presId="urn:microsoft.com/office/officeart/2005/8/layout/pyramid1"/>
    <dgm:cxn modelId="{BBADEC8C-C28F-4552-ADAC-A2A8ADECFEC5}" type="presParOf" srcId="{CB08CB3E-7F89-49F0-9917-465AA99C16CD}" destId="{F6241D89-8629-4EC4-B5AD-E2330603FD7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805E128-237D-4C1D-AC88-FC64415D9B70}" type="doc">
      <dgm:prSet loTypeId="urn:microsoft.com/office/officeart/2005/8/layout/pyramid1" loCatId="pyramid" qsTypeId="urn:microsoft.com/office/officeart/2005/8/quickstyle/3d5" qsCatId="3D" csTypeId="urn:microsoft.com/office/officeart/2005/8/colors/colorful5" csCatId="colorful" phldr="1"/>
      <dgm:spPr/>
    </dgm:pt>
    <dgm:pt modelId="{FBCD58E9-CF01-4E4F-A04C-0B0B620DDDBD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2400" dirty="0">
              <a:solidFill>
                <a:schemeClr val="tx1"/>
              </a:solidFill>
            </a:rPr>
            <a:t>顧問</a:t>
          </a:r>
        </a:p>
      </dgm:t>
    </dgm:pt>
    <dgm:pt modelId="{07EBE1F0-9182-47F1-B87F-EC6F4082013A}" type="parTrans" cxnId="{FAF6CE15-2184-4C60-832E-3ADFFB88FAFB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B1A14F3C-F236-4911-B8EF-1DFD5E92D33F}" type="sibTrans" cxnId="{FAF6CE15-2184-4C60-832E-3ADFFB88FAFB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EBB2726B-45D8-4A5F-9BEC-721B527CC67A}">
      <dgm:prSet phldrT="[文字]" custT="1"/>
      <dgm:spPr>
        <a:solidFill>
          <a:srgbClr val="FF0000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講師</a:t>
          </a:r>
        </a:p>
      </dgm:t>
    </dgm:pt>
    <dgm:pt modelId="{76F4BB67-9A51-4318-A6C8-EAA322DC48D5}" type="parTrans" cxnId="{97FD1219-23D5-48CC-82CF-A7B097086B22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8C86891C-6287-4A0B-B487-0433C1680725}" type="sibTrans" cxnId="{97FD1219-23D5-48CC-82CF-A7B097086B22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9AF9D014-6C91-43E7-A91C-60642FDAB24C}">
      <dgm:prSet phldrT="[文字]" custT="1"/>
      <dgm:spPr>
        <a:solidFill>
          <a:srgbClr val="CCFFFF"/>
        </a:solidFill>
      </dgm:spPr>
      <dgm:t>
        <a:bodyPr/>
        <a:lstStyle/>
        <a:p>
          <a:r>
            <a:rPr lang="zh-TW" altLang="en-US" sz="2400">
              <a:solidFill>
                <a:srgbClr val="FFC000"/>
              </a:solidFill>
            </a:rPr>
            <a:t>專業</a:t>
          </a:r>
          <a:r>
            <a:rPr lang="en-US" altLang="zh-TW" sz="2400">
              <a:solidFill>
                <a:srgbClr val="FFC000"/>
              </a:solidFill>
            </a:rPr>
            <a:t>(</a:t>
          </a:r>
          <a:r>
            <a:rPr lang="zh-TW" altLang="en-US" sz="2400">
              <a:solidFill>
                <a:srgbClr val="FFC000"/>
              </a:solidFill>
            </a:rPr>
            <a:t>專業工程師</a:t>
          </a:r>
          <a:r>
            <a:rPr lang="en-US" altLang="zh-TW" sz="2400">
              <a:solidFill>
                <a:srgbClr val="FFC000"/>
              </a:solidFill>
            </a:rPr>
            <a:t>)</a:t>
          </a:r>
          <a:endParaRPr lang="zh-TW" altLang="en-US" sz="2400" dirty="0">
            <a:solidFill>
              <a:srgbClr val="FFC000"/>
            </a:solidFill>
          </a:endParaRPr>
        </a:p>
      </dgm:t>
    </dgm:pt>
    <dgm:pt modelId="{8D5DE744-2090-49CC-A051-250D149E45B3}" type="parTrans" cxnId="{4C0B6B9A-56B8-4FE1-9DF5-4F1DA698B815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07CF64EB-69B1-4455-9EFB-E5C2714B8A78}" type="sibTrans" cxnId="{4C0B6B9A-56B8-4FE1-9DF5-4F1DA698B815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A8B420D1-024F-4DB6-821C-04EF4FD3EED8}">
      <dgm:prSet custT="1"/>
      <dgm:spPr>
        <a:solidFill>
          <a:srgbClr val="66CCFF"/>
        </a:solidFill>
      </dgm:spPr>
      <dgm:t>
        <a:bodyPr/>
        <a:lstStyle/>
        <a:p>
          <a:r>
            <a:rPr lang="zh-TW" altLang="en-US" sz="2400">
              <a:solidFill>
                <a:srgbClr val="FFC000"/>
              </a:solidFill>
            </a:rPr>
            <a:t>熟練</a:t>
          </a:r>
          <a:r>
            <a:rPr lang="en-US" altLang="zh-TW" sz="2400">
              <a:solidFill>
                <a:srgbClr val="FFC000"/>
              </a:solidFill>
            </a:rPr>
            <a:t>(</a:t>
          </a:r>
          <a:r>
            <a:rPr lang="zh-TW" altLang="en-US" sz="2400">
              <a:solidFill>
                <a:srgbClr val="FFC000"/>
              </a:solidFill>
            </a:rPr>
            <a:t>工程師</a:t>
          </a:r>
          <a:r>
            <a:rPr lang="en-US" altLang="zh-TW" sz="2400">
              <a:solidFill>
                <a:srgbClr val="FFC000"/>
              </a:solidFill>
            </a:rPr>
            <a:t>)</a:t>
          </a:r>
          <a:endParaRPr lang="zh-TW" altLang="en-US" sz="2400" dirty="0">
            <a:solidFill>
              <a:srgbClr val="FFC000"/>
            </a:solidFill>
          </a:endParaRPr>
        </a:p>
      </dgm:t>
    </dgm:pt>
    <dgm:pt modelId="{14F2B19C-EAAC-4876-8D6D-FB677FDB4B1F}" type="parTrans" cxnId="{E6B4F22F-AD67-459C-8E78-871D205C83DD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80E97189-D9F0-4870-926C-61BB071678AB}" type="sibTrans" cxnId="{E6B4F22F-AD67-459C-8E78-871D205C83DD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56C580DE-D01F-4743-A9DA-3E0E9EDD4AE6}">
      <dgm:prSet custT="1"/>
      <dgm:spPr>
        <a:solidFill>
          <a:srgbClr val="3399FF"/>
        </a:solidFill>
      </dgm:spPr>
      <dgm:t>
        <a:bodyPr/>
        <a:lstStyle/>
        <a:p>
          <a:r>
            <a:rPr lang="zh-TW" altLang="en-US" sz="2400">
              <a:solidFill>
                <a:srgbClr val="FFC000"/>
              </a:solidFill>
            </a:rPr>
            <a:t>能畫</a:t>
          </a:r>
          <a:r>
            <a:rPr lang="en-US" altLang="zh-TW" sz="2400">
              <a:solidFill>
                <a:srgbClr val="FFC000"/>
              </a:solidFill>
            </a:rPr>
            <a:t>(</a:t>
          </a:r>
          <a:r>
            <a:rPr lang="zh-TW" altLang="en-US" sz="2400">
              <a:solidFill>
                <a:srgbClr val="FFC000"/>
              </a:solidFill>
            </a:rPr>
            <a:t>助理工程師</a:t>
          </a:r>
          <a:r>
            <a:rPr lang="en-US" altLang="zh-TW" sz="2400">
              <a:solidFill>
                <a:srgbClr val="FFC000"/>
              </a:solidFill>
            </a:rPr>
            <a:t>)</a:t>
          </a:r>
          <a:endParaRPr lang="zh-TW" altLang="en-US" sz="2400" dirty="0">
            <a:solidFill>
              <a:srgbClr val="FFC000"/>
            </a:solidFill>
          </a:endParaRPr>
        </a:p>
      </dgm:t>
    </dgm:pt>
    <dgm:pt modelId="{BB2777EC-4149-4A46-9C98-D4EDE1F5978F}" type="parTrans" cxnId="{35192342-5E0C-4F53-B69D-3D964F5629CC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9BD3881F-42DD-4191-BA2B-F3D7DBC357D5}" type="sibTrans" cxnId="{35192342-5E0C-4F53-B69D-3D964F5629CC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B48BC93E-5F47-42C8-A255-21892CAF9ADC}">
      <dgm:prSet custT="1"/>
      <dgm:spPr>
        <a:solidFill>
          <a:srgbClr val="0000FF"/>
        </a:solidFill>
      </dgm:spPr>
      <dgm:t>
        <a:bodyPr/>
        <a:lstStyle/>
        <a:p>
          <a:r>
            <a:rPr lang="zh-TW" altLang="en-US" sz="2400">
              <a:solidFill>
                <a:srgbClr val="FFC000"/>
              </a:solidFill>
            </a:rPr>
            <a:t>學過</a:t>
          </a:r>
          <a:r>
            <a:rPr lang="en-US" altLang="zh-TW" sz="2400">
              <a:solidFill>
                <a:srgbClr val="FFC000"/>
              </a:solidFill>
            </a:rPr>
            <a:t>(</a:t>
          </a:r>
          <a:r>
            <a:rPr lang="zh-TW" altLang="en-US" sz="2400">
              <a:solidFill>
                <a:srgbClr val="FFC000"/>
              </a:solidFill>
            </a:rPr>
            <a:t>助理</a:t>
          </a:r>
          <a:r>
            <a:rPr lang="en-US" altLang="zh-TW" sz="2400">
              <a:solidFill>
                <a:srgbClr val="FFC000"/>
              </a:solidFill>
            </a:rPr>
            <a:t>)</a:t>
          </a:r>
          <a:endParaRPr lang="zh-TW" altLang="en-US" sz="2400" dirty="0">
            <a:solidFill>
              <a:srgbClr val="FFC000"/>
            </a:solidFill>
          </a:endParaRPr>
        </a:p>
      </dgm:t>
    </dgm:pt>
    <dgm:pt modelId="{5A6BE5E3-D1BF-40A1-B334-32C947A71859}" type="parTrans" cxnId="{2FACFD25-1FA8-4469-B053-ECDDFDDA5DCE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76CC6583-2372-4CFC-8A58-12125EA5AB19}" type="sibTrans" cxnId="{2FACFD25-1FA8-4469-B053-ECDDFDDA5DCE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1EE81871-B371-47D0-9823-385C7F33BB1A}" type="pres">
      <dgm:prSet presAssocID="{9805E128-237D-4C1D-AC88-FC64415D9B70}" presName="Name0" presStyleCnt="0">
        <dgm:presLayoutVars>
          <dgm:dir/>
          <dgm:animLvl val="lvl"/>
          <dgm:resizeHandles val="exact"/>
        </dgm:presLayoutVars>
      </dgm:prSet>
      <dgm:spPr/>
    </dgm:pt>
    <dgm:pt modelId="{35B85B59-86EC-43A4-BC71-B6740A0580C4}" type="pres">
      <dgm:prSet presAssocID="{FBCD58E9-CF01-4E4F-A04C-0B0B620DDDBD}" presName="Name8" presStyleCnt="0"/>
      <dgm:spPr/>
    </dgm:pt>
    <dgm:pt modelId="{625F40A8-E95B-46EA-9CA8-22F08463422D}" type="pres">
      <dgm:prSet presAssocID="{FBCD58E9-CF01-4E4F-A04C-0B0B620DDDBD}" presName="level" presStyleLbl="node1" presStyleIdx="0" presStyleCnt="6">
        <dgm:presLayoutVars>
          <dgm:chMax val="1"/>
          <dgm:bulletEnabled val="1"/>
        </dgm:presLayoutVars>
      </dgm:prSet>
      <dgm:spPr/>
    </dgm:pt>
    <dgm:pt modelId="{CA0FE9B4-7193-4939-A832-DF7AAB3E7733}" type="pres">
      <dgm:prSet presAssocID="{FBCD58E9-CF01-4E4F-A04C-0B0B620DDD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D44F555-534F-497A-8335-24A89BE104F6}" type="pres">
      <dgm:prSet presAssocID="{EBB2726B-45D8-4A5F-9BEC-721B527CC67A}" presName="Name8" presStyleCnt="0"/>
      <dgm:spPr/>
    </dgm:pt>
    <dgm:pt modelId="{DEF59FEB-BEE3-4A6D-AD3A-017ECF973982}" type="pres">
      <dgm:prSet presAssocID="{EBB2726B-45D8-4A5F-9BEC-721B527CC67A}" presName="level" presStyleLbl="node1" presStyleIdx="1" presStyleCnt="6">
        <dgm:presLayoutVars>
          <dgm:chMax val="1"/>
          <dgm:bulletEnabled val="1"/>
        </dgm:presLayoutVars>
      </dgm:prSet>
      <dgm:spPr/>
    </dgm:pt>
    <dgm:pt modelId="{C508F377-A329-4003-9704-A30B7BF17A11}" type="pres">
      <dgm:prSet presAssocID="{EBB2726B-45D8-4A5F-9BEC-721B527CC67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28085E3-6355-4A53-8DAF-E3B4A1D57477}" type="pres">
      <dgm:prSet presAssocID="{9AF9D014-6C91-43E7-A91C-60642FDAB24C}" presName="Name8" presStyleCnt="0"/>
      <dgm:spPr/>
    </dgm:pt>
    <dgm:pt modelId="{66BF0092-67ED-4A40-8698-7C3AD5B75DA4}" type="pres">
      <dgm:prSet presAssocID="{9AF9D014-6C91-43E7-A91C-60642FDAB24C}" presName="level" presStyleLbl="node1" presStyleIdx="2" presStyleCnt="6">
        <dgm:presLayoutVars>
          <dgm:chMax val="1"/>
          <dgm:bulletEnabled val="1"/>
        </dgm:presLayoutVars>
      </dgm:prSet>
      <dgm:spPr/>
    </dgm:pt>
    <dgm:pt modelId="{F39D1E81-5B14-47B7-B0F8-B81616BBCA03}" type="pres">
      <dgm:prSet presAssocID="{9AF9D014-6C91-43E7-A91C-60642FDAB24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922F558-E752-4994-9B17-BCAA38DC389D}" type="pres">
      <dgm:prSet presAssocID="{A8B420D1-024F-4DB6-821C-04EF4FD3EED8}" presName="Name8" presStyleCnt="0"/>
      <dgm:spPr/>
    </dgm:pt>
    <dgm:pt modelId="{0FEF4236-AEFA-44FC-9F56-CFBB732C0B9F}" type="pres">
      <dgm:prSet presAssocID="{A8B420D1-024F-4DB6-821C-04EF4FD3EED8}" presName="level" presStyleLbl="node1" presStyleIdx="3" presStyleCnt="6">
        <dgm:presLayoutVars>
          <dgm:chMax val="1"/>
          <dgm:bulletEnabled val="1"/>
        </dgm:presLayoutVars>
      </dgm:prSet>
      <dgm:spPr/>
    </dgm:pt>
    <dgm:pt modelId="{B225443C-9611-4C08-A4EF-036DE0C4CEBF}" type="pres">
      <dgm:prSet presAssocID="{A8B420D1-024F-4DB6-821C-04EF4FD3EED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5FCDB16-572C-4125-B373-6892C3A0C3CA}" type="pres">
      <dgm:prSet presAssocID="{56C580DE-D01F-4743-A9DA-3E0E9EDD4AE6}" presName="Name8" presStyleCnt="0"/>
      <dgm:spPr/>
    </dgm:pt>
    <dgm:pt modelId="{CDBC1738-C5EC-414F-9A05-4A3C138CC385}" type="pres">
      <dgm:prSet presAssocID="{56C580DE-D01F-4743-A9DA-3E0E9EDD4AE6}" presName="level" presStyleLbl="node1" presStyleIdx="4" presStyleCnt="6">
        <dgm:presLayoutVars>
          <dgm:chMax val="1"/>
          <dgm:bulletEnabled val="1"/>
        </dgm:presLayoutVars>
      </dgm:prSet>
      <dgm:spPr/>
    </dgm:pt>
    <dgm:pt modelId="{58D6873D-DA51-427A-9584-B67205A9AAA4}" type="pres">
      <dgm:prSet presAssocID="{56C580DE-D01F-4743-A9DA-3E0E9EDD4AE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B08CB3E-7F89-49F0-9917-465AA99C16CD}" type="pres">
      <dgm:prSet presAssocID="{B48BC93E-5F47-42C8-A255-21892CAF9ADC}" presName="Name8" presStyleCnt="0"/>
      <dgm:spPr/>
    </dgm:pt>
    <dgm:pt modelId="{AD0E6FF0-CA86-43C5-91B0-683D41001D24}" type="pres">
      <dgm:prSet presAssocID="{B48BC93E-5F47-42C8-A255-21892CAF9ADC}" presName="level" presStyleLbl="node1" presStyleIdx="5" presStyleCnt="6">
        <dgm:presLayoutVars>
          <dgm:chMax val="1"/>
          <dgm:bulletEnabled val="1"/>
        </dgm:presLayoutVars>
      </dgm:prSet>
      <dgm:spPr/>
    </dgm:pt>
    <dgm:pt modelId="{F6241D89-8629-4EC4-B5AD-E2330603FD7E}" type="pres">
      <dgm:prSet presAssocID="{B48BC93E-5F47-42C8-A255-21892CAF9AD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24C6A01-EA61-4235-A466-D07DE7445EB6}" type="presOf" srcId="{A8B420D1-024F-4DB6-821C-04EF4FD3EED8}" destId="{B225443C-9611-4C08-A4EF-036DE0C4CEBF}" srcOrd="1" destOrd="0" presId="urn:microsoft.com/office/officeart/2005/8/layout/pyramid1"/>
    <dgm:cxn modelId="{FAF6CE15-2184-4C60-832E-3ADFFB88FAFB}" srcId="{9805E128-237D-4C1D-AC88-FC64415D9B70}" destId="{FBCD58E9-CF01-4E4F-A04C-0B0B620DDDBD}" srcOrd="0" destOrd="0" parTransId="{07EBE1F0-9182-47F1-B87F-EC6F4082013A}" sibTransId="{B1A14F3C-F236-4911-B8EF-1DFD5E92D33F}"/>
    <dgm:cxn modelId="{97FD1219-23D5-48CC-82CF-A7B097086B22}" srcId="{9805E128-237D-4C1D-AC88-FC64415D9B70}" destId="{EBB2726B-45D8-4A5F-9BEC-721B527CC67A}" srcOrd="1" destOrd="0" parTransId="{76F4BB67-9A51-4318-A6C8-EAA322DC48D5}" sibTransId="{8C86891C-6287-4A0B-B487-0433C1680725}"/>
    <dgm:cxn modelId="{521CE624-9439-4942-93AF-8B5740A08E96}" type="presOf" srcId="{EBB2726B-45D8-4A5F-9BEC-721B527CC67A}" destId="{DEF59FEB-BEE3-4A6D-AD3A-017ECF973982}" srcOrd="0" destOrd="0" presId="urn:microsoft.com/office/officeart/2005/8/layout/pyramid1"/>
    <dgm:cxn modelId="{2FACFD25-1FA8-4469-B053-ECDDFDDA5DCE}" srcId="{9805E128-237D-4C1D-AC88-FC64415D9B70}" destId="{B48BC93E-5F47-42C8-A255-21892CAF9ADC}" srcOrd="5" destOrd="0" parTransId="{5A6BE5E3-D1BF-40A1-B334-32C947A71859}" sibTransId="{76CC6583-2372-4CFC-8A58-12125EA5AB19}"/>
    <dgm:cxn modelId="{E6B4F22F-AD67-459C-8E78-871D205C83DD}" srcId="{9805E128-237D-4C1D-AC88-FC64415D9B70}" destId="{A8B420D1-024F-4DB6-821C-04EF4FD3EED8}" srcOrd="3" destOrd="0" parTransId="{14F2B19C-EAAC-4876-8D6D-FB677FDB4B1F}" sibTransId="{80E97189-D9F0-4870-926C-61BB071678AB}"/>
    <dgm:cxn modelId="{0F553B38-B45E-4447-A2B6-427FE8F392C9}" type="presOf" srcId="{56C580DE-D01F-4743-A9DA-3E0E9EDD4AE6}" destId="{CDBC1738-C5EC-414F-9A05-4A3C138CC385}" srcOrd="0" destOrd="0" presId="urn:microsoft.com/office/officeart/2005/8/layout/pyramid1"/>
    <dgm:cxn modelId="{35192342-5E0C-4F53-B69D-3D964F5629CC}" srcId="{9805E128-237D-4C1D-AC88-FC64415D9B70}" destId="{56C580DE-D01F-4743-A9DA-3E0E9EDD4AE6}" srcOrd="4" destOrd="0" parTransId="{BB2777EC-4149-4A46-9C98-D4EDE1F5978F}" sibTransId="{9BD3881F-42DD-4191-BA2B-F3D7DBC357D5}"/>
    <dgm:cxn modelId="{49A87E6A-D94E-4B74-B088-AC183DC8F87E}" type="presOf" srcId="{B48BC93E-5F47-42C8-A255-21892CAF9ADC}" destId="{F6241D89-8629-4EC4-B5AD-E2330603FD7E}" srcOrd="1" destOrd="0" presId="urn:microsoft.com/office/officeart/2005/8/layout/pyramid1"/>
    <dgm:cxn modelId="{7782B04F-627B-4F57-BFE7-36A587D35905}" type="presOf" srcId="{EBB2726B-45D8-4A5F-9BEC-721B527CC67A}" destId="{C508F377-A329-4003-9704-A30B7BF17A11}" srcOrd="1" destOrd="0" presId="urn:microsoft.com/office/officeart/2005/8/layout/pyramid1"/>
    <dgm:cxn modelId="{35509F57-A1D1-4356-852B-85B475B574DA}" type="presOf" srcId="{B48BC93E-5F47-42C8-A255-21892CAF9ADC}" destId="{AD0E6FF0-CA86-43C5-91B0-683D41001D24}" srcOrd="0" destOrd="0" presId="urn:microsoft.com/office/officeart/2005/8/layout/pyramid1"/>
    <dgm:cxn modelId="{5868D77F-6B1A-4B87-9BC6-855DC55FCD41}" type="presOf" srcId="{A8B420D1-024F-4DB6-821C-04EF4FD3EED8}" destId="{0FEF4236-AEFA-44FC-9F56-CFBB732C0B9F}" srcOrd="0" destOrd="0" presId="urn:microsoft.com/office/officeart/2005/8/layout/pyramid1"/>
    <dgm:cxn modelId="{1ADD8F88-DE37-4636-BA63-C7B57C825C64}" type="presOf" srcId="{9AF9D014-6C91-43E7-A91C-60642FDAB24C}" destId="{66BF0092-67ED-4A40-8698-7C3AD5B75DA4}" srcOrd="0" destOrd="0" presId="urn:microsoft.com/office/officeart/2005/8/layout/pyramid1"/>
    <dgm:cxn modelId="{0D69F188-9817-4D67-AF61-34B15D0D06A0}" type="presOf" srcId="{56C580DE-D01F-4743-A9DA-3E0E9EDD4AE6}" destId="{58D6873D-DA51-427A-9584-B67205A9AAA4}" srcOrd="1" destOrd="0" presId="urn:microsoft.com/office/officeart/2005/8/layout/pyramid1"/>
    <dgm:cxn modelId="{2876309A-1019-4A33-9361-60F86195A08A}" type="presOf" srcId="{9805E128-237D-4C1D-AC88-FC64415D9B70}" destId="{1EE81871-B371-47D0-9823-385C7F33BB1A}" srcOrd="0" destOrd="0" presId="urn:microsoft.com/office/officeart/2005/8/layout/pyramid1"/>
    <dgm:cxn modelId="{4C0B6B9A-56B8-4FE1-9DF5-4F1DA698B815}" srcId="{9805E128-237D-4C1D-AC88-FC64415D9B70}" destId="{9AF9D014-6C91-43E7-A91C-60642FDAB24C}" srcOrd="2" destOrd="0" parTransId="{8D5DE744-2090-49CC-A051-250D149E45B3}" sibTransId="{07CF64EB-69B1-4455-9EFB-E5C2714B8A78}"/>
    <dgm:cxn modelId="{FF7882AF-CE35-4700-8759-8651991DB673}" type="presOf" srcId="{FBCD58E9-CF01-4E4F-A04C-0B0B620DDDBD}" destId="{625F40A8-E95B-46EA-9CA8-22F08463422D}" srcOrd="0" destOrd="0" presId="urn:microsoft.com/office/officeart/2005/8/layout/pyramid1"/>
    <dgm:cxn modelId="{3A0229BC-EDEF-44EF-974C-9C7189943903}" type="presOf" srcId="{FBCD58E9-CF01-4E4F-A04C-0B0B620DDDBD}" destId="{CA0FE9B4-7193-4939-A832-DF7AAB3E7733}" srcOrd="1" destOrd="0" presId="urn:microsoft.com/office/officeart/2005/8/layout/pyramid1"/>
    <dgm:cxn modelId="{3DBCA2C7-FB7A-4D05-AF07-54A93E96A1A8}" type="presOf" srcId="{9AF9D014-6C91-43E7-A91C-60642FDAB24C}" destId="{F39D1E81-5B14-47B7-B0F8-B81616BBCA03}" srcOrd="1" destOrd="0" presId="urn:microsoft.com/office/officeart/2005/8/layout/pyramid1"/>
    <dgm:cxn modelId="{C9D4870B-5744-4EA0-ADCF-63E40F602368}" type="presParOf" srcId="{1EE81871-B371-47D0-9823-385C7F33BB1A}" destId="{35B85B59-86EC-43A4-BC71-B6740A0580C4}" srcOrd="0" destOrd="0" presId="urn:microsoft.com/office/officeart/2005/8/layout/pyramid1"/>
    <dgm:cxn modelId="{7C7B847B-F43B-4B33-88D0-3BD5A76EC054}" type="presParOf" srcId="{35B85B59-86EC-43A4-BC71-B6740A0580C4}" destId="{625F40A8-E95B-46EA-9CA8-22F08463422D}" srcOrd="0" destOrd="0" presId="urn:microsoft.com/office/officeart/2005/8/layout/pyramid1"/>
    <dgm:cxn modelId="{2DD6159E-A3C6-446B-8076-7CF012C3D441}" type="presParOf" srcId="{35B85B59-86EC-43A4-BC71-B6740A0580C4}" destId="{CA0FE9B4-7193-4939-A832-DF7AAB3E7733}" srcOrd="1" destOrd="0" presId="urn:microsoft.com/office/officeart/2005/8/layout/pyramid1"/>
    <dgm:cxn modelId="{FCD8C885-8844-4503-ADE9-207BE03E68CF}" type="presParOf" srcId="{1EE81871-B371-47D0-9823-385C7F33BB1A}" destId="{3D44F555-534F-497A-8335-24A89BE104F6}" srcOrd="1" destOrd="0" presId="urn:microsoft.com/office/officeart/2005/8/layout/pyramid1"/>
    <dgm:cxn modelId="{CD48FB94-25D4-4712-9A67-385AD9685857}" type="presParOf" srcId="{3D44F555-534F-497A-8335-24A89BE104F6}" destId="{DEF59FEB-BEE3-4A6D-AD3A-017ECF973982}" srcOrd="0" destOrd="0" presId="urn:microsoft.com/office/officeart/2005/8/layout/pyramid1"/>
    <dgm:cxn modelId="{2BD6660A-44BC-4C9C-ADEE-278DF455B1AF}" type="presParOf" srcId="{3D44F555-534F-497A-8335-24A89BE104F6}" destId="{C508F377-A329-4003-9704-A30B7BF17A11}" srcOrd="1" destOrd="0" presId="urn:microsoft.com/office/officeart/2005/8/layout/pyramid1"/>
    <dgm:cxn modelId="{B131A20E-5EE7-4480-B1DF-FAA6D1E2A2D5}" type="presParOf" srcId="{1EE81871-B371-47D0-9823-385C7F33BB1A}" destId="{028085E3-6355-4A53-8DAF-E3B4A1D57477}" srcOrd="2" destOrd="0" presId="urn:microsoft.com/office/officeart/2005/8/layout/pyramid1"/>
    <dgm:cxn modelId="{8297823D-0C5F-4468-A9D7-0FBBAE8E4AFB}" type="presParOf" srcId="{028085E3-6355-4A53-8DAF-E3B4A1D57477}" destId="{66BF0092-67ED-4A40-8698-7C3AD5B75DA4}" srcOrd="0" destOrd="0" presId="urn:microsoft.com/office/officeart/2005/8/layout/pyramid1"/>
    <dgm:cxn modelId="{94B55D37-3215-40E3-9EAA-41393B1197C2}" type="presParOf" srcId="{028085E3-6355-4A53-8DAF-E3B4A1D57477}" destId="{F39D1E81-5B14-47B7-B0F8-B81616BBCA03}" srcOrd="1" destOrd="0" presId="urn:microsoft.com/office/officeart/2005/8/layout/pyramid1"/>
    <dgm:cxn modelId="{B25563B8-1DF1-43D6-AC9A-5C2EAA6864E0}" type="presParOf" srcId="{1EE81871-B371-47D0-9823-385C7F33BB1A}" destId="{2922F558-E752-4994-9B17-BCAA38DC389D}" srcOrd="3" destOrd="0" presId="urn:microsoft.com/office/officeart/2005/8/layout/pyramid1"/>
    <dgm:cxn modelId="{20F4B0D6-CCAF-48E2-AC3B-7E70D127CDE5}" type="presParOf" srcId="{2922F558-E752-4994-9B17-BCAA38DC389D}" destId="{0FEF4236-AEFA-44FC-9F56-CFBB732C0B9F}" srcOrd="0" destOrd="0" presId="urn:microsoft.com/office/officeart/2005/8/layout/pyramid1"/>
    <dgm:cxn modelId="{CD0820DF-C5FC-434A-B2BB-B1EE08EBA856}" type="presParOf" srcId="{2922F558-E752-4994-9B17-BCAA38DC389D}" destId="{B225443C-9611-4C08-A4EF-036DE0C4CEBF}" srcOrd="1" destOrd="0" presId="urn:microsoft.com/office/officeart/2005/8/layout/pyramid1"/>
    <dgm:cxn modelId="{00C182C1-8BA0-44D8-A4F8-35E42B5F97DA}" type="presParOf" srcId="{1EE81871-B371-47D0-9823-385C7F33BB1A}" destId="{E5FCDB16-572C-4125-B373-6892C3A0C3CA}" srcOrd="4" destOrd="0" presId="urn:microsoft.com/office/officeart/2005/8/layout/pyramid1"/>
    <dgm:cxn modelId="{98041711-7E68-48AE-A2E0-D56333F0697C}" type="presParOf" srcId="{E5FCDB16-572C-4125-B373-6892C3A0C3CA}" destId="{CDBC1738-C5EC-414F-9A05-4A3C138CC385}" srcOrd="0" destOrd="0" presId="urn:microsoft.com/office/officeart/2005/8/layout/pyramid1"/>
    <dgm:cxn modelId="{0D71FEBD-81D6-4C59-804A-80D15E0FC365}" type="presParOf" srcId="{E5FCDB16-572C-4125-B373-6892C3A0C3CA}" destId="{58D6873D-DA51-427A-9584-B67205A9AAA4}" srcOrd="1" destOrd="0" presId="urn:microsoft.com/office/officeart/2005/8/layout/pyramid1"/>
    <dgm:cxn modelId="{7F4BCDAC-94A3-4015-B234-15A0AC98820B}" type="presParOf" srcId="{1EE81871-B371-47D0-9823-385C7F33BB1A}" destId="{CB08CB3E-7F89-49F0-9917-465AA99C16CD}" srcOrd="5" destOrd="0" presId="urn:microsoft.com/office/officeart/2005/8/layout/pyramid1"/>
    <dgm:cxn modelId="{8159D233-9BD7-4E0A-9E3B-FE0DB8910804}" type="presParOf" srcId="{CB08CB3E-7F89-49F0-9917-465AA99C16CD}" destId="{AD0E6FF0-CA86-43C5-91B0-683D41001D24}" srcOrd="0" destOrd="0" presId="urn:microsoft.com/office/officeart/2005/8/layout/pyramid1"/>
    <dgm:cxn modelId="{BBADEC8C-C28F-4552-ADAC-A2A8ADECFEC5}" type="presParOf" srcId="{CB08CB3E-7F89-49F0-9917-465AA99C16CD}" destId="{F6241D89-8629-4EC4-B5AD-E2330603FD7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05E128-237D-4C1D-AC88-FC64415D9B70}" type="doc">
      <dgm:prSet loTypeId="urn:microsoft.com/office/officeart/2005/8/layout/pyramid1" loCatId="pyramid" qsTypeId="urn:microsoft.com/office/officeart/2005/8/quickstyle/3d5" qsCatId="3D" csTypeId="urn:microsoft.com/office/officeart/2005/8/colors/colorful5" csCatId="colorful" phldr="1"/>
      <dgm:spPr/>
    </dgm:pt>
    <dgm:pt modelId="{FBCD58E9-CF01-4E4F-A04C-0B0B620DDDBD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2400" dirty="0">
              <a:solidFill>
                <a:schemeClr val="tx1"/>
              </a:solidFill>
            </a:rPr>
            <a:t>顧問</a:t>
          </a:r>
        </a:p>
      </dgm:t>
    </dgm:pt>
    <dgm:pt modelId="{07EBE1F0-9182-47F1-B87F-EC6F4082013A}" type="parTrans" cxnId="{FAF6CE15-2184-4C60-832E-3ADFFB88FAFB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B1A14F3C-F236-4911-B8EF-1DFD5E92D33F}" type="sibTrans" cxnId="{FAF6CE15-2184-4C60-832E-3ADFFB88FAFB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EBB2726B-45D8-4A5F-9BEC-721B527CC67A}">
      <dgm:prSet phldrT="[文字]" custT="1"/>
      <dgm:spPr>
        <a:solidFill>
          <a:srgbClr val="FF0000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講師</a:t>
          </a:r>
        </a:p>
      </dgm:t>
    </dgm:pt>
    <dgm:pt modelId="{76F4BB67-9A51-4318-A6C8-EAA322DC48D5}" type="parTrans" cxnId="{97FD1219-23D5-48CC-82CF-A7B097086B22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8C86891C-6287-4A0B-B487-0433C1680725}" type="sibTrans" cxnId="{97FD1219-23D5-48CC-82CF-A7B097086B22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9AF9D014-6C91-43E7-A91C-60642FDAB24C}">
      <dgm:prSet phldrT="[文字]" custT="1"/>
      <dgm:spPr>
        <a:solidFill>
          <a:srgbClr val="CCFFFF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專業</a:t>
          </a:r>
        </a:p>
      </dgm:t>
    </dgm:pt>
    <dgm:pt modelId="{8D5DE744-2090-49CC-A051-250D149E45B3}" type="parTrans" cxnId="{4C0B6B9A-56B8-4FE1-9DF5-4F1DA698B815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07CF64EB-69B1-4455-9EFB-E5C2714B8A78}" type="sibTrans" cxnId="{4C0B6B9A-56B8-4FE1-9DF5-4F1DA698B815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A8B420D1-024F-4DB6-821C-04EF4FD3EED8}">
      <dgm:prSet custT="1"/>
      <dgm:spPr>
        <a:solidFill>
          <a:srgbClr val="66CCFF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熟練</a:t>
          </a:r>
        </a:p>
      </dgm:t>
    </dgm:pt>
    <dgm:pt modelId="{14F2B19C-EAAC-4876-8D6D-FB677FDB4B1F}" type="parTrans" cxnId="{E6B4F22F-AD67-459C-8E78-871D205C83DD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80E97189-D9F0-4870-926C-61BB071678AB}" type="sibTrans" cxnId="{E6B4F22F-AD67-459C-8E78-871D205C83DD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56C580DE-D01F-4743-A9DA-3E0E9EDD4AE6}">
      <dgm:prSet custT="1"/>
      <dgm:spPr>
        <a:solidFill>
          <a:srgbClr val="3399FF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能畫</a:t>
          </a:r>
        </a:p>
      </dgm:t>
    </dgm:pt>
    <dgm:pt modelId="{BB2777EC-4149-4A46-9C98-D4EDE1F5978F}" type="parTrans" cxnId="{35192342-5E0C-4F53-B69D-3D964F5629CC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9BD3881F-42DD-4191-BA2B-F3D7DBC357D5}" type="sibTrans" cxnId="{35192342-5E0C-4F53-B69D-3D964F5629CC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B48BC93E-5F47-42C8-A255-21892CAF9ADC}">
      <dgm:prSet custT="1"/>
      <dgm:spPr>
        <a:solidFill>
          <a:srgbClr val="0000FF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學過</a:t>
          </a:r>
        </a:p>
      </dgm:t>
    </dgm:pt>
    <dgm:pt modelId="{5A6BE5E3-D1BF-40A1-B334-32C947A71859}" type="parTrans" cxnId="{2FACFD25-1FA8-4469-B053-ECDDFDDA5DCE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76CC6583-2372-4CFC-8A58-12125EA5AB19}" type="sibTrans" cxnId="{2FACFD25-1FA8-4469-B053-ECDDFDDA5DCE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1EE81871-B371-47D0-9823-385C7F33BB1A}" type="pres">
      <dgm:prSet presAssocID="{9805E128-237D-4C1D-AC88-FC64415D9B70}" presName="Name0" presStyleCnt="0">
        <dgm:presLayoutVars>
          <dgm:dir/>
          <dgm:animLvl val="lvl"/>
          <dgm:resizeHandles val="exact"/>
        </dgm:presLayoutVars>
      </dgm:prSet>
      <dgm:spPr/>
    </dgm:pt>
    <dgm:pt modelId="{35B85B59-86EC-43A4-BC71-B6740A0580C4}" type="pres">
      <dgm:prSet presAssocID="{FBCD58E9-CF01-4E4F-A04C-0B0B620DDDBD}" presName="Name8" presStyleCnt="0"/>
      <dgm:spPr/>
    </dgm:pt>
    <dgm:pt modelId="{625F40A8-E95B-46EA-9CA8-22F08463422D}" type="pres">
      <dgm:prSet presAssocID="{FBCD58E9-CF01-4E4F-A04C-0B0B620DDDBD}" presName="level" presStyleLbl="node1" presStyleIdx="0" presStyleCnt="6">
        <dgm:presLayoutVars>
          <dgm:chMax val="1"/>
          <dgm:bulletEnabled val="1"/>
        </dgm:presLayoutVars>
      </dgm:prSet>
      <dgm:spPr/>
    </dgm:pt>
    <dgm:pt modelId="{CA0FE9B4-7193-4939-A832-DF7AAB3E7733}" type="pres">
      <dgm:prSet presAssocID="{FBCD58E9-CF01-4E4F-A04C-0B0B620DDD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D44F555-534F-497A-8335-24A89BE104F6}" type="pres">
      <dgm:prSet presAssocID="{EBB2726B-45D8-4A5F-9BEC-721B527CC67A}" presName="Name8" presStyleCnt="0"/>
      <dgm:spPr/>
    </dgm:pt>
    <dgm:pt modelId="{DEF59FEB-BEE3-4A6D-AD3A-017ECF973982}" type="pres">
      <dgm:prSet presAssocID="{EBB2726B-45D8-4A5F-9BEC-721B527CC67A}" presName="level" presStyleLbl="node1" presStyleIdx="1" presStyleCnt="6">
        <dgm:presLayoutVars>
          <dgm:chMax val="1"/>
          <dgm:bulletEnabled val="1"/>
        </dgm:presLayoutVars>
      </dgm:prSet>
      <dgm:spPr/>
    </dgm:pt>
    <dgm:pt modelId="{C508F377-A329-4003-9704-A30B7BF17A11}" type="pres">
      <dgm:prSet presAssocID="{EBB2726B-45D8-4A5F-9BEC-721B527CC67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28085E3-6355-4A53-8DAF-E3B4A1D57477}" type="pres">
      <dgm:prSet presAssocID="{9AF9D014-6C91-43E7-A91C-60642FDAB24C}" presName="Name8" presStyleCnt="0"/>
      <dgm:spPr/>
    </dgm:pt>
    <dgm:pt modelId="{66BF0092-67ED-4A40-8698-7C3AD5B75DA4}" type="pres">
      <dgm:prSet presAssocID="{9AF9D014-6C91-43E7-A91C-60642FDAB24C}" presName="level" presStyleLbl="node1" presStyleIdx="2" presStyleCnt="6">
        <dgm:presLayoutVars>
          <dgm:chMax val="1"/>
          <dgm:bulletEnabled val="1"/>
        </dgm:presLayoutVars>
      </dgm:prSet>
      <dgm:spPr/>
    </dgm:pt>
    <dgm:pt modelId="{F39D1E81-5B14-47B7-B0F8-B81616BBCA03}" type="pres">
      <dgm:prSet presAssocID="{9AF9D014-6C91-43E7-A91C-60642FDAB24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922F558-E752-4994-9B17-BCAA38DC389D}" type="pres">
      <dgm:prSet presAssocID="{A8B420D1-024F-4DB6-821C-04EF4FD3EED8}" presName="Name8" presStyleCnt="0"/>
      <dgm:spPr/>
    </dgm:pt>
    <dgm:pt modelId="{0FEF4236-AEFA-44FC-9F56-CFBB732C0B9F}" type="pres">
      <dgm:prSet presAssocID="{A8B420D1-024F-4DB6-821C-04EF4FD3EED8}" presName="level" presStyleLbl="node1" presStyleIdx="3" presStyleCnt="6">
        <dgm:presLayoutVars>
          <dgm:chMax val="1"/>
          <dgm:bulletEnabled val="1"/>
        </dgm:presLayoutVars>
      </dgm:prSet>
      <dgm:spPr/>
    </dgm:pt>
    <dgm:pt modelId="{B225443C-9611-4C08-A4EF-036DE0C4CEBF}" type="pres">
      <dgm:prSet presAssocID="{A8B420D1-024F-4DB6-821C-04EF4FD3EED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5FCDB16-572C-4125-B373-6892C3A0C3CA}" type="pres">
      <dgm:prSet presAssocID="{56C580DE-D01F-4743-A9DA-3E0E9EDD4AE6}" presName="Name8" presStyleCnt="0"/>
      <dgm:spPr/>
    </dgm:pt>
    <dgm:pt modelId="{CDBC1738-C5EC-414F-9A05-4A3C138CC385}" type="pres">
      <dgm:prSet presAssocID="{56C580DE-D01F-4743-A9DA-3E0E9EDD4AE6}" presName="level" presStyleLbl="node1" presStyleIdx="4" presStyleCnt="6">
        <dgm:presLayoutVars>
          <dgm:chMax val="1"/>
          <dgm:bulletEnabled val="1"/>
        </dgm:presLayoutVars>
      </dgm:prSet>
      <dgm:spPr/>
    </dgm:pt>
    <dgm:pt modelId="{58D6873D-DA51-427A-9584-B67205A9AAA4}" type="pres">
      <dgm:prSet presAssocID="{56C580DE-D01F-4743-A9DA-3E0E9EDD4AE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B08CB3E-7F89-49F0-9917-465AA99C16CD}" type="pres">
      <dgm:prSet presAssocID="{B48BC93E-5F47-42C8-A255-21892CAF9ADC}" presName="Name8" presStyleCnt="0"/>
      <dgm:spPr/>
    </dgm:pt>
    <dgm:pt modelId="{AD0E6FF0-CA86-43C5-91B0-683D41001D24}" type="pres">
      <dgm:prSet presAssocID="{B48BC93E-5F47-42C8-A255-21892CAF9ADC}" presName="level" presStyleLbl="node1" presStyleIdx="5" presStyleCnt="6">
        <dgm:presLayoutVars>
          <dgm:chMax val="1"/>
          <dgm:bulletEnabled val="1"/>
        </dgm:presLayoutVars>
      </dgm:prSet>
      <dgm:spPr/>
    </dgm:pt>
    <dgm:pt modelId="{F6241D89-8629-4EC4-B5AD-E2330603FD7E}" type="pres">
      <dgm:prSet presAssocID="{B48BC93E-5F47-42C8-A255-21892CAF9AD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24C6A01-EA61-4235-A466-D07DE7445EB6}" type="presOf" srcId="{A8B420D1-024F-4DB6-821C-04EF4FD3EED8}" destId="{B225443C-9611-4C08-A4EF-036DE0C4CEBF}" srcOrd="1" destOrd="0" presId="urn:microsoft.com/office/officeart/2005/8/layout/pyramid1"/>
    <dgm:cxn modelId="{FAF6CE15-2184-4C60-832E-3ADFFB88FAFB}" srcId="{9805E128-237D-4C1D-AC88-FC64415D9B70}" destId="{FBCD58E9-CF01-4E4F-A04C-0B0B620DDDBD}" srcOrd="0" destOrd="0" parTransId="{07EBE1F0-9182-47F1-B87F-EC6F4082013A}" sibTransId="{B1A14F3C-F236-4911-B8EF-1DFD5E92D33F}"/>
    <dgm:cxn modelId="{97FD1219-23D5-48CC-82CF-A7B097086B22}" srcId="{9805E128-237D-4C1D-AC88-FC64415D9B70}" destId="{EBB2726B-45D8-4A5F-9BEC-721B527CC67A}" srcOrd="1" destOrd="0" parTransId="{76F4BB67-9A51-4318-A6C8-EAA322DC48D5}" sibTransId="{8C86891C-6287-4A0B-B487-0433C1680725}"/>
    <dgm:cxn modelId="{521CE624-9439-4942-93AF-8B5740A08E96}" type="presOf" srcId="{EBB2726B-45D8-4A5F-9BEC-721B527CC67A}" destId="{DEF59FEB-BEE3-4A6D-AD3A-017ECF973982}" srcOrd="0" destOrd="0" presId="urn:microsoft.com/office/officeart/2005/8/layout/pyramid1"/>
    <dgm:cxn modelId="{2FACFD25-1FA8-4469-B053-ECDDFDDA5DCE}" srcId="{9805E128-237D-4C1D-AC88-FC64415D9B70}" destId="{B48BC93E-5F47-42C8-A255-21892CAF9ADC}" srcOrd="5" destOrd="0" parTransId="{5A6BE5E3-D1BF-40A1-B334-32C947A71859}" sibTransId="{76CC6583-2372-4CFC-8A58-12125EA5AB19}"/>
    <dgm:cxn modelId="{E6B4F22F-AD67-459C-8E78-871D205C83DD}" srcId="{9805E128-237D-4C1D-AC88-FC64415D9B70}" destId="{A8B420D1-024F-4DB6-821C-04EF4FD3EED8}" srcOrd="3" destOrd="0" parTransId="{14F2B19C-EAAC-4876-8D6D-FB677FDB4B1F}" sibTransId="{80E97189-D9F0-4870-926C-61BB071678AB}"/>
    <dgm:cxn modelId="{0F553B38-B45E-4447-A2B6-427FE8F392C9}" type="presOf" srcId="{56C580DE-D01F-4743-A9DA-3E0E9EDD4AE6}" destId="{CDBC1738-C5EC-414F-9A05-4A3C138CC385}" srcOrd="0" destOrd="0" presId="urn:microsoft.com/office/officeart/2005/8/layout/pyramid1"/>
    <dgm:cxn modelId="{35192342-5E0C-4F53-B69D-3D964F5629CC}" srcId="{9805E128-237D-4C1D-AC88-FC64415D9B70}" destId="{56C580DE-D01F-4743-A9DA-3E0E9EDD4AE6}" srcOrd="4" destOrd="0" parTransId="{BB2777EC-4149-4A46-9C98-D4EDE1F5978F}" sibTransId="{9BD3881F-42DD-4191-BA2B-F3D7DBC357D5}"/>
    <dgm:cxn modelId="{49A87E6A-D94E-4B74-B088-AC183DC8F87E}" type="presOf" srcId="{B48BC93E-5F47-42C8-A255-21892CAF9ADC}" destId="{F6241D89-8629-4EC4-B5AD-E2330603FD7E}" srcOrd="1" destOrd="0" presId="urn:microsoft.com/office/officeart/2005/8/layout/pyramid1"/>
    <dgm:cxn modelId="{7782B04F-627B-4F57-BFE7-36A587D35905}" type="presOf" srcId="{EBB2726B-45D8-4A5F-9BEC-721B527CC67A}" destId="{C508F377-A329-4003-9704-A30B7BF17A11}" srcOrd="1" destOrd="0" presId="urn:microsoft.com/office/officeart/2005/8/layout/pyramid1"/>
    <dgm:cxn modelId="{35509F57-A1D1-4356-852B-85B475B574DA}" type="presOf" srcId="{B48BC93E-5F47-42C8-A255-21892CAF9ADC}" destId="{AD0E6FF0-CA86-43C5-91B0-683D41001D24}" srcOrd="0" destOrd="0" presId="urn:microsoft.com/office/officeart/2005/8/layout/pyramid1"/>
    <dgm:cxn modelId="{5868D77F-6B1A-4B87-9BC6-855DC55FCD41}" type="presOf" srcId="{A8B420D1-024F-4DB6-821C-04EF4FD3EED8}" destId="{0FEF4236-AEFA-44FC-9F56-CFBB732C0B9F}" srcOrd="0" destOrd="0" presId="urn:microsoft.com/office/officeart/2005/8/layout/pyramid1"/>
    <dgm:cxn modelId="{1ADD8F88-DE37-4636-BA63-C7B57C825C64}" type="presOf" srcId="{9AF9D014-6C91-43E7-A91C-60642FDAB24C}" destId="{66BF0092-67ED-4A40-8698-7C3AD5B75DA4}" srcOrd="0" destOrd="0" presId="urn:microsoft.com/office/officeart/2005/8/layout/pyramid1"/>
    <dgm:cxn modelId="{0D69F188-9817-4D67-AF61-34B15D0D06A0}" type="presOf" srcId="{56C580DE-D01F-4743-A9DA-3E0E9EDD4AE6}" destId="{58D6873D-DA51-427A-9584-B67205A9AAA4}" srcOrd="1" destOrd="0" presId="urn:microsoft.com/office/officeart/2005/8/layout/pyramid1"/>
    <dgm:cxn modelId="{2876309A-1019-4A33-9361-60F86195A08A}" type="presOf" srcId="{9805E128-237D-4C1D-AC88-FC64415D9B70}" destId="{1EE81871-B371-47D0-9823-385C7F33BB1A}" srcOrd="0" destOrd="0" presId="urn:microsoft.com/office/officeart/2005/8/layout/pyramid1"/>
    <dgm:cxn modelId="{4C0B6B9A-56B8-4FE1-9DF5-4F1DA698B815}" srcId="{9805E128-237D-4C1D-AC88-FC64415D9B70}" destId="{9AF9D014-6C91-43E7-A91C-60642FDAB24C}" srcOrd="2" destOrd="0" parTransId="{8D5DE744-2090-49CC-A051-250D149E45B3}" sibTransId="{07CF64EB-69B1-4455-9EFB-E5C2714B8A78}"/>
    <dgm:cxn modelId="{FF7882AF-CE35-4700-8759-8651991DB673}" type="presOf" srcId="{FBCD58E9-CF01-4E4F-A04C-0B0B620DDDBD}" destId="{625F40A8-E95B-46EA-9CA8-22F08463422D}" srcOrd="0" destOrd="0" presId="urn:microsoft.com/office/officeart/2005/8/layout/pyramid1"/>
    <dgm:cxn modelId="{3A0229BC-EDEF-44EF-974C-9C7189943903}" type="presOf" srcId="{FBCD58E9-CF01-4E4F-A04C-0B0B620DDDBD}" destId="{CA0FE9B4-7193-4939-A832-DF7AAB3E7733}" srcOrd="1" destOrd="0" presId="urn:microsoft.com/office/officeart/2005/8/layout/pyramid1"/>
    <dgm:cxn modelId="{3DBCA2C7-FB7A-4D05-AF07-54A93E96A1A8}" type="presOf" srcId="{9AF9D014-6C91-43E7-A91C-60642FDAB24C}" destId="{F39D1E81-5B14-47B7-B0F8-B81616BBCA03}" srcOrd="1" destOrd="0" presId="urn:microsoft.com/office/officeart/2005/8/layout/pyramid1"/>
    <dgm:cxn modelId="{C9D4870B-5744-4EA0-ADCF-63E40F602368}" type="presParOf" srcId="{1EE81871-B371-47D0-9823-385C7F33BB1A}" destId="{35B85B59-86EC-43A4-BC71-B6740A0580C4}" srcOrd="0" destOrd="0" presId="urn:microsoft.com/office/officeart/2005/8/layout/pyramid1"/>
    <dgm:cxn modelId="{7C7B847B-F43B-4B33-88D0-3BD5A76EC054}" type="presParOf" srcId="{35B85B59-86EC-43A4-BC71-B6740A0580C4}" destId="{625F40A8-E95B-46EA-9CA8-22F08463422D}" srcOrd="0" destOrd="0" presId="urn:microsoft.com/office/officeart/2005/8/layout/pyramid1"/>
    <dgm:cxn modelId="{2DD6159E-A3C6-446B-8076-7CF012C3D441}" type="presParOf" srcId="{35B85B59-86EC-43A4-BC71-B6740A0580C4}" destId="{CA0FE9B4-7193-4939-A832-DF7AAB3E7733}" srcOrd="1" destOrd="0" presId="urn:microsoft.com/office/officeart/2005/8/layout/pyramid1"/>
    <dgm:cxn modelId="{FCD8C885-8844-4503-ADE9-207BE03E68CF}" type="presParOf" srcId="{1EE81871-B371-47D0-9823-385C7F33BB1A}" destId="{3D44F555-534F-497A-8335-24A89BE104F6}" srcOrd="1" destOrd="0" presId="urn:microsoft.com/office/officeart/2005/8/layout/pyramid1"/>
    <dgm:cxn modelId="{CD48FB94-25D4-4712-9A67-385AD9685857}" type="presParOf" srcId="{3D44F555-534F-497A-8335-24A89BE104F6}" destId="{DEF59FEB-BEE3-4A6D-AD3A-017ECF973982}" srcOrd="0" destOrd="0" presId="urn:microsoft.com/office/officeart/2005/8/layout/pyramid1"/>
    <dgm:cxn modelId="{2BD6660A-44BC-4C9C-ADEE-278DF455B1AF}" type="presParOf" srcId="{3D44F555-534F-497A-8335-24A89BE104F6}" destId="{C508F377-A329-4003-9704-A30B7BF17A11}" srcOrd="1" destOrd="0" presId="urn:microsoft.com/office/officeart/2005/8/layout/pyramid1"/>
    <dgm:cxn modelId="{B131A20E-5EE7-4480-B1DF-FAA6D1E2A2D5}" type="presParOf" srcId="{1EE81871-B371-47D0-9823-385C7F33BB1A}" destId="{028085E3-6355-4A53-8DAF-E3B4A1D57477}" srcOrd="2" destOrd="0" presId="urn:microsoft.com/office/officeart/2005/8/layout/pyramid1"/>
    <dgm:cxn modelId="{8297823D-0C5F-4468-A9D7-0FBBAE8E4AFB}" type="presParOf" srcId="{028085E3-6355-4A53-8DAF-E3B4A1D57477}" destId="{66BF0092-67ED-4A40-8698-7C3AD5B75DA4}" srcOrd="0" destOrd="0" presId="urn:microsoft.com/office/officeart/2005/8/layout/pyramid1"/>
    <dgm:cxn modelId="{94B55D37-3215-40E3-9EAA-41393B1197C2}" type="presParOf" srcId="{028085E3-6355-4A53-8DAF-E3B4A1D57477}" destId="{F39D1E81-5B14-47B7-B0F8-B81616BBCA03}" srcOrd="1" destOrd="0" presId="urn:microsoft.com/office/officeart/2005/8/layout/pyramid1"/>
    <dgm:cxn modelId="{B25563B8-1DF1-43D6-AC9A-5C2EAA6864E0}" type="presParOf" srcId="{1EE81871-B371-47D0-9823-385C7F33BB1A}" destId="{2922F558-E752-4994-9B17-BCAA38DC389D}" srcOrd="3" destOrd="0" presId="urn:microsoft.com/office/officeart/2005/8/layout/pyramid1"/>
    <dgm:cxn modelId="{20F4B0D6-CCAF-48E2-AC3B-7E70D127CDE5}" type="presParOf" srcId="{2922F558-E752-4994-9B17-BCAA38DC389D}" destId="{0FEF4236-AEFA-44FC-9F56-CFBB732C0B9F}" srcOrd="0" destOrd="0" presId="urn:microsoft.com/office/officeart/2005/8/layout/pyramid1"/>
    <dgm:cxn modelId="{CD0820DF-C5FC-434A-B2BB-B1EE08EBA856}" type="presParOf" srcId="{2922F558-E752-4994-9B17-BCAA38DC389D}" destId="{B225443C-9611-4C08-A4EF-036DE0C4CEBF}" srcOrd="1" destOrd="0" presId="urn:microsoft.com/office/officeart/2005/8/layout/pyramid1"/>
    <dgm:cxn modelId="{00C182C1-8BA0-44D8-A4F8-35E42B5F97DA}" type="presParOf" srcId="{1EE81871-B371-47D0-9823-385C7F33BB1A}" destId="{E5FCDB16-572C-4125-B373-6892C3A0C3CA}" srcOrd="4" destOrd="0" presId="urn:microsoft.com/office/officeart/2005/8/layout/pyramid1"/>
    <dgm:cxn modelId="{98041711-7E68-48AE-A2E0-D56333F0697C}" type="presParOf" srcId="{E5FCDB16-572C-4125-B373-6892C3A0C3CA}" destId="{CDBC1738-C5EC-414F-9A05-4A3C138CC385}" srcOrd="0" destOrd="0" presId="urn:microsoft.com/office/officeart/2005/8/layout/pyramid1"/>
    <dgm:cxn modelId="{0D71FEBD-81D6-4C59-804A-80D15E0FC365}" type="presParOf" srcId="{E5FCDB16-572C-4125-B373-6892C3A0C3CA}" destId="{58D6873D-DA51-427A-9584-B67205A9AAA4}" srcOrd="1" destOrd="0" presId="urn:microsoft.com/office/officeart/2005/8/layout/pyramid1"/>
    <dgm:cxn modelId="{7F4BCDAC-94A3-4015-B234-15A0AC98820B}" type="presParOf" srcId="{1EE81871-B371-47D0-9823-385C7F33BB1A}" destId="{CB08CB3E-7F89-49F0-9917-465AA99C16CD}" srcOrd="5" destOrd="0" presId="urn:microsoft.com/office/officeart/2005/8/layout/pyramid1"/>
    <dgm:cxn modelId="{8159D233-9BD7-4E0A-9E3B-FE0DB8910804}" type="presParOf" srcId="{CB08CB3E-7F89-49F0-9917-465AA99C16CD}" destId="{AD0E6FF0-CA86-43C5-91B0-683D41001D24}" srcOrd="0" destOrd="0" presId="urn:microsoft.com/office/officeart/2005/8/layout/pyramid1"/>
    <dgm:cxn modelId="{BBADEC8C-C28F-4552-ADAC-A2A8ADECFEC5}" type="presParOf" srcId="{CB08CB3E-7F89-49F0-9917-465AA99C16CD}" destId="{F6241D89-8629-4EC4-B5AD-E2330603FD7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05E128-237D-4C1D-AC88-FC64415D9B70}" type="doc">
      <dgm:prSet loTypeId="urn:microsoft.com/office/officeart/2005/8/layout/pyramid1" loCatId="pyramid" qsTypeId="urn:microsoft.com/office/officeart/2005/8/quickstyle/3d5" qsCatId="3D" csTypeId="urn:microsoft.com/office/officeart/2005/8/colors/colorful5" csCatId="colorful" phldr="1"/>
      <dgm:spPr/>
    </dgm:pt>
    <dgm:pt modelId="{FBCD58E9-CF01-4E4F-A04C-0B0B620DDDBD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2400" dirty="0">
              <a:solidFill>
                <a:schemeClr val="tx1"/>
              </a:solidFill>
            </a:rPr>
            <a:t>顧問</a:t>
          </a:r>
        </a:p>
      </dgm:t>
    </dgm:pt>
    <dgm:pt modelId="{07EBE1F0-9182-47F1-B87F-EC6F4082013A}" type="parTrans" cxnId="{FAF6CE15-2184-4C60-832E-3ADFFB88FAFB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B1A14F3C-F236-4911-B8EF-1DFD5E92D33F}" type="sibTrans" cxnId="{FAF6CE15-2184-4C60-832E-3ADFFB88FAFB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EBB2726B-45D8-4A5F-9BEC-721B527CC67A}">
      <dgm:prSet phldrT="[文字]" custT="1"/>
      <dgm:spPr>
        <a:solidFill>
          <a:srgbClr val="FF0000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講師</a:t>
          </a:r>
        </a:p>
      </dgm:t>
    </dgm:pt>
    <dgm:pt modelId="{76F4BB67-9A51-4318-A6C8-EAA322DC48D5}" type="parTrans" cxnId="{97FD1219-23D5-48CC-82CF-A7B097086B22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8C86891C-6287-4A0B-B487-0433C1680725}" type="sibTrans" cxnId="{97FD1219-23D5-48CC-82CF-A7B097086B22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9AF9D014-6C91-43E7-A91C-60642FDAB24C}">
      <dgm:prSet phldrT="[文字]" custT="1"/>
      <dgm:spPr>
        <a:solidFill>
          <a:srgbClr val="CCFFFF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專業</a:t>
          </a:r>
        </a:p>
      </dgm:t>
    </dgm:pt>
    <dgm:pt modelId="{8D5DE744-2090-49CC-A051-250D149E45B3}" type="parTrans" cxnId="{4C0B6B9A-56B8-4FE1-9DF5-4F1DA698B815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07CF64EB-69B1-4455-9EFB-E5C2714B8A78}" type="sibTrans" cxnId="{4C0B6B9A-56B8-4FE1-9DF5-4F1DA698B815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A8B420D1-024F-4DB6-821C-04EF4FD3EED8}">
      <dgm:prSet custT="1"/>
      <dgm:spPr>
        <a:solidFill>
          <a:srgbClr val="66CCFF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熟練</a:t>
          </a:r>
        </a:p>
      </dgm:t>
    </dgm:pt>
    <dgm:pt modelId="{14F2B19C-EAAC-4876-8D6D-FB677FDB4B1F}" type="parTrans" cxnId="{E6B4F22F-AD67-459C-8E78-871D205C83DD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80E97189-D9F0-4870-926C-61BB071678AB}" type="sibTrans" cxnId="{E6B4F22F-AD67-459C-8E78-871D205C83DD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56C580DE-D01F-4743-A9DA-3E0E9EDD4AE6}">
      <dgm:prSet custT="1"/>
      <dgm:spPr>
        <a:solidFill>
          <a:srgbClr val="3399FF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能畫</a:t>
          </a:r>
        </a:p>
      </dgm:t>
    </dgm:pt>
    <dgm:pt modelId="{BB2777EC-4149-4A46-9C98-D4EDE1F5978F}" type="parTrans" cxnId="{35192342-5E0C-4F53-B69D-3D964F5629CC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9BD3881F-42DD-4191-BA2B-F3D7DBC357D5}" type="sibTrans" cxnId="{35192342-5E0C-4F53-B69D-3D964F5629CC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B48BC93E-5F47-42C8-A255-21892CAF9ADC}">
      <dgm:prSet custT="1"/>
      <dgm:spPr>
        <a:solidFill>
          <a:srgbClr val="0000FF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學過</a:t>
          </a:r>
        </a:p>
      </dgm:t>
    </dgm:pt>
    <dgm:pt modelId="{5A6BE5E3-D1BF-40A1-B334-32C947A71859}" type="parTrans" cxnId="{2FACFD25-1FA8-4469-B053-ECDDFDDA5DCE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76CC6583-2372-4CFC-8A58-12125EA5AB19}" type="sibTrans" cxnId="{2FACFD25-1FA8-4469-B053-ECDDFDDA5DCE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1EE81871-B371-47D0-9823-385C7F33BB1A}" type="pres">
      <dgm:prSet presAssocID="{9805E128-237D-4C1D-AC88-FC64415D9B70}" presName="Name0" presStyleCnt="0">
        <dgm:presLayoutVars>
          <dgm:dir/>
          <dgm:animLvl val="lvl"/>
          <dgm:resizeHandles val="exact"/>
        </dgm:presLayoutVars>
      </dgm:prSet>
      <dgm:spPr/>
    </dgm:pt>
    <dgm:pt modelId="{35B85B59-86EC-43A4-BC71-B6740A0580C4}" type="pres">
      <dgm:prSet presAssocID="{FBCD58E9-CF01-4E4F-A04C-0B0B620DDDBD}" presName="Name8" presStyleCnt="0"/>
      <dgm:spPr/>
    </dgm:pt>
    <dgm:pt modelId="{625F40A8-E95B-46EA-9CA8-22F08463422D}" type="pres">
      <dgm:prSet presAssocID="{FBCD58E9-CF01-4E4F-A04C-0B0B620DDDBD}" presName="level" presStyleLbl="node1" presStyleIdx="0" presStyleCnt="6">
        <dgm:presLayoutVars>
          <dgm:chMax val="1"/>
          <dgm:bulletEnabled val="1"/>
        </dgm:presLayoutVars>
      </dgm:prSet>
      <dgm:spPr/>
    </dgm:pt>
    <dgm:pt modelId="{CA0FE9B4-7193-4939-A832-DF7AAB3E7733}" type="pres">
      <dgm:prSet presAssocID="{FBCD58E9-CF01-4E4F-A04C-0B0B620DDD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D44F555-534F-497A-8335-24A89BE104F6}" type="pres">
      <dgm:prSet presAssocID="{EBB2726B-45D8-4A5F-9BEC-721B527CC67A}" presName="Name8" presStyleCnt="0"/>
      <dgm:spPr/>
    </dgm:pt>
    <dgm:pt modelId="{DEF59FEB-BEE3-4A6D-AD3A-017ECF973982}" type="pres">
      <dgm:prSet presAssocID="{EBB2726B-45D8-4A5F-9BEC-721B527CC67A}" presName="level" presStyleLbl="node1" presStyleIdx="1" presStyleCnt="6">
        <dgm:presLayoutVars>
          <dgm:chMax val="1"/>
          <dgm:bulletEnabled val="1"/>
        </dgm:presLayoutVars>
      </dgm:prSet>
      <dgm:spPr/>
    </dgm:pt>
    <dgm:pt modelId="{C508F377-A329-4003-9704-A30B7BF17A11}" type="pres">
      <dgm:prSet presAssocID="{EBB2726B-45D8-4A5F-9BEC-721B527CC67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28085E3-6355-4A53-8DAF-E3B4A1D57477}" type="pres">
      <dgm:prSet presAssocID="{9AF9D014-6C91-43E7-A91C-60642FDAB24C}" presName="Name8" presStyleCnt="0"/>
      <dgm:spPr/>
    </dgm:pt>
    <dgm:pt modelId="{66BF0092-67ED-4A40-8698-7C3AD5B75DA4}" type="pres">
      <dgm:prSet presAssocID="{9AF9D014-6C91-43E7-A91C-60642FDAB24C}" presName="level" presStyleLbl="node1" presStyleIdx="2" presStyleCnt="6">
        <dgm:presLayoutVars>
          <dgm:chMax val="1"/>
          <dgm:bulletEnabled val="1"/>
        </dgm:presLayoutVars>
      </dgm:prSet>
      <dgm:spPr/>
    </dgm:pt>
    <dgm:pt modelId="{F39D1E81-5B14-47B7-B0F8-B81616BBCA03}" type="pres">
      <dgm:prSet presAssocID="{9AF9D014-6C91-43E7-A91C-60642FDAB24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922F558-E752-4994-9B17-BCAA38DC389D}" type="pres">
      <dgm:prSet presAssocID="{A8B420D1-024F-4DB6-821C-04EF4FD3EED8}" presName="Name8" presStyleCnt="0"/>
      <dgm:spPr/>
    </dgm:pt>
    <dgm:pt modelId="{0FEF4236-AEFA-44FC-9F56-CFBB732C0B9F}" type="pres">
      <dgm:prSet presAssocID="{A8B420D1-024F-4DB6-821C-04EF4FD3EED8}" presName="level" presStyleLbl="node1" presStyleIdx="3" presStyleCnt="6">
        <dgm:presLayoutVars>
          <dgm:chMax val="1"/>
          <dgm:bulletEnabled val="1"/>
        </dgm:presLayoutVars>
      </dgm:prSet>
      <dgm:spPr/>
    </dgm:pt>
    <dgm:pt modelId="{B225443C-9611-4C08-A4EF-036DE0C4CEBF}" type="pres">
      <dgm:prSet presAssocID="{A8B420D1-024F-4DB6-821C-04EF4FD3EED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5FCDB16-572C-4125-B373-6892C3A0C3CA}" type="pres">
      <dgm:prSet presAssocID="{56C580DE-D01F-4743-A9DA-3E0E9EDD4AE6}" presName="Name8" presStyleCnt="0"/>
      <dgm:spPr/>
    </dgm:pt>
    <dgm:pt modelId="{CDBC1738-C5EC-414F-9A05-4A3C138CC385}" type="pres">
      <dgm:prSet presAssocID="{56C580DE-D01F-4743-A9DA-3E0E9EDD4AE6}" presName="level" presStyleLbl="node1" presStyleIdx="4" presStyleCnt="6">
        <dgm:presLayoutVars>
          <dgm:chMax val="1"/>
          <dgm:bulletEnabled val="1"/>
        </dgm:presLayoutVars>
      </dgm:prSet>
      <dgm:spPr/>
    </dgm:pt>
    <dgm:pt modelId="{58D6873D-DA51-427A-9584-B67205A9AAA4}" type="pres">
      <dgm:prSet presAssocID="{56C580DE-D01F-4743-A9DA-3E0E9EDD4AE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B08CB3E-7F89-49F0-9917-465AA99C16CD}" type="pres">
      <dgm:prSet presAssocID="{B48BC93E-5F47-42C8-A255-21892CAF9ADC}" presName="Name8" presStyleCnt="0"/>
      <dgm:spPr/>
    </dgm:pt>
    <dgm:pt modelId="{AD0E6FF0-CA86-43C5-91B0-683D41001D24}" type="pres">
      <dgm:prSet presAssocID="{B48BC93E-5F47-42C8-A255-21892CAF9ADC}" presName="level" presStyleLbl="node1" presStyleIdx="5" presStyleCnt="6">
        <dgm:presLayoutVars>
          <dgm:chMax val="1"/>
          <dgm:bulletEnabled val="1"/>
        </dgm:presLayoutVars>
      </dgm:prSet>
      <dgm:spPr/>
    </dgm:pt>
    <dgm:pt modelId="{F6241D89-8629-4EC4-B5AD-E2330603FD7E}" type="pres">
      <dgm:prSet presAssocID="{B48BC93E-5F47-42C8-A255-21892CAF9AD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24C6A01-EA61-4235-A466-D07DE7445EB6}" type="presOf" srcId="{A8B420D1-024F-4DB6-821C-04EF4FD3EED8}" destId="{B225443C-9611-4C08-A4EF-036DE0C4CEBF}" srcOrd="1" destOrd="0" presId="urn:microsoft.com/office/officeart/2005/8/layout/pyramid1"/>
    <dgm:cxn modelId="{FAF6CE15-2184-4C60-832E-3ADFFB88FAFB}" srcId="{9805E128-237D-4C1D-AC88-FC64415D9B70}" destId="{FBCD58E9-CF01-4E4F-A04C-0B0B620DDDBD}" srcOrd="0" destOrd="0" parTransId="{07EBE1F0-9182-47F1-B87F-EC6F4082013A}" sibTransId="{B1A14F3C-F236-4911-B8EF-1DFD5E92D33F}"/>
    <dgm:cxn modelId="{97FD1219-23D5-48CC-82CF-A7B097086B22}" srcId="{9805E128-237D-4C1D-AC88-FC64415D9B70}" destId="{EBB2726B-45D8-4A5F-9BEC-721B527CC67A}" srcOrd="1" destOrd="0" parTransId="{76F4BB67-9A51-4318-A6C8-EAA322DC48D5}" sibTransId="{8C86891C-6287-4A0B-B487-0433C1680725}"/>
    <dgm:cxn modelId="{521CE624-9439-4942-93AF-8B5740A08E96}" type="presOf" srcId="{EBB2726B-45D8-4A5F-9BEC-721B527CC67A}" destId="{DEF59FEB-BEE3-4A6D-AD3A-017ECF973982}" srcOrd="0" destOrd="0" presId="urn:microsoft.com/office/officeart/2005/8/layout/pyramid1"/>
    <dgm:cxn modelId="{2FACFD25-1FA8-4469-B053-ECDDFDDA5DCE}" srcId="{9805E128-237D-4C1D-AC88-FC64415D9B70}" destId="{B48BC93E-5F47-42C8-A255-21892CAF9ADC}" srcOrd="5" destOrd="0" parTransId="{5A6BE5E3-D1BF-40A1-B334-32C947A71859}" sibTransId="{76CC6583-2372-4CFC-8A58-12125EA5AB19}"/>
    <dgm:cxn modelId="{E6B4F22F-AD67-459C-8E78-871D205C83DD}" srcId="{9805E128-237D-4C1D-AC88-FC64415D9B70}" destId="{A8B420D1-024F-4DB6-821C-04EF4FD3EED8}" srcOrd="3" destOrd="0" parTransId="{14F2B19C-EAAC-4876-8D6D-FB677FDB4B1F}" sibTransId="{80E97189-D9F0-4870-926C-61BB071678AB}"/>
    <dgm:cxn modelId="{0F553B38-B45E-4447-A2B6-427FE8F392C9}" type="presOf" srcId="{56C580DE-D01F-4743-A9DA-3E0E9EDD4AE6}" destId="{CDBC1738-C5EC-414F-9A05-4A3C138CC385}" srcOrd="0" destOrd="0" presId="urn:microsoft.com/office/officeart/2005/8/layout/pyramid1"/>
    <dgm:cxn modelId="{35192342-5E0C-4F53-B69D-3D964F5629CC}" srcId="{9805E128-237D-4C1D-AC88-FC64415D9B70}" destId="{56C580DE-D01F-4743-A9DA-3E0E9EDD4AE6}" srcOrd="4" destOrd="0" parTransId="{BB2777EC-4149-4A46-9C98-D4EDE1F5978F}" sibTransId="{9BD3881F-42DD-4191-BA2B-F3D7DBC357D5}"/>
    <dgm:cxn modelId="{49A87E6A-D94E-4B74-B088-AC183DC8F87E}" type="presOf" srcId="{B48BC93E-5F47-42C8-A255-21892CAF9ADC}" destId="{F6241D89-8629-4EC4-B5AD-E2330603FD7E}" srcOrd="1" destOrd="0" presId="urn:microsoft.com/office/officeart/2005/8/layout/pyramid1"/>
    <dgm:cxn modelId="{7782B04F-627B-4F57-BFE7-36A587D35905}" type="presOf" srcId="{EBB2726B-45D8-4A5F-9BEC-721B527CC67A}" destId="{C508F377-A329-4003-9704-A30B7BF17A11}" srcOrd="1" destOrd="0" presId="urn:microsoft.com/office/officeart/2005/8/layout/pyramid1"/>
    <dgm:cxn modelId="{35509F57-A1D1-4356-852B-85B475B574DA}" type="presOf" srcId="{B48BC93E-5F47-42C8-A255-21892CAF9ADC}" destId="{AD0E6FF0-CA86-43C5-91B0-683D41001D24}" srcOrd="0" destOrd="0" presId="urn:microsoft.com/office/officeart/2005/8/layout/pyramid1"/>
    <dgm:cxn modelId="{5868D77F-6B1A-4B87-9BC6-855DC55FCD41}" type="presOf" srcId="{A8B420D1-024F-4DB6-821C-04EF4FD3EED8}" destId="{0FEF4236-AEFA-44FC-9F56-CFBB732C0B9F}" srcOrd="0" destOrd="0" presId="urn:microsoft.com/office/officeart/2005/8/layout/pyramid1"/>
    <dgm:cxn modelId="{1ADD8F88-DE37-4636-BA63-C7B57C825C64}" type="presOf" srcId="{9AF9D014-6C91-43E7-A91C-60642FDAB24C}" destId="{66BF0092-67ED-4A40-8698-7C3AD5B75DA4}" srcOrd="0" destOrd="0" presId="urn:microsoft.com/office/officeart/2005/8/layout/pyramid1"/>
    <dgm:cxn modelId="{0D69F188-9817-4D67-AF61-34B15D0D06A0}" type="presOf" srcId="{56C580DE-D01F-4743-A9DA-3E0E9EDD4AE6}" destId="{58D6873D-DA51-427A-9584-B67205A9AAA4}" srcOrd="1" destOrd="0" presId="urn:microsoft.com/office/officeart/2005/8/layout/pyramid1"/>
    <dgm:cxn modelId="{2876309A-1019-4A33-9361-60F86195A08A}" type="presOf" srcId="{9805E128-237D-4C1D-AC88-FC64415D9B70}" destId="{1EE81871-B371-47D0-9823-385C7F33BB1A}" srcOrd="0" destOrd="0" presId="urn:microsoft.com/office/officeart/2005/8/layout/pyramid1"/>
    <dgm:cxn modelId="{4C0B6B9A-56B8-4FE1-9DF5-4F1DA698B815}" srcId="{9805E128-237D-4C1D-AC88-FC64415D9B70}" destId="{9AF9D014-6C91-43E7-A91C-60642FDAB24C}" srcOrd="2" destOrd="0" parTransId="{8D5DE744-2090-49CC-A051-250D149E45B3}" sibTransId="{07CF64EB-69B1-4455-9EFB-E5C2714B8A78}"/>
    <dgm:cxn modelId="{FF7882AF-CE35-4700-8759-8651991DB673}" type="presOf" srcId="{FBCD58E9-CF01-4E4F-A04C-0B0B620DDDBD}" destId="{625F40A8-E95B-46EA-9CA8-22F08463422D}" srcOrd="0" destOrd="0" presId="urn:microsoft.com/office/officeart/2005/8/layout/pyramid1"/>
    <dgm:cxn modelId="{3A0229BC-EDEF-44EF-974C-9C7189943903}" type="presOf" srcId="{FBCD58E9-CF01-4E4F-A04C-0B0B620DDDBD}" destId="{CA0FE9B4-7193-4939-A832-DF7AAB3E7733}" srcOrd="1" destOrd="0" presId="urn:microsoft.com/office/officeart/2005/8/layout/pyramid1"/>
    <dgm:cxn modelId="{3DBCA2C7-FB7A-4D05-AF07-54A93E96A1A8}" type="presOf" srcId="{9AF9D014-6C91-43E7-A91C-60642FDAB24C}" destId="{F39D1E81-5B14-47B7-B0F8-B81616BBCA03}" srcOrd="1" destOrd="0" presId="urn:microsoft.com/office/officeart/2005/8/layout/pyramid1"/>
    <dgm:cxn modelId="{C9D4870B-5744-4EA0-ADCF-63E40F602368}" type="presParOf" srcId="{1EE81871-B371-47D0-9823-385C7F33BB1A}" destId="{35B85B59-86EC-43A4-BC71-B6740A0580C4}" srcOrd="0" destOrd="0" presId="urn:microsoft.com/office/officeart/2005/8/layout/pyramid1"/>
    <dgm:cxn modelId="{7C7B847B-F43B-4B33-88D0-3BD5A76EC054}" type="presParOf" srcId="{35B85B59-86EC-43A4-BC71-B6740A0580C4}" destId="{625F40A8-E95B-46EA-9CA8-22F08463422D}" srcOrd="0" destOrd="0" presId="urn:microsoft.com/office/officeart/2005/8/layout/pyramid1"/>
    <dgm:cxn modelId="{2DD6159E-A3C6-446B-8076-7CF012C3D441}" type="presParOf" srcId="{35B85B59-86EC-43A4-BC71-B6740A0580C4}" destId="{CA0FE9B4-7193-4939-A832-DF7AAB3E7733}" srcOrd="1" destOrd="0" presId="urn:microsoft.com/office/officeart/2005/8/layout/pyramid1"/>
    <dgm:cxn modelId="{FCD8C885-8844-4503-ADE9-207BE03E68CF}" type="presParOf" srcId="{1EE81871-B371-47D0-9823-385C7F33BB1A}" destId="{3D44F555-534F-497A-8335-24A89BE104F6}" srcOrd="1" destOrd="0" presId="urn:microsoft.com/office/officeart/2005/8/layout/pyramid1"/>
    <dgm:cxn modelId="{CD48FB94-25D4-4712-9A67-385AD9685857}" type="presParOf" srcId="{3D44F555-534F-497A-8335-24A89BE104F6}" destId="{DEF59FEB-BEE3-4A6D-AD3A-017ECF973982}" srcOrd="0" destOrd="0" presId="urn:microsoft.com/office/officeart/2005/8/layout/pyramid1"/>
    <dgm:cxn modelId="{2BD6660A-44BC-4C9C-ADEE-278DF455B1AF}" type="presParOf" srcId="{3D44F555-534F-497A-8335-24A89BE104F6}" destId="{C508F377-A329-4003-9704-A30B7BF17A11}" srcOrd="1" destOrd="0" presId="urn:microsoft.com/office/officeart/2005/8/layout/pyramid1"/>
    <dgm:cxn modelId="{B131A20E-5EE7-4480-B1DF-FAA6D1E2A2D5}" type="presParOf" srcId="{1EE81871-B371-47D0-9823-385C7F33BB1A}" destId="{028085E3-6355-4A53-8DAF-E3B4A1D57477}" srcOrd="2" destOrd="0" presId="urn:microsoft.com/office/officeart/2005/8/layout/pyramid1"/>
    <dgm:cxn modelId="{8297823D-0C5F-4468-A9D7-0FBBAE8E4AFB}" type="presParOf" srcId="{028085E3-6355-4A53-8DAF-E3B4A1D57477}" destId="{66BF0092-67ED-4A40-8698-7C3AD5B75DA4}" srcOrd="0" destOrd="0" presId="urn:microsoft.com/office/officeart/2005/8/layout/pyramid1"/>
    <dgm:cxn modelId="{94B55D37-3215-40E3-9EAA-41393B1197C2}" type="presParOf" srcId="{028085E3-6355-4A53-8DAF-E3B4A1D57477}" destId="{F39D1E81-5B14-47B7-B0F8-B81616BBCA03}" srcOrd="1" destOrd="0" presId="urn:microsoft.com/office/officeart/2005/8/layout/pyramid1"/>
    <dgm:cxn modelId="{B25563B8-1DF1-43D6-AC9A-5C2EAA6864E0}" type="presParOf" srcId="{1EE81871-B371-47D0-9823-385C7F33BB1A}" destId="{2922F558-E752-4994-9B17-BCAA38DC389D}" srcOrd="3" destOrd="0" presId="urn:microsoft.com/office/officeart/2005/8/layout/pyramid1"/>
    <dgm:cxn modelId="{20F4B0D6-CCAF-48E2-AC3B-7E70D127CDE5}" type="presParOf" srcId="{2922F558-E752-4994-9B17-BCAA38DC389D}" destId="{0FEF4236-AEFA-44FC-9F56-CFBB732C0B9F}" srcOrd="0" destOrd="0" presId="urn:microsoft.com/office/officeart/2005/8/layout/pyramid1"/>
    <dgm:cxn modelId="{CD0820DF-C5FC-434A-B2BB-B1EE08EBA856}" type="presParOf" srcId="{2922F558-E752-4994-9B17-BCAA38DC389D}" destId="{B225443C-9611-4C08-A4EF-036DE0C4CEBF}" srcOrd="1" destOrd="0" presId="urn:microsoft.com/office/officeart/2005/8/layout/pyramid1"/>
    <dgm:cxn modelId="{00C182C1-8BA0-44D8-A4F8-35E42B5F97DA}" type="presParOf" srcId="{1EE81871-B371-47D0-9823-385C7F33BB1A}" destId="{E5FCDB16-572C-4125-B373-6892C3A0C3CA}" srcOrd="4" destOrd="0" presId="urn:microsoft.com/office/officeart/2005/8/layout/pyramid1"/>
    <dgm:cxn modelId="{98041711-7E68-48AE-A2E0-D56333F0697C}" type="presParOf" srcId="{E5FCDB16-572C-4125-B373-6892C3A0C3CA}" destId="{CDBC1738-C5EC-414F-9A05-4A3C138CC385}" srcOrd="0" destOrd="0" presId="urn:microsoft.com/office/officeart/2005/8/layout/pyramid1"/>
    <dgm:cxn modelId="{0D71FEBD-81D6-4C59-804A-80D15E0FC365}" type="presParOf" srcId="{E5FCDB16-572C-4125-B373-6892C3A0C3CA}" destId="{58D6873D-DA51-427A-9584-B67205A9AAA4}" srcOrd="1" destOrd="0" presId="urn:microsoft.com/office/officeart/2005/8/layout/pyramid1"/>
    <dgm:cxn modelId="{7F4BCDAC-94A3-4015-B234-15A0AC98820B}" type="presParOf" srcId="{1EE81871-B371-47D0-9823-385C7F33BB1A}" destId="{CB08CB3E-7F89-49F0-9917-465AA99C16CD}" srcOrd="5" destOrd="0" presId="urn:microsoft.com/office/officeart/2005/8/layout/pyramid1"/>
    <dgm:cxn modelId="{8159D233-9BD7-4E0A-9E3B-FE0DB8910804}" type="presParOf" srcId="{CB08CB3E-7F89-49F0-9917-465AA99C16CD}" destId="{AD0E6FF0-CA86-43C5-91B0-683D41001D24}" srcOrd="0" destOrd="0" presId="urn:microsoft.com/office/officeart/2005/8/layout/pyramid1"/>
    <dgm:cxn modelId="{BBADEC8C-C28F-4552-ADAC-A2A8ADECFEC5}" type="presParOf" srcId="{CB08CB3E-7F89-49F0-9917-465AA99C16CD}" destId="{F6241D89-8629-4EC4-B5AD-E2330603FD7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05E128-237D-4C1D-AC88-FC64415D9B70}" type="doc">
      <dgm:prSet loTypeId="urn:microsoft.com/office/officeart/2005/8/layout/pyramid1" loCatId="pyramid" qsTypeId="urn:microsoft.com/office/officeart/2005/8/quickstyle/3d5" qsCatId="3D" csTypeId="urn:microsoft.com/office/officeart/2005/8/colors/colorful5" csCatId="colorful" phldr="1"/>
      <dgm:spPr/>
    </dgm:pt>
    <dgm:pt modelId="{FBCD58E9-CF01-4E4F-A04C-0B0B620DDDBD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2400" dirty="0">
              <a:solidFill>
                <a:schemeClr val="tx1"/>
              </a:solidFill>
            </a:rPr>
            <a:t>顧問</a:t>
          </a:r>
        </a:p>
      </dgm:t>
    </dgm:pt>
    <dgm:pt modelId="{07EBE1F0-9182-47F1-B87F-EC6F4082013A}" type="parTrans" cxnId="{FAF6CE15-2184-4C60-832E-3ADFFB88FAFB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B1A14F3C-F236-4911-B8EF-1DFD5E92D33F}" type="sibTrans" cxnId="{FAF6CE15-2184-4C60-832E-3ADFFB88FAFB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EBB2726B-45D8-4A5F-9BEC-721B527CC67A}">
      <dgm:prSet phldrT="[文字]" custT="1"/>
      <dgm:spPr>
        <a:solidFill>
          <a:srgbClr val="FF0000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講師</a:t>
          </a:r>
        </a:p>
      </dgm:t>
    </dgm:pt>
    <dgm:pt modelId="{76F4BB67-9A51-4318-A6C8-EAA322DC48D5}" type="parTrans" cxnId="{97FD1219-23D5-48CC-82CF-A7B097086B22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8C86891C-6287-4A0B-B487-0433C1680725}" type="sibTrans" cxnId="{97FD1219-23D5-48CC-82CF-A7B097086B22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9AF9D014-6C91-43E7-A91C-60642FDAB24C}">
      <dgm:prSet phldrT="[文字]" custT="1"/>
      <dgm:spPr>
        <a:solidFill>
          <a:srgbClr val="CCFFFF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專業</a:t>
          </a:r>
        </a:p>
      </dgm:t>
    </dgm:pt>
    <dgm:pt modelId="{8D5DE744-2090-49CC-A051-250D149E45B3}" type="parTrans" cxnId="{4C0B6B9A-56B8-4FE1-9DF5-4F1DA698B815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07CF64EB-69B1-4455-9EFB-E5C2714B8A78}" type="sibTrans" cxnId="{4C0B6B9A-56B8-4FE1-9DF5-4F1DA698B815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A8B420D1-024F-4DB6-821C-04EF4FD3EED8}">
      <dgm:prSet custT="1"/>
      <dgm:spPr>
        <a:solidFill>
          <a:srgbClr val="66CCFF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熟練</a:t>
          </a:r>
        </a:p>
      </dgm:t>
    </dgm:pt>
    <dgm:pt modelId="{14F2B19C-EAAC-4876-8D6D-FB677FDB4B1F}" type="parTrans" cxnId="{E6B4F22F-AD67-459C-8E78-871D205C83DD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80E97189-D9F0-4870-926C-61BB071678AB}" type="sibTrans" cxnId="{E6B4F22F-AD67-459C-8E78-871D205C83DD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56C580DE-D01F-4743-A9DA-3E0E9EDD4AE6}">
      <dgm:prSet custT="1"/>
      <dgm:spPr>
        <a:solidFill>
          <a:srgbClr val="3399FF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能畫</a:t>
          </a:r>
        </a:p>
      </dgm:t>
    </dgm:pt>
    <dgm:pt modelId="{BB2777EC-4149-4A46-9C98-D4EDE1F5978F}" type="parTrans" cxnId="{35192342-5E0C-4F53-B69D-3D964F5629CC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9BD3881F-42DD-4191-BA2B-F3D7DBC357D5}" type="sibTrans" cxnId="{35192342-5E0C-4F53-B69D-3D964F5629CC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B48BC93E-5F47-42C8-A255-21892CAF9ADC}">
      <dgm:prSet custT="1"/>
      <dgm:spPr>
        <a:solidFill>
          <a:srgbClr val="0000FF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學過</a:t>
          </a:r>
        </a:p>
      </dgm:t>
    </dgm:pt>
    <dgm:pt modelId="{5A6BE5E3-D1BF-40A1-B334-32C947A71859}" type="parTrans" cxnId="{2FACFD25-1FA8-4469-B053-ECDDFDDA5DCE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76CC6583-2372-4CFC-8A58-12125EA5AB19}" type="sibTrans" cxnId="{2FACFD25-1FA8-4469-B053-ECDDFDDA5DCE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1EE81871-B371-47D0-9823-385C7F33BB1A}" type="pres">
      <dgm:prSet presAssocID="{9805E128-237D-4C1D-AC88-FC64415D9B70}" presName="Name0" presStyleCnt="0">
        <dgm:presLayoutVars>
          <dgm:dir/>
          <dgm:animLvl val="lvl"/>
          <dgm:resizeHandles val="exact"/>
        </dgm:presLayoutVars>
      </dgm:prSet>
      <dgm:spPr/>
    </dgm:pt>
    <dgm:pt modelId="{35B85B59-86EC-43A4-BC71-B6740A0580C4}" type="pres">
      <dgm:prSet presAssocID="{FBCD58E9-CF01-4E4F-A04C-0B0B620DDDBD}" presName="Name8" presStyleCnt="0"/>
      <dgm:spPr/>
    </dgm:pt>
    <dgm:pt modelId="{625F40A8-E95B-46EA-9CA8-22F08463422D}" type="pres">
      <dgm:prSet presAssocID="{FBCD58E9-CF01-4E4F-A04C-0B0B620DDDBD}" presName="level" presStyleLbl="node1" presStyleIdx="0" presStyleCnt="6">
        <dgm:presLayoutVars>
          <dgm:chMax val="1"/>
          <dgm:bulletEnabled val="1"/>
        </dgm:presLayoutVars>
      </dgm:prSet>
      <dgm:spPr/>
    </dgm:pt>
    <dgm:pt modelId="{CA0FE9B4-7193-4939-A832-DF7AAB3E7733}" type="pres">
      <dgm:prSet presAssocID="{FBCD58E9-CF01-4E4F-A04C-0B0B620DDD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D44F555-534F-497A-8335-24A89BE104F6}" type="pres">
      <dgm:prSet presAssocID="{EBB2726B-45D8-4A5F-9BEC-721B527CC67A}" presName="Name8" presStyleCnt="0"/>
      <dgm:spPr/>
    </dgm:pt>
    <dgm:pt modelId="{DEF59FEB-BEE3-4A6D-AD3A-017ECF973982}" type="pres">
      <dgm:prSet presAssocID="{EBB2726B-45D8-4A5F-9BEC-721B527CC67A}" presName="level" presStyleLbl="node1" presStyleIdx="1" presStyleCnt="6">
        <dgm:presLayoutVars>
          <dgm:chMax val="1"/>
          <dgm:bulletEnabled val="1"/>
        </dgm:presLayoutVars>
      </dgm:prSet>
      <dgm:spPr/>
    </dgm:pt>
    <dgm:pt modelId="{C508F377-A329-4003-9704-A30B7BF17A11}" type="pres">
      <dgm:prSet presAssocID="{EBB2726B-45D8-4A5F-9BEC-721B527CC67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28085E3-6355-4A53-8DAF-E3B4A1D57477}" type="pres">
      <dgm:prSet presAssocID="{9AF9D014-6C91-43E7-A91C-60642FDAB24C}" presName="Name8" presStyleCnt="0"/>
      <dgm:spPr/>
    </dgm:pt>
    <dgm:pt modelId="{66BF0092-67ED-4A40-8698-7C3AD5B75DA4}" type="pres">
      <dgm:prSet presAssocID="{9AF9D014-6C91-43E7-A91C-60642FDAB24C}" presName="level" presStyleLbl="node1" presStyleIdx="2" presStyleCnt="6">
        <dgm:presLayoutVars>
          <dgm:chMax val="1"/>
          <dgm:bulletEnabled val="1"/>
        </dgm:presLayoutVars>
      </dgm:prSet>
      <dgm:spPr/>
    </dgm:pt>
    <dgm:pt modelId="{F39D1E81-5B14-47B7-B0F8-B81616BBCA03}" type="pres">
      <dgm:prSet presAssocID="{9AF9D014-6C91-43E7-A91C-60642FDAB24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922F558-E752-4994-9B17-BCAA38DC389D}" type="pres">
      <dgm:prSet presAssocID="{A8B420D1-024F-4DB6-821C-04EF4FD3EED8}" presName="Name8" presStyleCnt="0"/>
      <dgm:spPr/>
    </dgm:pt>
    <dgm:pt modelId="{0FEF4236-AEFA-44FC-9F56-CFBB732C0B9F}" type="pres">
      <dgm:prSet presAssocID="{A8B420D1-024F-4DB6-821C-04EF4FD3EED8}" presName="level" presStyleLbl="node1" presStyleIdx="3" presStyleCnt="6">
        <dgm:presLayoutVars>
          <dgm:chMax val="1"/>
          <dgm:bulletEnabled val="1"/>
        </dgm:presLayoutVars>
      </dgm:prSet>
      <dgm:spPr/>
    </dgm:pt>
    <dgm:pt modelId="{B225443C-9611-4C08-A4EF-036DE0C4CEBF}" type="pres">
      <dgm:prSet presAssocID="{A8B420D1-024F-4DB6-821C-04EF4FD3EED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5FCDB16-572C-4125-B373-6892C3A0C3CA}" type="pres">
      <dgm:prSet presAssocID="{56C580DE-D01F-4743-A9DA-3E0E9EDD4AE6}" presName="Name8" presStyleCnt="0"/>
      <dgm:spPr/>
    </dgm:pt>
    <dgm:pt modelId="{CDBC1738-C5EC-414F-9A05-4A3C138CC385}" type="pres">
      <dgm:prSet presAssocID="{56C580DE-D01F-4743-A9DA-3E0E9EDD4AE6}" presName="level" presStyleLbl="node1" presStyleIdx="4" presStyleCnt="6">
        <dgm:presLayoutVars>
          <dgm:chMax val="1"/>
          <dgm:bulletEnabled val="1"/>
        </dgm:presLayoutVars>
      </dgm:prSet>
      <dgm:spPr/>
    </dgm:pt>
    <dgm:pt modelId="{58D6873D-DA51-427A-9584-B67205A9AAA4}" type="pres">
      <dgm:prSet presAssocID="{56C580DE-D01F-4743-A9DA-3E0E9EDD4AE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B08CB3E-7F89-49F0-9917-465AA99C16CD}" type="pres">
      <dgm:prSet presAssocID="{B48BC93E-5F47-42C8-A255-21892CAF9ADC}" presName="Name8" presStyleCnt="0"/>
      <dgm:spPr/>
    </dgm:pt>
    <dgm:pt modelId="{AD0E6FF0-CA86-43C5-91B0-683D41001D24}" type="pres">
      <dgm:prSet presAssocID="{B48BC93E-5F47-42C8-A255-21892CAF9ADC}" presName="level" presStyleLbl="node1" presStyleIdx="5" presStyleCnt="6">
        <dgm:presLayoutVars>
          <dgm:chMax val="1"/>
          <dgm:bulletEnabled val="1"/>
        </dgm:presLayoutVars>
      </dgm:prSet>
      <dgm:spPr/>
    </dgm:pt>
    <dgm:pt modelId="{F6241D89-8629-4EC4-B5AD-E2330603FD7E}" type="pres">
      <dgm:prSet presAssocID="{B48BC93E-5F47-42C8-A255-21892CAF9AD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24C6A01-EA61-4235-A466-D07DE7445EB6}" type="presOf" srcId="{A8B420D1-024F-4DB6-821C-04EF4FD3EED8}" destId="{B225443C-9611-4C08-A4EF-036DE0C4CEBF}" srcOrd="1" destOrd="0" presId="urn:microsoft.com/office/officeart/2005/8/layout/pyramid1"/>
    <dgm:cxn modelId="{FAF6CE15-2184-4C60-832E-3ADFFB88FAFB}" srcId="{9805E128-237D-4C1D-AC88-FC64415D9B70}" destId="{FBCD58E9-CF01-4E4F-A04C-0B0B620DDDBD}" srcOrd="0" destOrd="0" parTransId="{07EBE1F0-9182-47F1-B87F-EC6F4082013A}" sibTransId="{B1A14F3C-F236-4911-B8EF-1DFD5E92D33F}"/>
    <dgm:cxn modelId="{97FD1219-23D5-48CC-82CF-A7B097086B22}" srcId="{9805E128-237D-4C1D-AC88-FC64415D9B70}" destId="{EBB2726B-45D8-4A5F-9BEC-721B527CC67A}" srcOrd="1" destOrd="0" parTransId="{76F4BB67-9A51-4318-A6C8-EAA322DC48D5}" sibTransId="{8C86891C-6287-4A0B-B487-0433C1680725}"/>
    <dgm:cxn modelId="{521CE624-9439-4942-93AF-8B5740A08E96}" type="presOf" srcId="{EBB2726B-45D8-4A5F-9BEC-721B527CC67A}" destId="{DEF59FEB-BEE3-4A6D-AD3A-017ECF973982}" srcOrd="0" destOrd="0" presId="urn:microsoft.com/office/officeart/2005/8/layout/pyramid1"/>
    <dgm:cxn modelId="{2FACFD25-1FA8-4469-B053-ECDDFDDA5DCE}" srcId="{9805E128-237D-4C1D-AC88-FC64415D9B70}" destId="{B48BC93E-5F47-42C8-A255-21892CAF9ADC}" srcOrd="5" destOrd="0" parTransId="{5A6BE5E3-D1BF-40A1-B334-32C947A71859}" sibTransId="{76CC6583-2372-4CFC-8A58-12125EA5AB19}"/>
    <dgm:cxn modelId="{E6B4F22F-AD67-459C-8E78-871D205C83DD}" srcId="{9805E128-237D-4C1D-AC88-FC64415D9B70}" destId="{A8B420D1-024F-4DB6-821C-04EF4FD3EED8}" srcOrd="3" destOrd="0" parTransId="{14F2B19C-EAAC-4876-8D6D-FB677FDB4B1F}" sibTransId="{80E97189-D9F0-4870-926C-61BB071678AB}"/>
    <dgm:cxn modelId="{0F553B38-B45E-4447-A2B6-427FE8F392C9}" type="presOf" srcId="{56C580DE-D01F-4743-A9DA-3E0E9EDD4AE6}" destId="{CDBC1738-C5EC-414F-9A05-4A3C138CC385}" srcOrd="0" destOrd="0" presId="urn:microsoft.com/office/officeart/2005/8/layout/pyramid1"/>
    <dgm:cxn modelId="{35192342-5E0C-4F53-B69D-3D964F5629CC}" srcId="{9805E128-237D-4C1D-AC88-FC64415D9B70}" destId="{56C580DE-D01F-4743-A9DA-3E0E9EDD4AE6}" srcOrd="4" destOrd="0" parTransId="{BB2777EC-4149-4A46-9C98-D4EDE1F5978F}" sibTransId="{9BD3881F-42DD-4191-BA2B-F3D7DBC357D5}"/>
    <dgm:cxn modelId="{49A87E6A-D94E-4B74-B088-AC183DC8F87E}" type="presOf" srcId="{B48BC93E-5F47-42C8-A255-21892CAF9ADC}" destId="{F6241D89-8629-4EC4-B5AD-E2330603FD7E}" srcOrd="1" destOrd="0" presId="urn:microsoft.com/office/officeart/2005/8/layout/pyramid1"/>
    <dgm:cxn modelId="{7782B04F-627B-4F57-BFE7-36A587D35905}" type="presOf" srcId="{EBB2726B-45D8-4A5F-9BEC-721B527CC67A}" destId="{C508F377-A329-4003-9704-A30B7BF17A11}" srcOrd="1" destOrd="0" presId="urn:microsoft.com/office/officeart/2005/8/layout/pyramid1"/>
    <dgm:cxn modelId="{35509F57-A1D1-4356-852B-85B475B574DA}" type="presOf" srcId="{B48BC93E-5F47-42C8-A255-21892CAF9ADC}" destId="{AD0E6FF0-CA86-43C5-91B0-683D41001D24}" srcOrd="0" destOrd="0" presId="urn:microsoft.com/office/officeart/2005/8/layout/pyramid1"/>
    <dgm:cxn modelId="{5868D77F-6B1A-4B87-9BC6-855DC55FCD41}" type="presOf" srcId="{A8B420D1-024F-4DB6-821C-04EF4FD3EED8}" destId="{0FEF4236-AEFA-44FC-9F56-CFBB732C0B9F}" srcOrd="0" destOrd="0" presId="urn:microsoft.com/office/officeart/2005/8/layout/pyramid1"/>
    <dgm:cxn modelId="{1ADD8F88-DE37-4636-BA63-C7B57C825C64}" type="presOf" srcId="{9AF9D014-6C91-43E7-A91C-60642FDAB24C}" destId="{66BF0092-67ED-4A40-8698-7C3AD5B75DA4}" srcOrd="0" destOrd="0" presId="urn:microsoft.com/office/officeart/2005/8/layout/pyramid1"/>
    <dgm:cxn modelId="{0D69F188-9817-4D67-AF61-34B15D0D06A0}" type="presOf" srcId="{56C580DE-D01F-4743-A9DA-3E0E9EDD4AE6}" destId="{58D6873D-DA51-427A-9584-B67205A9AAA4}" srcOrd="1" destOrd="0" presId="urn:microsoft.com/office/officeart/2005/8/layout/pyramid1"/>
    <dgm:cxn modelId="{2876309A-1019-4A33-9361-60F86195A08A}" type="presOf" srcId="{9805E128-237D-4C1D-AC88-FC64415D9B70}" destId="{1EE81871-B371-47D0-9823-385C7F33BB1A}" srcOrd="0" destOrd="0" presId="urn:microsoft.com/office/officeart/2005/8/layout/pyramid1"/>
    <dgm:cxn modelId="{4C0B6B9A-56B8-4FE1-9DF5-4F1DA698B815}" srcId="{9805E128-237D-4C1D-AC88-FC64415D9B70}" destId="{9AF9D014-6C91-43E7-A91C-60642FDAB24C}" srcOrd="2" destOrd="0" parTransId="{8D5DE744-2090-49CC-A051-250D149E45B3}" sibTransId="{07CF64EB-69B1-4455-9EFB-E5C2714B8A78}"/>
    <dgm:cxn modelId="{FF7882AF-CE35-4700-8759-8651991DB673}" type="presOf" srcId="{FBCD58E9-CF01-4E4F-A04C-0B0B620DDDBD}" destId="{625F40A8-E95B-46EA-9CA8-22F08463422D}" srcOrd="0" destOrd="0" presId="urn:microsoft.com/office/officeart/2005/8/layout/pyramid1"/>
    <dgm:cxn modelId="{3A0229BC-EDEF-44EF-974C-9C7189943903}" type="presOf" srcId="{FBCD58E9-CF01-4E4F-A04C-0B0B620DDDBD}" destId="{CA0FE9B4-7193-4939-A832-DF7AAB3E7733}" srcOrd="1" destOrd="0" presId="urn:microsoft.com/office/officeart/2005/8/layout/pyramid1"/>
    <dgm:cxn modelId="{3DBCA2C7-FB7A-4D05-AF07-54A93E96A1A8}" type="presOf" srcId="{9AF9D014-6C91-43E7-A91C-60642FDAB24C}" destId="{F39D1E81-5B14-47B7-B0F8-B81616BBCA03}" srcOrd="1" destOrd="0" presId="urn:microsoft.com/office/officeart/2005/8/layout/pyramid1"/>
    <dgm:cxn modelId="{C9D4870B-5744-4EA0-ADCF-63E40F602368}" type="presParOf" srcId="{1EE81871-B371-47D0-9823-385C7F33BB1A}" destId="{35B85B59-86EC-43A4-BC71-B6740A0580C4}" srcOrd="0" destOrd="0" presId="urn:microsoft.com/office/officeart/2005/8/layout/pyramid1"/>
    <dgm:cxn modelId="{7C7B847B-F43B-4B33-88D0-3BD5A76EC054}" type="presParOf" srcId="{35B85B59-86EC-43A4-BC71-B6740A0580C4}" destId="{625F40A8-E95B-46EA-9CA8-22F08463422D}" srcOrd="0" destOrd="0" presId="urn:microsoft.com/office/officeart/2005/8/layout/pyramid1"/>
    <dgm:cxn modelId="{2DD6159E-A3C6-446B-8076-7CF012C3D441}" type="presParOf" srcId="{35B85B59-86EC-43A4-BC71-B6740A0580C4}" destId="{CA0FE9B4-7193-4939-A832-DF7AAB3E7733}" srcOrd="1" destOrd="0" presId="urn:microsoft.com/office/officeart/2005/8/layout/pyramid1"/>
    <dgm:cxn modelId="{FCD8C885-8844-4503-ADE9-207BE03E68CF}" type="presParOf" srcId="{1EE81871-B371-47D0-9823-385C7F33BB1A}" destId="{3D44F555-534F-497A-8335-24A89BE104F6}" srcOrd="1" destOrd="0" presId="urn:microsoft.com/office/officeart/2005/8/layout/pyramid1"/>
    <dgm:cxn modelId="{CD48FB94-25D4-4712-9A67-385AD9685857}" type="presParOf" srcId="{3D44F555-534F-497A-8335-24A89BE104F6}" destId="{DEF59FEB-BEE3-4A6D-AD3A-017ECF973982}" srcOrd="0" destOrd="0" presId="urn:microsoft.com/office/officeart/2005/8/layout/pyramid1"/>
    <dgm:cxn modelId="{2BD6660A-44BC-4C9C-ADEE-278DF455B1AF}" type="presParOf" srcId="{3D44F555-534F-497A-8335-24A89BE104F6}" destId="{C508F377-A329-4003-9704-A30B7BF17A11}" srcOrd="1" destOrd="0" presId="urn:microsoft.com/office/officeart/2005/8/layout/pyramid1"/>
    <dgm:cxn modelId="{B131A20E-5EE7-4480-B1DF-FAA6D1E2A2D5}" type="presParOf" srcId="{1EE81871-B371-47D0-9823-385C7F33BB1A}" destId="{028085E3-6355-4A53-8DAF-E3B4A1D57477}" srcOrd="2" destOrd="0" presId="urn:microsoft.com/office/officeart/2005/8/layout/pyramid1"/>
    <dgm:cxn modelId="{8297823D-0C5F-4468-A9D7-0FBBAE8E4AFB}" type="presParOf" srcId="{028085E3-6355-4A53-8DAF-E3B4A1D57477}" destId="{66BF0092-67ED-4A40-8698-7C3AD5B75DA4}" srcOrd="0" destOrd="0" presId="urn:microsoft.com/office/officeart/2005/8/layout/pyramid1"/>
    <dgm:cxn modelId="{94B55D37-3215-40E3-9EAA-41393B1197C2}" type="presParOf" srcId="{028085E3-6355-4A53-8DAF-E3B4A1D57477}" destId="{F39D1E81-5B14-47B7-B0F8-B81616BBCA03}" srcOrd="1" destOrd="0" presId="urn:microsoft.com/office/officeart/2005/8/layout/pyramid1"/>
    <dgm:cxn modelId="{B25563B8-1DF1-43D6-AC9A-5C2EAA6864E0}" type="presParOf" srcId="{1EE81871-B371-47D0-9823-385C7F33BB1A}" destId="{2922F558-E752-4994-9B17-BCAA38DC389D}" srcOrd="3" destOrd="0" presId="urn:microsoft.com/office/officeart/2005/8/layout/pyramid1"/>
    <dgm:cxn modelId="{20F4B0D6-CCAF-48E2-AC3B-7E70D127CDE5}" type="presParOf" srcId="{2922F558-E752-4994-9B17-BCAA38DC389D}" destId="{0FEF4236-AEFA-44FC-9F56-CFBB732C0B9F}" srcOrd="0" destOrd="0" presId="urn:microsoft.com/office/officeart/2005/8/layout/pyramid1"/>
    <dgm:cxn modelId="{CD0820DF-C5FC-434A-B2BB-B1EE08EBA856}" type="presParOf" srcId="{2922F558-E752-4994-9B17-BCAA38DC389D}" destId="{B225443C-9611-4C08-A4EF-036DE0C4CEBF}" srcOrd="1" destOrd="0" presId="urn:microsoft.com/office/officeart/2005/8/layout/pyramid1"/>
    <dgm:cxn modelId="{00C182C1-8BA0-44D8-A4F8-35E42B5F97DA}" type="presParOf" srcId="{1EE81871-B371-47D0-9823-385C7F33BB1A}" destId="{E5FCDB16-572C-4125-B373-6892C3A0C3CA}" srcOrd="4" destOrd="0" presId="urn:microsoft.com/office/officeart/2005/8/layout/pyramid1"/>
    <dgm:cxn modelId="{98041711-7E68-48AE-A2E0-D56333F0697C}" type="presParOf" srcId="{E5FCDB16-572C-4125-B373-6892C3A0C3CA}" destId="{CDBC1738-C5EC-414F-9A05-4A3C138CC385}" srcOrd="0" destOrd="0" presId="urn:microsoft.com/office/officeart/2005/8/layout/pyramid1"/>
    <dgm:cxn modelId="{0D71FEBD-81D6-4C59-804A-80D15E0FC365}" type="presParOf" srcId="{E5FCDB16-572C-4125-B373-6892C3A0C3CA}" destId="{58D6873D-DA51-427A-9584-B67205A9AAA4}" srcOrd="1" destOrd="0" presId="urn:microsoft.com/office/officeart/2005/8/layout/pyramid1"/>
    <dgm:cxn modelId="{7F4BCDAC-94A3-4015-B234-15A0AC98820B}" type="presParOf" srcId="{1EE81871-B371-47D0-9823-385C7F33BB1A}" destId="{CB08CB3E-7F89-49F0-9917-465AA99C16CD}" srcOrd="5" destOrd="0" presId="urn:microsoft.com/office/officeart/2005/8/layout/pyramid1"/>
    <dgm:cxn modelId="{8159D233-9BD7-4E0A-9E3B-FE0DB8910804}" type="presParOf" srcId="{CB08CB3E-7F89-49F0-9917-465AA99C16CD}" destId="{AD0E6FF0-CA86-43C5-91B0-683D41001D24}" srcOrd="0" destOrd="0" presId="urn:microsoft.com/office/officeart/2005/8/layout/pyramid1"/>
    <dgm:cxn modelId="{BBADEC8C-C28F-4552-ADAC-A2A8ADECFEC5}" type="presParOf" srcId="{CB08CB3E-7F89-49F0-9917-465AA99C16CD}" destId="{F6241D89-8629-4EC4-B5AD-E2330603FD7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05E128-237D-4C1D-AC88-FC64415D9B70}" type="doc">
      <dgm:prSet loTypeId="urn:microsoft.com/office/officeart/2005/8/layout/pyramid1" loCatId="pyramid" qsTypeId="urn:microsoft.com/office/officeart/2005/8/quickstyle/3d5" qsCatId="3D" csTypeId="urn:microsoft.com/office/officeart/2005/8/colors/colorful5" csCatId="colorful" phldr="1"/>
      <dgm:spPr/>
    </dgm:pt>
    <dgm:pt modelId="{FBCD58E9-CF01-4E4F-A04C-0B0B620DDDBD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2400" dirty="0">
              <a:solidFill>
                <a:schemeClr val="tx1"/>
              </a:solidFill>
            </a:rPr>
            <a:t>顧問</a:t>
          </a:r>
        </a:p>
      </dgm:t>
    </dgm:pt>
    <dgm:pt modelId="{07EBE1F0-9182-47F1-B87F-EC6F4082013A}" type="parTrans" cxnId="{FAF6CE15-2184-4C60-832E-3ADFFB88FAFB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B1A14F3C-F236-4911-B8EF-1DFD5E92D33F}" type="sibTrans" cxnId="{FAF6CE15-2184-4C60-832E-3ADFFB88FAFB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EBB2726B-45D8-4A5F-9BEC-721B527CC67A}">
      <dgm:prSet phldrT="[文字]" custT="1"/>
      <dgm:spPr>
        <a:solidFill>
          <a:srgbClr val="FF0000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講師</a:t>
          </a:r>
        </a:p>
      </dgm:t>
    </dgm:pt>
    <dgm:pt modelId="{76F4BB67-9A51-4318-A6C8-EAA322DC48D5}" type="parTrans" cxnId="{97FD1219-23D5-48CC-82CF-A7B097086B22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8C86891C-6287-4A0B-B487-0433C1680725}" type="sibTrans" cxnId="{97FD1219-23D5-48CC-82CF-A7B097086B22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9AF9D014-6C91-43E7-A91C-60642FDAB24C}">
      <dgm:prSet phldrT="[文字]" custT="1"/>
      <dgm:spPr>
        <a:solidFill>
          <a:srgbClr val="CCFFFF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專業</a:t>
          </a:r>
        </a:p>
      </dgm:t>
    </dgm:pt>
    <dgm:pt modelId="{8D5DE744-2090-49CC-A051-250D149E45B3}" type="parTrans" cxnId="{4C0B6B9A-56B8-4FE1-9DF5-4F1DA698B815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07CF64EB-69B1-4455-9EFB-E5C2714B8A78}" type="sibTrans" cxnId="{4C0B6B9A-56B8-4FE1-9DF5-4F1DA698B815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A8B420D1-024F-4DB6-821C-04EF4FD3EED8}">
      <dgm:prSet custT="1"/>
      <dgm:spPr>
        <a:solidFill>
          <a:srgbClr val="66CCFF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熟練</a:t>
          </a:r>
        </a:p>
      </dgm:t>
    </dgm:pt>
    <dgm:pt modelId="{14F2B19C-EAAC-4876-8D6D-FB677FDB4B1F}" type="parTrans" cxnId="{E6B4F22F-AD67-459C-8E78-871D205C83DD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80E97189-D9F0-4870-926C-61BB071678AB}" type="sibTrans" cxnId="{E6B4F22F-AD67-459C-8E78-871D205C83DD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56C580DE-D01F-4743-A9DA-3E0E9EDD4AE6}">
      <dgm:prSet custT="1"/>
      <dgm:spPr>
        <a:solidFill>
          <a:srgbClr val="3399FF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能畫</a:t>
          </a:r>
        </a:p>
      </dgm:t>
    </dgm:pt>
    <dgm:pt modelId="{BB2777EC-4149-4A46-9C98-D4EDE1F5978F}" type="parTrans" cxnId="{35192342-5E0C-4F53-B69D-3D964F5629CC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9BD3881F-42DD-4191-BA2B-F3D7DBC357D5}" type="sibTrans" cxnId="{35192342-5E0C-4F53-B69D-3D964F5629CC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B48BC93E-5F47-42C8-A255-21892CAF9ADC}">
      <dgm:prSet custT="1"/>
      <dgm:spPr>
        <a:solidFill>
          <a:srgbClr val="0000FF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學過</a:t>
          </a:r>
        </a:p>
      </dgm:t>
    </dgm:pt>
    <dgm:pt modelId="{5A6BE5E3-D1BF-40A1-B334-32C947A71859}" type="parTrans" cxnId="{2FACFD25-1FA8-4469-B053-ECDDFDDA5DCE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76CC6583-2372-4CFC-8A58-12125EA5AB19}" type="sibTrans" cxnId="{2FACFD25-1FA8-4469-B053-ECDDFDDA5DCE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1EE81871-B371-47D0-9823-385C7F33BB1A}" type="pres">
      <dgm:prSet presAssocID="{9805E128-237D-4C1D-AC88-FC64415D9B70}" presName="Name0" presStyleCnt="0">
        <dgm:presLayoutVars>
          <dgm:dir/>
          <dgm:animLvl val="lvl"/>
          <dgm:resizeHandles val="exact"/>
        </dgm:presLayoutVars>
      </dgm:prSet>
      <dgm:spPr/>
    </dgm:pt>
    <dgm:pt modelId="{35B85B59-86EC-43A4-BC71-B6740A0580C4}" type="pres">
      <dgm:prSet presAssocID="{FBCD58E9-CF01-4E4F-A04C-0B0B620DDDBD}" presName="Name8" presStyleCnt="0"/>
      <dgm:spPr/>
    </dgm:pt>
    <dgm:pt modelId="{625F40A8-E95B-46EA-9CA8-22F08463422D}" type="pres">
      <dgm:prSet presAssocID="{FBCD58E9-CF01-4E4F-A04C-0B0B620DDDBD}" presName="level" presStyleLbl="node1" presStyleIdx="0" presStyleCnt="6">
        <dgm:presLayoutVars>
          <dgm:chMax val="1"/>
          <dgm:bulletEnabled val="1"/>
        </dgm:presLayoutVars>
      </dgm:prSet>
      <dgm:spPr/>
    </dgm:pt>
    <dgm:pt modelId="{CA0FE9B4-7193-4939-A832-DF7AAB3E7733}" type="pres">
      <dgm:prSet presAssocID="{FBCD58E9-CF01-4E4F-A04C-0B0B620DDD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D44F555-534F-497A-8335-24A89BE104F6}" type="pres">
      <dgm:prSet presAssocID="{EBB2726B-45D8-4A5F-9BEC-721B527CC67A}" presName="Name8" presStyleCnt="0"/>
      <dgm:spPr/>
    </dgm:pt>
    <dgm:pt modelId="{DEF59FEB-BEE3-4A6D-AD3A-017ECF973982}" type="pres">
      <dgm:prSet presAssocID="{EBB2726B-45D8-4A5F-9BEC-721B527CC67A}" presName="level" presStyleLbl="node1" presStyleIdx="1" presStyleCnt="6">
        <dgm:presLayoutVars>
          <dgm:chMax val="1"/>
          <dgm:bulletEnabled val="1"/>
        </dgm:presLayoutVars>
      </dgm:prSet>
      <dgm:spPr/>
    </dgm:pt>
    <dgm:pt modelId="{C508F377-A329-4003-9704-A30B7BF17A11}" type="pres">
      <dgm:prSet presAssocID="{EBB2726B-45D8-4A5F-9BEC-721B527CC67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28085E3-6355-4A53-8DAF-E3B4A1D57477}" type="pres">
      <dgm:prSet presAssocID="{9AF9D014-6C91-43E7-A91C-60642FDAB24C}" presName="Name8" presStyleCnt="0"/>
      <dgm:spPr/>
    </dgm:pt>
    <dgm:pt modelId="{66BF0092-67ED-4A40-8698-7C3AD5B75DA4}" type="pres">
      <dgm:prSet presAssocID="{9AF9D014-6C91-43E7-A91C-60642FDAB24C}" presName="level" presStyleLbl="node1" presStyleIdx="2" presStyleCnt="6">
        <dgm:presLayoutVars>
          <dgm:chMax val="1"/>
          <dgm:bulletEnabled val="1"/>
        </dgm:presLayoutVars>
      </dgm:prSet>
      <dgm:spPr/>
    </dgm:pt>
    <dgm:pt modelId="{F39D1E81-5B14-47B7-B0F8-B81616BBCA03}" type="pres">
      <dgm:prSet presAssocID="{9AF9D014-6C91-43E7-A91C-60642FDAB24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922F558-E752-4994-9B17-BCAA38DC389D}" type="pres">
      <dgm:prSet presAssocID="{A8B420D1-024F-4DB6-821C-04EF4FD3EED8}" presName="Name8" presStyleCnt="0"/>
      <dgm:spPr/>
    </dgm:pt>
    <dgm:pt modelId="{0FEF4236-AEFA-44FC-9F56-CFBB732C0B9F}" type="pres">
      <dgm:prSet presAssocID="{A8B420D1-024F-4DB6-821C-04EF4FD3EED8}" presName="level" presStyleLbl="node1" presStyleIdx="3" presStyleCnt="6">
        <dgm:presLayoutVars>
          <dgm:chMax val="1"/>
          <dgm:bulletEnabled val="1"/>
        </dgm:presLayoutVars>
      </dgm:prSet>
      <dgm:spPr/>
    </dgm:pt>
    <dgm:pt modelId="{B225443C-9611-4C08-A4EF-036DE0C4CEBF}" type="pres">
      <dgm:prSet presAssocID="{A8B420D1-024F-4DB6-821C-04EF4FD3EED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5FCDB16-572C-4125-B373-6892C3A0C3CA}" type="pres">
      <dgm:prSet presAssocID="{56C580DE-D01F-4743-A9DA-3E0E9EDD4AE6}" presName="Name8" presStyleCnt="0"/>
      <dgm:spPr/>
    </dgm:pt>
    <dgm:pt modelId="{CDBC1738-C5EC-414F-9A05-4A3C138CC385}" type="pres">
      <dgm:prSet presAssocID="{56C580DE-D01F-4743-A9DA-3E0E9EDD4AE6}" presName="level" presStyleLbl="node1" presStyleIdx="4" presStyleCnt="6">
        <dgm:presLayoutVars>
          <dgm:chMax val="1"/>
          <dgm:bulletEnabled val="1"/>
        </dgm:presLayoutVars>
      </dgm:prSet>
      <dgm:spPr/>
    </dgm:pt>
    <dgm:pt modelId="{58D6873D-DA51-427A-9584-B67205A9AAA4}" type="pres">
      <dgm:prSet presAssocID="{56C580DE-D01F-4743-A9DA-3E0E9EDD4AE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B08CB3E-7F89-49F0-9917-465AA99C16CD}" type="pres">
      <dgm:prSet presAssocID="{B48BC93E-5F47-42C8-A255-21892CAF9ADC}" presName="Name8" presStyleCnt="0"/>
      <dgm:spPr/>
    </dgm:pt>
    <dgm:pt modelId="{AD0E6FF0-CA86-43C5-91B0-683D41001D24}" type="pres">
      <dgm:prSet presAssocID="{B48BC93E-5F47-42C8-A255-21892CAF9ADC}" presName="level" presStyleLbl="node1" presStyleIdx="5" presStyleCnt="6">
        <dgm:presLayoutVars>
          <dgm:chMax val="1"/>
          <dgm:bulletEnabled val="1"/>
        </dgm:presLayoutVars>
      </dgm:prSet>
      <dgm:spPr/>
    </dgm:pt>
    <dgm:pt modelId="{F6241D89-8629-4EC4-B5AD-E2330603FD7E}" type="pres">
      <dgm:prSet presAssocID="{B48BC93E-5F47-42C8-A255-21892CAF9AD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24C6A01-EA61-4235-A466-D07DE7445EB6}" type="presOf" srcId="{A8B420D1-024F-4DB6-821C-04EF4FD3EED8}" destId="{B225443C-9611-4C08-A4EF-036DE0C4CEBF}" srcOrd="1" destOrd="0" presId="urn:microsoft.com/office/officeart/2005/8/layout/pyramid1"/>
    <dgm:cxn modelId="{FAF6CE15-2184-4C60-832E-3ADFFB88FAFB}" srcId="{9805E128-237D-4C1D-AC88-FC64415D9B70}" destId="{FBCD58E9-CF01-4E4F-A04C-0B0B620DDDBD}" srcOrd="0" destOrd="0" parTransId="{07EBE1F0-9182-47F1-B87F-EC6F4082013A}" sibTransId="{B1A14F3C-F236-4911-B8EF-1DFD5E92D33F}"/>
    <dgm:cxn modelId="{97FD1219-23D5-48CC-82CF-A7B097086B22}" srcId="{9805E128-237D-4C1D-AC88-FC64415D9B70}" destId="{EBB2726B-45D8-4A5F-9BEC-721B527CC67A}" srcOrd="1" destOrd="0" parTransId="{76F4BB67-9A51-4318-A6C8-EAA322DC48D5}" sibTransId="{8C86891C-6287-4A0B-B487-0433C1680725}"/>
    <dgm:cxn modelId="{521CE624-9439-4942-93AF-8B5740A08E96}" type="presOf" srcId="{EBB2726B-45D8-4A5F-9BEC-721B527CC67A}" destId="{DEF59FEB-BEE3-4A6D-AD3A-017ECF973982}" srcOrd="0" destOrd="0" presId="urn:microsoft.com/office/officeart/2005/8/layout/pyramid1"/>
    <dgm:cxn modelId="{2FACFD25-1FA8-4469-B053-ECDDFDDA5DCE}" srcId="{9805E128-237D-4C1D-AC88-FC64415D9B70}" destId="{B48BC93E-5F47-42C8-A255-21892CAF9ADC}" srcOrd="5" destOrd="0" parTransId="{5A6BE5E3-D1BF-40A1-B334-32C947A71859}" sibTransId="{76CC6583-2372-4CFC-8A58-12125EA5AB19}"/>
    <dgm:cxn modelId="{E6B4F22F-AD67-459C-8E78-871D205C83DD}" srcId="{9805E128-237D-4C1D-AC88-FC64415D9B70}" destId="{A8B420D1-024F-4DB6-821C-04EF4FD3EED8}" srcOrd="3" destOrd="0" parTransId="{14F2B19C-EAAC-4876-8D6D-FB677FDB4B1F}" sibTransId="{80E97189-D9F0-4870-926C-61BB071678AB}"/>
    <dgm:cxn modelId="{0F553B38-B45E-4447-A2B6-427FE8F392C9}" type="presOf" srcId="{56C580DE-D01F-4743-A9DA-3E0E9EDD4AE6}" destId="{CDBC1738-C5EC-414F-9A05-4A3C138CC385}" srcOrd="0" destOrd="0" presId="urn:microsoft.com/office/officeart/2005/8/layout/pyramid1"/>
    <dgm:cxn modelId="{35192342-5E0C-4F53-B69D-3D964F5629CC}" srcId="{9805E128-237D-4C1D-AC88-FC64415D9B70}" destId="{56C580DE-D01F-4743-A9DA-3E0E9EDD4AE6}" srcOrd="4" destOrd="0" parTransId="{BB2777EC-4149-4A46-9C98-D4EDE1F5978F}" sibTransId="{9BD3881F-42DD-4191-BA2B-F3D7DBC357D5}"/>
    <dgm:cxn modelId="{49A87E6A-D94E-4B74-B088-AC183DC8F87E}" type="presOf" srcId="{B48BC93E-5F47-42C8-A255-21892CAF9ADC}" destId="{F6241D89-8629-4EC4-B5AD-E2330603FD7E}" srcOrd="1" destOrd="0" presId="urn:microsoft.com/office/officeart/2005/8/layout/pyramid1"/>
    <dgm:cxn modelId="{7782B04F-627B-4F57-BFE7-36A587D35905}" type="presOf" srcId="{EBB2726B-45D8-4A5F-9BEC-721B527CC67A}" destId="{C508F377-A329-4003-9704-A30B7BF17A11}" srcOrd="1" destOrd="0" presId="urn:microsoft.com/office/officeart/2005/8/layout/pyramid1"/>
    <dgm:cxn modelId="{35509F57-A1D1-4356-852B-85B475B574DA}" type="presOf" srcId="{B48BC93E-5F47-42C8-A255-21892CAF9ADC}" destId="{AD0E6FF0-CA86-43C5-91B0-683D41001D24}" srcOrd="0" destOrd="0" presId="urn:microsoft.com/office/officeart/2005/8/layout/pyramid1"/>
    <dgm:cxn modelId="{5868D77F-6B1A-4B87-9BC6-855DC55FCD41}" type="presOf" srcId="{A8B420D1-024F-4DB6-821C-04EF4FD3EED8}" destId="{0FEF4236-AEFA-44FC-9F56-CFBB732C0B9F}" srcOrd="0" destOrd="0" presId="urn:microsoft.com/office/officeart/2005/8/layout/pyramid1"/>
    <dgm:cxn modelId="{1ADD8F88-DE37-4636-BA63-C7B57C825C64}" type="presOf" srcId="{9AF9D014-6C91-43E7-A91C-60642FDAB24C}" destId="{66BF0092-67ED-4A40-8698-7C3AD5B75DA4}" srcOrd="0" destOrd="0" presId="urn:microsoft.com/office/officeart/2005/8/layout/pyramid1"/>
    <dgm:cxn modelId="{0D69F188-9817-4D67-AF61-34B15D0D06A0}" type="presOf" srcId="{56C580DE-D01F-4743-A9DA-3E0E9EDD4AE6}" destId="{58D6873D-DA51-427A-9584-B67205A9AAA4}" srcOrd="1" destOrd="0" presId="urn:microsoft.com/office/officeart/2005/8/layout/pyramid1"/>
    <dgm:cxn modelId="{2876309A-1019-4A33-9361-60F86195A08A}" type="presOf" srcId="{9805E128-237D-4C1D-AC88-FC64415D9B70}" destId="{1EE81871-B371-47D0-9823-385C7F33BB1A}" srcOrd="0" destOrd="0" presId="urn:microsoft.com/office/officeart/2005/8/layout/pyramid1"/>
    <dgm:cxn modelId="{4C0B6B9A-56B8-4FE1-9DF5-4F1DA698B815}" srcId="{9805E128-237D-4C1D-AC88-FC64415D9B70}" destId="{9AF9D014-6C91-43E7-A91C-60642FDAB24C}" srcOrd="2" destOrd="0" parTransId="{8D5DE744-2090-49CC-A051-250D149E45B3}" sibTransId="{07CF64EB-69B1-4455-9EFB-E5C2714B8A78}"/>
    <dgm:cxn modelId="{FF7882AF-CE35-4700-8759-8651991DB673}" type="presOf" srcId="{FBCD58E9-CF01-4E4F-A04C-0B0B620DDDBD}" destId="{625F40A8-E95B-46EA-9CA8-22F08463422D}" srcOrd="0" destOrd="0" presId="urn:microsoft.com/office/officeart/2005/8/layout/pyramid1"/>
    <dgm:cxn modelId="{3A0229BC-EDEF-44EF-974C-9C7189943903}" type="presOf" srcId="{FBCD58E9-CF01-4E4F-A04C-0B0B620DDDBD}" destId="{CA0FE9B4-7193-4939-A832-DF7AAB3E7733}" srcOrd="1" destOrd="0" presId="urn:microsoft.com/office/officeart/2005/8/layout/pyramid1"/>
    <dgm:cxn modelId="{3DBCA2C7-FB7A-4D05-AF07-54A93E96A1A8}" type="presOf" srcId="{9AF9D014-6C91-43E7-A91C-60642FDAB24C}" destId="{F39D1E81-5B14-47B7-B0F8-B81616BBCA03}" srcOrd="1" destOrd="0" presId="urn:microsoft.com/office/officeart/2005/8/layout/pyramid1"/>
    <dgm:cxn modelId="{C9D4870B-5744-4EA0-ADCF-63E40F602368}" type="presParOf" srcId="{1EE81871-B371-47D0-9823-385C7F33BB1A}" destId="{35B85B59-86EC-43A4-BC71-B6740A0580C4}" srcOrd="0" destOrd="0" presId="urn:microsoft.com/office/officeart/2005/8/layout/pyramid1"/>
    <dgm:cxn modelId="{7C7B847B-F43B-4B33-88D0-3BD5A76EC054}" type="presParOf" srcId="{35B85B59-86EC-43A4-BC71-B6740A0580C4}" destId="{625F40A8-E95B-46EA-9CA8-22F08463422D}" srcOrd="0" destOrd="0" presId="urn:microsoft.com/office/officeart/2005/8/layout/pyramid1"/>
    <dgm:cxn modelId="{2DD6159E-A3C6-446B-8076-7CF012C3D441}" type="presParOf" srcId="{35B85B59-86EC-43A4-BC71-B6740A0580C4}" destId="{CA0FE9B4-7193-4939-A832-DF7AAB3E7733}" srcOrd="1" destOrd="0" presId="urn:microsoft.com/office/officeart/2005/8/layout/pyramid1"/>
    <dgm:cxn modelId="{FCD8C885-8844-4503-ADE9-207BE03E68CF}" type="presParOf" srcId="{1EE81871-B371-47D0-9823-385C7F33BB1A}" destId="{3D44F555-534F-497A-8335-24A89BE104F6}" srcOrd="1" destOrd="0" presId="urn:microsoft.com/office/officeart/2005/8/layout/pyramid1"/>
    <dgm:cxn modelId="{CD48FB94-25D4-4712-9A67-385AD9685857}" type="presParOf" srcId="{3D44F555-534F-497A-8335-24A89BE104F6}" destId="{DEF59FEB-BEE3-4A6D-AD3A-017ECF973982}" srcOrd="0" destOrd="0" presId="urn:microsoft.com/office/officeart/2005/8/layout/pyramid1"/>
    <dgm:cxn modelId="{2BD6660A-44BC-4C9C-ADEE-278DF455B1AF}" type="presParOf" srcId="{3D44F555-534F-497A-8335-24A89BE104F6}" destId="{C508F377-A329-4003-9704-A30B7BF17A11}" srcOrd="1" destOrd="0" presId="urn:microsoft.com/office/officeart/2005/8/layout/pyramid1"/>
    <dgm:cxn modelId="{B131A20E-5EE7-4480-B1DF-FAA6D1E2A2D5}" type="presParOf" srcId="{1EE81871-B371-47D0-9823-385C7F33BB1A}" destId="{028085E3-6355-4A53-8DAF-E3B4A1D57477}" srcOrd="2" destOrd="0" presId="urn:microsoft.com/office/officeart/2005/8/layout/pyramid1"/>
    <dgm:cxn modelId="{8297823D-0C5F-4468-A9D7-0FBBAE8E4AFB}" type="presParOf" srcId="{028085E3-6355-4A53-8DAF-E3B4A1D57477}" destId="{66BF0092-67ED-4A40-8698-7C3AD5B75DA4}" srcOrd="0" destOrd="0" presId="urn:microsoft.com/office/officeart/2005/8/layout/pyramid1"/>
    <dgm:cxn modelId="{94B55D37-3215-40E3-9EAA-41393B1197C2}" type="presParOf" srcId="{028085E3-6355-4A53-8DAF-E3B4A1D57477}" destId="{F39D1E81-5B14-47B7-B0F8-B81616BBCA03}" srcOrd="1" destOrd="0" presId="urn:microsoft.com/office/officeart/2005/8/layout/pyramid1"/>
    <dgm:cxn modelId="{B25563B8-1DF1-43D6-AC9A-5C2EAA6864E0}" type="presParOf" srcId="{1EE81871-B371-47D0-9823-385C7F33BB1A}" destId="{2922F558-E752-4994-9B17-BCAA38DC389D}" srcOrd="3" destOrd="0" presId="urn:microsoft.com/office/officeart/2005/8/layout/pyramid1"/>
    <dgm:cxn modelId="{20F4B0D6-CCAF-48E2-AC3B-7E70D127CDE5}" type="presParOf" srcId="{2922F558-E752-4994-9B17-BCAA38DC389D}" destId="{0FEF4236-AEFA-44FC-9F56-CFBB732C0B9F}" srcOrd="0" destOrd="0" presId="urn:microsoft.com/office/officeart/2005/8/layout/pyramid1"/>
    <dgm:cxn modelId="{CD0820DF-C5FC-434A-B2BB-B1EE08EBA856}" type="presParOf" srcId="{2922F558-E752-4994-9B17-BCAA38DC389D}" destId="{B225443C-9611-4C08-A4EF-036DE0C4CEBF}" srcOrd="1" destOrd="0" presId="urn:microsoft.com/office/officeart/2005/8/layout/pyramid1"/>
    <dgm:cxn modelId="{00C182C1-8BA0-44D8-A4F8-35E42B5F97DA}" type="presParOf" srcId="{1EE81871-B371-47D0-9823-385C7F33BB1A}" destId="{E5FCDB16-572C-4125-B373-6892C3A0C3CA}" srcOrd="4" destOrd="0" presId="urn:microsoft.com/office/officeart/2005/8/layout/pyramid1"/>
    <dgm:cxn modelId="{98041711-7E68-48AE-A2E0-D56333F0697C}" type="presParOf" srcId="{E5FCDB16-572C-4125-B373-6892C3A0C3CA}" destId="{CDBC1738-C5EC-414F-9A05-4A3C138CC385}" srcOrd="0" destOrd="0" presId="urn:microsoft.com/office/officeart/2005/8/layout/pyramid1"/>
    <dgm:cxn modelId="{0D71FEBD-81D6-4C59-804A-80D15E0FC365}" type="presParOf" srcId="{E5FCDB16-572C-4125-B373-6892C3A0C3CA}" destId="{58D6873D-DA51-427A-9584-B67205A9AAA4}" srcOrd="1" destOrd="0" presId="urn:microsoft.com/office/officeart/2005/8/layout/pyramid1"/>
    <dgm:cxn modelId="{7F4BCDAC-94A3-4015-B234-15A0AC98820B}" type="presParOf" srcId="{1EE81871-B371-47D0-9823-385C7F33BB1A}" destId="{CB08CB3E-7F89-49F0-9917-465AA99C16CD}" srcOrd="5" destOrd="0" presId="urn:microsoft.com/office/officeart/2005/8/layout/pyramid1"/>
    <dgm:cxn modelId="{8159D233-9BD7-4E0A-9E3B-FE0DB8910804}" type="presParOf" srcId="{CB08CB3E-7F89-49F0-9917-465AA99C16CD}" destId="{AD0E6FF0-CA86-43C5-91B0-683D41001D24}" srcOrd="0" destOrd="0" presId="urn:microsoft.com/office/officeart/2005/8/layout/pyramid1"/>
    <dgm:cxn modelId="{BBADEC8C-C28F-4552-ADAC-A2A8ADECFEC5}" type="presParOf" srcId="{CB08CB3E-7F89-49F0-9917-465AA99C16CD}" destId="{F6241D89-8629-4EC4-B5AD-E2330603FD7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805E128-237D-4C1D-AC88-FC64415D9B70}" type="doc">
      <dgm:prSet loTypeId="urn:microsoft.com/office/officeart/2005/8/layout/pyramid1" loCatId="pyramid" qsTypeId="urn:microsoft.com/office/officeart/2005/8/quickstyle/3d5" qsCatId="3D" csTypeId="urn:microsoft.com/office/officeart/2005/8/colors/colorful5" csCatId="colorful" phldr="1"/>
      <dgm:spPr/>
    </dgm:pt>
    <dgm:pt modelId="{FBCD58E9-CF01-4E4F-A04C-0B0B620DDDBD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2400" dirty="0">
              <a:solidFill>
                <a:schemeClr val="tx1"/>
              </a:solidFill>
            </a:rPr>
            <a:t>顧問</a:t>
          </a:r>
        </a:p>
      </dgm:t>
    </dgm:pt>
    <dgm:pt modelId="{07EBE1F0-9182-47F1-B87F-EC6F4082013A}" type="parTrans" cxnId="{FAF6CE15-2184-4C60-832E-3ADFFB88FAFB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B1A14F3C-F236-4911-B8EF-1DFD5E92D33F}" type="sibTrans" cxnId="{FAF6CE15-2184-4C60-832E-3ADFFB88FAFB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EBB2726B-45D8-4A5F-9BEC-721B527CC67A}">
      <dgm:prSet phldrT="[文字]" custT="1"/>
      <dgm:spPr>
        <a:solidFill>
          <a:srgbClr val="FF0000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講師</a:t>
          </a:r>
        </a:p>
      </dgm:t>
    </dgm:pt>
    <dgm:pt modelId="{76F4BB67-9A51-4318-A6C8-EAA322DC48D5}" type="parTrans" cxnId="{97FD1219-23D5-48CC-82CF-A7B097086B22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8C86891C-6287-4A0B-B487-0433C1680725}" type="sibTrans" cxnId="{97FD1219-23D5-48CC-82CF-A7B097086B22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9AF9D014-6C91-43E7-A91C-60642FDAB24C}">
      <dgm:prSet phldrT="[文字]" custT="1"/>
      <dgm:spPr>
        <a:solidFill>
          <a:srgbClr val="CCFFFF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專業</a:t>
          </a:r>
        </a:p>
      </dgm:t>
    </dgm:pt>
    <dgm:pt modelId="{8D5DE744-2090-49CC-A051-250D149E45B3}" type="parTrans" cxnId="{4C0B6B9A-56B8-4FE1-9DF5-4F1DA698B815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07CF64EB-69B1-4455-9EFB-E5C2714B8A78}" type="sibTrans" cxnId="{4C0B6B9A-56B8-4FE1-9DF5-4F1DA698B815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A8B420D1-024F-4DB6-821C-04EF4FD3EED8}">
      <dgm:prSet custT="1"/>
      <dgm:spPr>
        <a:solidFill>
          <a:srgbClr val="66CCFF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熟練</a:t>
          </a:r>
        </a:p>
      </dgm:t>
    </dgm:pt>
    <dgm:pt modelId="{14F2B19C-EAAC-4876-8D6D-FB677FDB4B1F}" type="parTrans" cxnId="{E6B4F22F-AD67-459C-8E78-871D205C83DD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80E97189-D9F0-4870-926C-61BB071678AB}" type="sibTrans" cxnId="{E6B4F22F-AD67-459C-8E78-871D205C83DD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56C580DE-D01F-4743-A9DA-3E0E9EDD4AE6}">
      <dgm:prSet custT="1"/>
      <dgm:spPr>
        <a:solidFill>
          <a:srgbClr val="3399FF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能畫</a:t>
          </a:r>
        </a:p>
      </dgm:t>
    </dgm:pt>
    <dgm:pt modelId="{BB2777EC-4149-4A46-9C98-D4EDE1F5978F}" type="parTrans" cxnId="{35192342-5E0C-4F53-B69D-3D964F5629CC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9BD3881F-42DD-4191-BA2B-F3D7DBC357D5}" type="sibTrans" cxnId="{35192342-5E0C-4F53-B69D-3D964F5629CC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B48BC93E-5F47-42C8-A255-21892CAF9ADC}">
      <dgm:prSet custT="1"/>
      <dgm:spPr>
        <a:solidFill>
          <a:srgbClr val="0000FF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學過</a:t>
          </a:r>
        </a:p>
      </dgm:t>
    </dgm:pt>
    <dgm:pt modelId="{5A6BE5E3-D1BF-40A1-B334-32C947A71859}" type="parTrans" cxnId="{2FACFD25-1FA8-4469-B053-ECDDFDDA5DCE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76CC6583-2372-4CFC-8A58-12125EA5AB19}" type="sibTrans" cxnId="{2FACFD25-1FA8-4469-B053-ECDDFDDA5DCE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1EE81871-B371-47D0-9823-385C7F33BB1A}" type="pres">
      <dgm:prSet presAssocID="{9805E128-237D-4C1D-AC88-FC64415D9B70}" presName="Name0" presStyleCnt="0">
        <dgm:presLayoutVars>
          <dgm:dir/>
          <dgm:animLvl val="lvl"/>
          <dgm:resizeHandles val="exact"/>
        </dgm:presLayoutVars>
      </dgm:prSet>
      <dgm:spPr/>
    </dgm:pt>
    <dgm:pt modelId="{35B85B59-86EC-43A4-BC71-B6740A0580C4}" type="pres">
      <dgm:prSet presAssocID="{FBCD58E9-CF01-4E4F-A04C-0B0B620DDDBD}" presName="Name8" presStyleCnt="0"/>
      <dgm:spPr/>
    </dgm:pt>
    <dgm:pt modelId="{625F40A8-E95B-46EA-9CA8-22F08463422D}" type="pres">
      <dgm:prSet presAssocID="{FBCD58E9-CF01-4E4F-A04C-0B0B620DDDBD}" presName="level" presStyleLbl="node1" presStyleIdx="0" presStyleCnt="6">
        <dgm:presLayoutVars>
          <dgm:chMax val="1"/>
          <dgm:bulletEnabled val="1"/>
        </dgm:presLayoutVars>
      </dgm:prSet>
      <dgm:spPr/>
    </dgm:pt>
    <dgm:pt modelId="{CA0FE9B4-7193-4939-A832-DF7AAB3E7733}" type="pres">
      <dgm:prSet presAssocID="{FBCD58E9-CF01-4E4F-A04C-0B0B620DDD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D44F555-534F-497A-8335-24A89BE104F6}" type="pres">
      <dgm:prSet presAssocID="{EBB2726B-45D8-4A5F-9BEC-721B527CC67A}" presName="Name8" presStyleCnt="0"/>
      <dgm:spPr/>
    </dgm:pt>
    <dgm:pt modelId="{DEF59FEB-BEE3-4A6D-AD3A-017ECF973982}" type="pres">
      <dgm:prSet presAssocID="{EBB2726B-45D8-4A5F-9BEC-721B527CC67A}" presName="level" presStyleLbl="node1" presStyleIdx="1" presStyleCnt="6">
        <dgm:presLayoutVars>
          <dgm:chMax val="1"/>
          <dgm:bulletEnabled val="1"/>
        </dgm:presLayoutVars>
      </dgm:prSet>
      <dgm:spPr/>
    </dgm:pt>
    <dgm:pt modelId="{C508F377-A329-4003-9704-A30B7BF17A11}" type="pres">
      <dgm:prSet presAssocID="{EBB2726B-45D8-4A5F-9BEC-721B527CC67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28085E3-6355-4A53-8DAF-E3B4A1D57477}" type="pres">
      <dgm:prSet presAssocID="{9AF9D014-6C91-43E7-A91C-60642FDAB24C}" presName="Name8" presStyleCnt="0"/>
      <dgm:spPr/>
    </dgm:pt>
    <dgm:pt modelId="{66BF0092-67ED-4A40-8698-7C3AD5B75DA4}" type="pres">
      <dgm:prSet presAssocID="{9AF9D014-6C91-43E7-A91C-60642FDAB24C}" presName="level" presStyleLbl="node1" presStyleIdx="2" presStyleCnt="6">
        <dgm:presLayoutVars>
          <dgm:chMax val="1"/>
          <dgm:bulletEnabled val="1"/>
        </dgm:presLayoutVars>
      </dgm:prSet>
      <dgm:spPr/>
    </dgm:pt>
    <dgm:pt modelId="{F39D1E81-5B14-47B7-B0F8-B81616BBCA03}" type="pres">
      <dgm:prSet presAssocID="{9AF9D014-6C91-43E7-A91C-60642FDAB24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922F558-E752-4994-9B17-BCAA38DC389D}" type="pres">
      <dgm:prSet presAssocID="{A8B420D1-024F-4DB6-821C-04EF4FD3EED8}" presName="Name8" presStyleCnt="0"/>
      <dgm:spPr/>
    </dgm:pt>
    <dgm:pt modelId="{0FEF4236-AEFA-44FC-9F56-CFBB732C0B9F}" type="pres">
      <dgm:prSet presAssocID="{A8B420D1-024F-4DB6-821C-04EF4FD3EED8}" presName="level" presStyleLbl="node1" presStyleIdx="3" presStyleCnt="6">
        <dgm:presLayoutVars>
          <dgm:chMax val="1"/>
          <dgm:bulletEnabled val="1"/>
        </dgm:presLayoutVars>
      </dgm:prSet>
      <dgm:spPr/>
    </dgm:pt>
    <dgm:pt modelId="{B225443C-9611-4C08-A4EF-036DE0C4CEBF}" type="pres">
      <dgm:prSet presAssocID="{A8B420D1-024F-4DB6-821C-04EF4FD3EED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5FCDB16-572C-4125-B373-6892C3A0C3CA}" type="pres">
      <dgm:prSet presAssocID="{56C580DE-D01F-4743-A9DA-3E0E9EDD4AE6}" presName="Name8" presStyleCnt="0"/>
      <dgm:spPr/>
    </dgm:pt>
    <dgm:pt modelId="{CDBC1738-C5EC-414F-9A05-4A3C138CC385}" type="pres">
      <dgm:prSet presAssocID="{56C580DE-D01F-4743-A9DA-3E0E9EDD4AE6}" presName="level" presStyleLbl="node1" presStyleIdx="4" presStyleCnt="6">
        <dgm:presLayoutVars>
          <dgm:chMax val="1"/>
          <dgm:bulletEnabled val="1"/>
        </dgm:presLayoutVars>
      </dgm:prSet>
      <dgm:spPr/>
    </dgm:pt>
    <dgm:pt modelId="{58D6873D-DA51-427A-9584-B67205A9AAA4}" type="pres">
      <dgm:prSet presAssocID="{56C580DE-D01F-4743-A9DA-3E0E9EDD4AE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B08CB3E-7F89-49F0-9917-465AA99C16CD}" type="pres">
      <dgm:prSet presAssocID="{B48BC93E-5F47-42C8-A255-21892CAF9ADC}" presName="Name8" presStyleCnt="0"/>
      <dgm:spPr/>
    </dgm:pt>
    <dgm:pt modelId="{AD0E6FF0-CA86-43C5-91B0-683D41001D24}" type="pres">
      <dgm:prSet presAssocID="{B48BC93E-5F47-42C8-A255-21892CAF9ADC}" presName="level" presStyleLbl="node1" presStyleIdx="5" presStyleCnt="6">
        <dgm:presLayoutVars>
          <dgm:chMax val="1"/>
          <dgm:bulletEnabled val="1"/>
        </dgm:presLayoutVars>
      </dgm:prSet>
      <dgm:spPr/>
    </dgm:pt>
    <dgm:pt modelId="{F6241D89-8629-4EC4-B5AD-E2330603FD7E}" type="pres">
      <dgm:prSet presAssocID="{B48BC93E-5F47-42C8-A255-21892CAF9AD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24C6A01-EA61-4235-A466-D07DE7445EB6}" type="presOf" srcId="{A8B420D1-024F-4DB6-821C-04EF4FD3EED8}" destId="{B225443C-9611-4C08-A4EF-036DE0C4CEBF}" srcOrd="1" destOrd="0" presId="urn:microsoft.com/office/officeart/2005/8/layout/pyramid1"/>
    <dgm:cxn modelId="{FAF6CE15-2184-4C60-832E-3ADFFB88FAFB}" srcId="{9805E128-237D-4C1D-AC88-FC64415D9B70}" destId="{FBCD58E9-CF01-4E4F-A04C-0B0B620DDDBD}" srcOrd="0" destOrd="0" parTransId="{07EBE1F0-9182-47F1-B87F-EC6F4082013A}" sibTransId="{B1A14F3C-F236-4911-B8EF-1DFD5E92D33F}"/>
    <dgm:cxn modelId="{97FD1219-23D5-48CC-82CF-A7B097086B22}" srcId="{9805E128-237D-4C1D-AC88-FC64415D9B70}" destId="{EBB2726B-45D8-4A5F-9BEC-721B527CC67A}" srcOrd="1" destOrd="0" parTransId="{76F4BB67-9A51-4318-A6C8-EAA322DC48D5}" sibTransId="{8C86891C-6287-4A0B-B487-0433C1680725}"/>
    <dgm:cxn modelId="{521CE624-9439-4942-93AF-8B5740A08E96}" type="presOf" srcId="{EBB2726B-45D8-4A5F-9BEC-721B527CC67A}" destId="{DEF59FEB-BEE3-4A6D-AD3A-017ECF973982}" srcOrd="0" destOrd="0" presId="urn:microsoft.com/office/officeart/2005/8/layout/pyramid1"/>
    <dgm:cxn modelId="{2FACFD25-1FA8-4469-B053-ECDDFDDA5DCE}" srcId="{9805E128-237D-4C1D-AC88-FC64415D9B70}" destId="{B48BC93E-5F47-42C8-A255-21892CAF9ADC}" srcOrd="5" destOrd="0" parTransId="{5A6BE5E3-D1BF-40A1-B334-32C947A71859}" sibTransId="{76CC6583-2372-4CFC-8A58-12125EA5AB19}"/>
    <dgm:cxn modelId="{E6B4F22F-AD67-459C-8E78-871D205C83DD}" srcId="{9805E128-237D-4C1D-AC88-FC64415D9B70}" destId="{A8B420D1-024F-4DB6-821C-04EF4FD3EED8}" srcOrd="3" destOrd="0" parTransId="{14F2B19C-EAAC-4876-8D6D-FB677FDB4B1F}" sibTransId="{80E97189-D9F0-4870-926C-61BB071678AB}"/>
    <dgm:cxn modelId="{0F553B38-B45E-4447-A2B6-427FE8F392C9}" type="presOf" srcId="{56C580DE-D01F-4743-A9DA-3E0E9EDD4AE6}" destId="{CDBC1738-C5EC-414F-9A05-4A3C138CC385}" srcOrd="0" destOrd="0" presId="urn:microsoft.com/office/officeart/2005/8/layout/pyramid1"/>
    <dgm:cxn modelId="{35192342-5E0C-4F53-B69D-3D964F5629CC}" srcId="{9805E128-237D-4C1D-AC88-FC64415D9B70}" destId="{56C580DE-D01F-4743-A9DA-3E0E9EDD4AE6}" srcOrd="4" destOrd="0" parTransId="{BB2777EC-4149-4A46-9C98-D4EDE1F5978F}" sibTransId="{9BD3881F-42DD-4191-BA2B-F3D7DBC357D5}"/>
    <dgm:cxn modelId="{49A87E6A-D94E-4B74-B088-AC183DC8F87E}" type="presOf" srcId="{B48BC93E-5F47-42C8-A255-21892CAF9ADC}" destId="{F6241D89-8629-4EC4-B5AD-E2330603FD7E}" srcOrd="1" destOrd="0" presId="urn:microsoft.com/office/officeart/2005/8/layout/pyramid1"/>
    <dgm:cxn modelId="{7782B04F-627B-4F57-BFE7-36A587D35905}" type="presOf" srcId="{EBB2726B-45D8-4A5F-9BEC-721B527CC67A}" destId="{C508F377-A329-4003-9704-A30B7BF17A11}" srcOrd="1" destOrd="0" presId="urn:microsoft.com/office/officeart/2005/8/layout/pyramid1"/>
    <dgm:cxn modelId="{35509F57-A1D1-4356-852B-85B475B574DA}" type="presOf" srcId="{B48BC93E-5F47-42C8-A255-21892CAF9ADC}" destId="{AD0E6FF0-CA86-43C5-91B0-683D41001D24}" srcOrd="0" destOrd="0" presId="urn:microsoft.com/office/officeart/2005/8/layout/pyramid1"/>
    <dgm:cxn modelId="{5868D77F-6B1A-4B87-9BC6-855DC55FCD41}" type="presOf" srcId="{A8B420D1-024F-4DB6-821C-04EF4FD3EED8}" destId="{0FEF4236-AEFA-44FC-9F56-CFBB732C0B9F}" srcOrd="0" destOrd="0" presId="urn:microsoft.com/office/officeart/2005/8/layout/pyramid1"/>
    <dgm:cxn modelId="{1ADD8F88-DE37-4636-BA63-C7B57C825C64}" type="presOf" srcId="{9AF9D014-6C91-43E7-A91C-60642FDAB24C}" destId="{66BF0092-67ED-4A40-8698-7C3AD5B75DA4}" srcOrd="0" destOrd="0" presId="urn:microsoft.com/office/officeart/2005/8/layout/pyramid1"/>
    <dgm:cxn modelId="{0D69F188-9817-4D67-AF61-34B15D0D06A0}" type="presOf" srcId="{56C580DE-D01F-4743-A9DA-3E0E9EDD4AE6}" destId="{58D6873D-DA51-427A-9584-B67205A9AAA4}" srcOrd="1" destOrd="0" presId="urn:microsoft.com/office/officeart/2005/8/layout/pyramid1"/>
    <dgm:cxn modelId="{2876309A-1019-4A33-9361-60F86195A08A}" type="presOf" srcId="{9805E128-237D-4C1D-AC88-FC64415D9B70}" destId="{1EE81871-B371-47D0-9823-385C7F33BB1A}" srcOrd="0" destOrd="0" presId="urn:microsoft.com/office/officeart/2005/8/layout/pyramid1"/>
    <dgm:cxn modelId="{4C0B6B9A-56B8-4FE1-9DF5-4F1DA698B815}" srcId="{9805E128-237D-4C1D-AC88-FC64415D9B70}" destId="{9AF9D014-6C91-43E7-A91C-60642FDAB24C}" srcOrd="2" destOrd="0" parTransId="{8D5DE744-2090-49CC-A051-250D149E45B3}" sibTransId="{07CF64EB-69B1-4455-9EFB-E5C2714B8A78}"/>
    <dgm:cxn modelId="{FF7882AF-CE35-4700-8759-8651991DB673}" type="presOf" srcId="{FBCD58E9-CF01-4E4F-A04C-0B0B620DDDBD}" destId="{625F40A8-E95B-46EA-9CA8-22F08463422D}" srcOrd="0" destOrd="0" presId="urn:microsoft.com/office/officeart/2005/8/layout/pyramid1"/>
    <dgm:cxn modelId="{3A0229BC-EDEF-44EF-974C-9C7189943903}" type="presOf" srcId="{FBCD58E9-CF01-4E4F-A04C-0B0B620DDDBD}" destId="{CA0FE9B4-7193-4939-A832-DF7AAB3E7733}" srcOrd="1" destOrd="0" presId="urn:microsoft.com/office/officeart/2005/8/layout/pyramid1"/>
    <dgm:cxn modelId="{3DBCA2C7-FB7A-4D05-AF07-54A93E96A1A8}" type="presOf" srcId="{9AF9D014-6C91-43E7-A91C-60642FDAB24C}" destId="{F39D1E81-5B14-47B7-B0F8-B81616BBCA03}" srcOrd="1" destOrd="0" presId="urn:microsoft.com/office/officeart/2005/8/layout/pyramid1"/>
    <dgm:cxn modelId="{C9D4870B-5744-4EA0-ADCF-63E40F602368}" type="presParOf" srcId="{1EE81871-B371-47D0-9823-385C7F33BB1A}" destId="{35B85B59-86EC-43A4-BC71-B6740A0580C4}" srcOrd="0" destOrd="0" presId="urn:microsoft.com/office/officeart/2005/8/layout/pyramid1"/>
    <dgm:cxn modelId="{7C7B847B-F43B-4B33-88D0-3BD5A76EC054}" type="presParOf" srcId="{35B85B59-86EC-43A4-BC71-B6740A0580C4}" destId="{625F40A8-E95B-46EA-9CA8-22F08463422D}" srcOrd="0" destOrd="0" presId="urn:microsoft.com/office/officeart/2005/8/layout/pyramid1"/>
    <dgm:cxn modelId="{2DD6159E-A3C6-446B-8076-7CF012C3D441}" type="presParOf" srcId="{35B85B59-86EC-43A4-BC71-B6740A0580C4}" destId="{CA0FE9B4-7193-4939-A832-DF7AAB3E7733}" srcOrd="1" destOrd="0" presId="urn:microsoft.com/office/officeart/2005/8/layout/pyramid1"/>
    <dgm:cxn modelId="{FCD8C885-8844-4503-ADE9-207BE03E68CF}" type="presParOf" srcId="{1EE81871-B371-47D0-9823-385C7F33BB1A}" destId="{3D44F555-534F-497A-8335-24A89BE104F6}" srcOrd="1" destOrd="0" presId="urn:microsoft.com/office/officeart/2005/8/layout/pyramid1"/>
    <dgm:cxn modelId="{CD48FB94-25D4-4712-9A67-385AD9685857}" type="presParOf" srcId="{3D44F555-534F-497A-8335-24A89BE104F6}" destId="{DEF59FEB-BEE3-4A6D-AD3A-017ECF973982}" srcOrd="0" destOrd="0" presId="urn:microsoft.com/office/officeart/2005/8/layout/pyramid1"/>
    <dgm:cxn modelId="{2BD6660A-44BC-4C9C-ADEE-278DF455B1AF}" type="presParOf" srcId="{3D44F555-534F-497A-8335-24A89BE104F6}" destId="{C508F377-A329-4003-9704-A30B7BF17A11}" srcOrd="1" destOrd="0" presId="urn:microsoft.com/office/officeart/2005/8/layout/pyramid1"/>
    <dgm:cxn modelId="{B131A20E-5EE7-4480-B1DF-FAA6D1E2A2D5}" type="presParOf" srcId="{1EE81871-B371-47D0-9823-385C7F33BB1A}" destId="{028085E3-6355-4A53-8DAF-E3B4A1D57477}" srcOrd="2" destOrd="0" presId="urn:microsoft.com/office/officeart/2005/8/layout/pyramid1"/>
    <dgm:cxn modelId="{8297823D-0C5F-4468-A9D7-0FBBAE8E4AFB}" type="presParOf" srcId="{028085E3-6355-4A53-8DAF-E3B4A1D57477}" destId="{66BF0092-67ED-4A40-8698-7C3AD5B75DA4}" srcOrd="0" destOrd="0" presId="urn:microsoft.com/office/officeart/2005/8/layout/pyramid1"/>
    <dgm:cxn modelId="{94B55D37-3215-40E3-9EAA-41393B1197C2}" type="presParOf" srcId="{028085E3-6355-4A53-8DAF-E3B4A1D57477}" destId="{F39D1E81-5B14-47B7-B0F8-B81616BBCA03}" srcOrd="1" destOrd="0" presId="urn:microsoft.com/office/officeart/2005/8/layout/pyramid1"/>
    <dgm:cxn modelId="{B25563B8-1DF1-43D6-AC9A-5C2EAA6864E0}" type="presParOf" srcId="{1EE81871-B371-47D0-9823-385C7F33BB1A}" destId="{2922F558-E752-4994-9B17-BCAA38DC389D}" srcOrd="3" destOrd="0" presId="urn:microsoft.com/office/officeart/2005/8/layout/pyramid1"/>
    <dgm:cxn modelId="{20F4B0D6-CCAF-48E2-AC3B-7E70D127CDE5}" type="presParOf" srcId="{2922F558-E752-4994-9B17-BCAA38DC389D}" destId="{0FEF4236-AEFA-44FC-9F56-CFBB732C0B9F}" srcOrd="0" destOrd="0" presId="urn:microsoft.com/office/officeart/2005/8/layout/pyramid1"/>
    <dgm:cxn modelId="{CD0820DF-C5FC-434A-B2BB-B1EE08EBA856}" type="presParOf" srcId="{2922F558-E752-4994-9B17-BCAA38DC389D}" destId="{B225443C-9611-4C08-A4EF-036DE0C4CEBF}" srcOrd="1" destOrd="0" presId="urn:microsoft.com/office/officeart/2005/8/layout/pyramid1"/>
    <dgm:cxn modelId="{00C182C1-8BA0-44D8-A4F8-35E42B5F97DA}" type="presParOf" srcId="{1EE81871-B371-47D0-9823-385C7F33BB1A}" destId="{E5FCDB16-572C-4125-B373-6892C3A0C3CA}" srcOrd="4" destOrd="0" presId="urn:microsoft.com/office/officeart/2005/8/layout/pyramid1"/>
    <dgm:cxn modelId="{98041711-7E68-48AE-A2E0-D56333F0697C}" type="presParOf" srcId="{E5FCDB16-572C-4125-B373-6892C3A0C3CA}" destId="{CDBC1738-C5EC-414F-9A05-4A3C138CC385}" srcOrd="0" destOrd="0" presId="urn:microsoft.com/office/officeart/2005/8/layout/pyramid1"/>
    <dgm:cxn modelId="{0D71FEBD-81D6-4C59-804A-80D15E0FC365}" type="presParOf" srcId="{E5FCDB16-572C-4125-B373-6892C3A0C3CA}" destId="{58D6873D-DA51-427A-9584-B67205A9AAA4}" srcOrd="1" destOrd="0" presId="urn:microsoft.com/office/officeart/2005/8/layout/pyramid1"/>
    <dgm:cxn modelId="{7F4BCDAC-94A3-4015-B234-15A0AC98820B}" type="presParOf" srcId="{1EE81871-B371-47D0-9823-385C7F33BB1A}" destId="{CB08CB3E-7F89-49F0-9917-465AA99C16CD}" srcOrd="5" destOrd="0" presId="urn:microsoft.com/office/officeart/2005/8/layout/pyramid1"/>
    <dgm:cxn modelId="{8159D233-9BD7-4E0A-9E3B-FE0DB8910804}" type="presParOf" srcId="{CB08CB3E-7F89-49F0-9917-465AA99C16CD}" destId="{AD0E6FF0-CA86-43C5-91B0-683D41001D24}" srcOrd="0" destOrd="0" presId="urn:microsoft.com/office/officeart/2005/8/layout/pyramid1"/>
    <dgm:cxn modelId="{BBADEC8C-C28F-4552-ADAC-A2A8ADECFEC5}" type="presParOf" srcId="{CB08CB3E-7F89-49F0-9917-465AA99C16CD}" destId="{F6241D89-8629-4EC4-B5AD-E2330603FD7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805E128-237D-4C1D-AC88-FC64415D9B70}" type="doc">
      <dgm:prSet loTypeId="urn:microsoft.com/office/officeart/2005/8/layout/pyramid1" loCatId="pyramid" qsTypeId="urn:microsoft.com/office/officeart/2005/8/quickstyle/3d5" qsCatId="3D" csTypeId="urn:microsoft.com/office/officeart/2005/8/colors/colorful5" csCatId="colorful" phldr="1"/>
      <dgm:spPr/>
    </dgm:pt>
    <dgm:pt modelId="{FBCD58E9-CF01-4E4F-A04C-0B0B620DDDBD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2400" dirty="0">
              <a:solidFill>
                <a:schemeClr val="tx1"/>
              </a:solidFill>
            </a:rPr>
            <a:t>顧問</a:t>
          </a:r>
        </a:p>
      </dgm:t>
    </dgm:pt>
    <dgm:pt modelId="{07EBE1F0-9182-47F1-B87F-EC6F4082013A}" type="parTrans" cxnId="{FAF6CE15-2184-4C60-832E-3ADFFB88FAFB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B1A14F3C-F236-4911-B8EF-1DFD5E92D33F}" type="sibTrans" cxnId="{FAF6CE15-2184-4C60-832E-3ADFFB88FAFB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EBB2726B-45D8-4A5F-9BEC-721B527CC67A}">
      <dgm:prSet phldrT="[文字]" custT="1"/>
      <dgm:spPr>
        <a:solidFill>
          <a:srgbClr val="FF0000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講師</a:t>
          </a:r>
        </a:p>
      </dgm:t>
    </dgm:pt>
    <dgm:pt modelId="{76F4BB67-9A51-4318-A6C8-EAA322DC48D5}" type="parTrans" cxnId="{97FD1219-23D5-48CC-82CF-A7B097086B22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8C86891C-6287-4A0B-B487-0433C1680725}" type="sibTrans" cxnId="{97FD1219-23D5-48CC-82CF-A7B097086B22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9AF9D014-6C91-43E7-A91C-60642FDAB24C}">
      <dgm:prSet phldrT="[文字]" custT="1"/>
      <dgm:spPr>
        <a:solidFill>
          <a:srgbClr val="CCFFFF"/>
        </a:solidFill>
      </dgm:spPr>
      <dgm:t>
        <a:bodyPr/>
        <a:lstStyle/>
        <a:p>
          <a:r>
            <a:rPr lang="zh-TW" altLang="en-US" sz="2400">
              <a:solidFill>
                <a:srgbClr val="FFC000"/>
              </a:solidFill>
            </a:rPr>
            <a:t>專業</a:t>
          </a:r>
          <a:r>
            <a:rPr lang="en-US" altLang="zh-TW" sz="2400">
              <a:solidFill>
                <a:srgbClr val="FFC000"/>
              </a:solidFill>
            </a:rPr>
            <a:t>(</a:t>
          </a:r>
          <a:r>
            <a:rPr lang="zh-TW" altLang="en-US" sz="2400">
              <a:solidFill>
                <a:srgbClr val="FFC000"/>
              </a:solidFill>
            </a:rPr>
            <a:t>專業工程師</a:t>
          </a:r>
          <a:r>
            <a:rPr lang="en-US" altLang="zh-TW" sz="2400">
              <a:solidFill>
                <a:srgbClr val="FFC000"/>
              </a:solidFill>
            </a:rPr>
            <a:t>)</a:t>
          </a:r>
          <a:endParaRPr lang="zh-TW" altLang="en-US" sz="2400" dirty="0">
            <a:solidFill>
              <a:srgbClr val="FFC000"/>
            </a:solidFill>
          </a:endParaRPr>
        </a:p>
      </dgm:t>
    </dgm:pt>
    <dgm:pt modelId="{8D5DE744-2090-49CC-A051-250D149E45B3}" type="parTrans" cxnId="{4C0B6B9A-56B8-4FE1-9DF5-4F1DA698B815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07CF64EB-69B1-4455-9EFB-E5C2714B8A78}" type="sibTrans" cxnId="{4C0B6B9A-56B8-4FE1-9DF5-4F1DA698B815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A8B420D1-024F-4DB6-821C-04EF4FD3EED8}">
      <dgm:prSet custT="1"/>
      <dgm:spPr>
        <a:solidFill>
          <a:srgbClr val="66CCFF"/>
        </a:solidFill>
      </dgm:spPr>
      <dgm:t>
        <a:bodyPr/>
        <a:lstStyle/>
        <a:p>
          <a:r>
            <a:rPr lang="zh-TW" altLang="en-US" sz="2400">
              <a:solidFill>
                <a:srgbClr val="FFC000"/>
              </a:solidFill>
            </a:rPr>
            <a:t>熟練</a:t>
          </a:r>
          <a:r>
            <a:rPr lang="en-US" altLang="zh-TW" sz="2400">
              <a:solidFill>
                <a:srgbClr val="FFC000"/>
              </a:solidFill>
            </a:rPr>
            <a:t>(</a:t>
          </a:r>
          <a:r>
            <a:rPr lang="zh-TW" altLang="en-US" sz="2400">
              <a:solidFill>
                <a:srgbClr val="FFC000"/>
              </a:solidFill>
            </a:rPr>
            <a:t>工程師</a:t>
          </a:r>
          <a:r>
            <a:rPr lang="en-US" altLang="zh-TW" sz="2400">
              <a:solidFill>
                <a:srgbClr val="FFC000"/>
              </a:solidFill>
            </a:rPr>
            <a:t>)</a:t>
          </a:r>
          <a:endParaRPr lang="zh-TW" altLang="en-US" sz="2400" dirty="0">
            <a:solidFill>
              <a:srgbClr val="FFC000"/>
            </a:solidFill>
          </a:endParaRPr>
        </a:p>
      </dgm:t>
    </dgm:pt>
    <dgm:pt modelId="{14F2B19C-EAAC-4876-8D6D-FB677FDB4B1F}" type="parTrans" cxnId="{E6B4F22F-AD67-459C-8E78-871D205C83DD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80E97189-D9F0-4870-926C-61BB071678AB}" type="sibTrans" cxnId="{E6B4F22F-AD67-459C-8E78-871D205C83DD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56C580DE-D01F-4743-A9DA-3E0E9EDD4AE6}">
      <dgm:prSet custT="1"/>
      <dgm:spPr>
        <a:solidFill>
          <a:srgbClr val="3399FF"/>
        </a:solidFill>
      </dgm:spPr>
      <dgm:t>
        <a:bodyPr/>
        <a:lstStyle/>
        <a:p>
          <a:r>
            <a:rPr lang="zh-TW" altLang="en-US" sz="2400">
              <a:solidFill>
                <a:srgbClr val="FFC000"/>
              </a:solidFill>
            </a:rPr>
            <a:t>能畫</a:t>
          </a:r>
          <a:r>
            <a:rPr lang="en-US" altLang="zh-TW" sz="2400">
              <a:solidFill>
                <a:srgbClr val="FFC000"/>
              </a:solidFill>
            </a:rPr>
            <a:t>(</a:t>
          </a:r>
          <a:r>
            <a:rPr lang="zh-TW" altLang="en-US" sz="2400">
              <a:solidFill>
                <a:srgbClr val="FFC000"/>
              </a:solidFill>
            </a:rPr>
            <a:t>助理工程師</a:t>
          </a:r>
          <a:r>
            <a:rPr lang="en-US" altLang="zh-TW" sz="2400">
              <a:solidFill>
                <a:srgbClr val="FFC000"/>
              </a:solidFill>
            </a:rPr>
            <a:t>)</a:t>
          </a:r>
          <a:endParaRPr lang="zh-TW" altLang="en-US" sz="2400" dirty="0">
            <a:solidFill>
              <a:srgbClr val="FFC000"/>
            </a:solidFill>
          </a:endParaRPr>
        </a:p>
      </dgm:t>
    </dgm:pt>
    <dgm:pt modelId="{BB2777EC-4149-4A46-9C98-D4EDE1F5978F}" type="parTrans" cxnId="{35192342-5E0C-4F53-B69D-3D964F5629CC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9BD3881F-42DD-4191-BA2B-F3D7DBC357D5}" type="sibTrans" cxnId="{35192342-5E0C-4F53-B69D-3D964F5629CC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B48BC93E-5F47-42C8-A255-21892CAF9ADC}">
      <dgm:prSet custT="1"/>
      <dgm:spPr>
        <a:solidFill>
          <a:srgbClr val="0000FF"/>
        </a:solidFill>
      </dgm:spPr>
      <dgm:t>
        <a:bodyPr/>
        <a:lstStyle/>
        <a:p>
          <a:r>
            <a:rPr lang="zh-TW" altLang="en-US" sz="2400">
              <a:solidFill>
                <a:srgbClr val="FFC000"/>
              </a:solidFill>
            </a:rPr>
            <a:t>學過</a:t>
          </a:r>
          <a:r>
            <a:rPr lang="en-US" altLang="zh-TW" sz="2400">
              <a:solidFill>
                <a:srgbClr val="FFC000"/>
              </a:solidFill>
            </a:rPr>
            <a:t>(</a:t>
          </a:r>
          <a:r>
            <a:rPr lang="zh-TW" altLang="en-US" sz="2400">
              <a:solidFill>
                <a:srgbClr val="FFC000"/>
              </a:solidFill>
            </a:rPr>
            <a:t>助理</a:t>
          </a:r>
          <a:r>
            <a:rPr lang="en-US" altLang="zh-TW" sz="2400">
              <a:solidFill>
                <a:srgbClr val="FFC000"/>
              </a:solidFill>
            </a:rPr>
            <a:t>)</a:t>
          </a:r>
          <a:endParaRPr lang="zh-TW" altLang="en-US" sz="2400" dirty="0">
            <a:solidFill>
              <a:srgbClr val="FFC000"/>
            </a:solidFill>
          </a:endParaRPr>
        </a:p>
      </dgm:t>
    </dgm:pt>
    <dgm:pt modelId="{5A6BE5E3-D1BF-40A1-B334-32C947A71859}" type="parTrans" cxnId="{2FACFD25-1FA8-4469-B053-ECDDFDDA5DCE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76CC6583-2372-4CFC-8A58-12125EA5AB19}" type="sibTrans" cxnId="{2FACFD25-1FA8-4469-B053-ECDDFDDA5DCE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1EE81871-B371-47D0-9823-385C7F33BB1A}" type="pres">
      <dgm:prSet presAssocID="{9805E128-237D-4C1D-AC88-FC64415D9B70}" presName="Name0" presStyleCnt="0">
        <dgm:presLayoutVars>
          <dgm:dir/>
          <dgm:animLvl val="lvl"/>
          <dgm:resizeHandles val="exact"/>
        </dgm:presLayoutVars>
      </dgm:prSet>
      <dgm:spPr/>
    </dgm:pt>
    <dgm:pt modelId="{35B85B59-86EC-43A4-BC71-B6740A0580C4}" type="pres">
      <dgm:prSet presAssocID="{FBCD58E9-CF01-4E4F-A04C-0B0B620DDDBD}" presName="Name8" presStyleCnt="0"/>
      <dgm:spPr/>
    </dgm:pt>
    <dgm:pt modelId="{625F40A8-E95B-46EA-9CA8-22F08463422D}" type="pres">
      <dgm:prSet presAssocID="{FBCD58E9-CF01-4E4F-A04C-0B0B620DDDBD}" presName="level" presStyleLbl="node1" presStyleIdx="0" presStyleCnt="6">
        <dgm:presLayoutVars>
          <dgm:chMax val="1"/>
          <dgm:bulletEnabled val="1"/>
        </dgm:presLayoutVars>
      </dgm:prSet>
      <dgm:spPr/>
    </dgm:pt>
    <dgm:pt modelId="{CA0FE9B4-7193-4939-A832-DF7AAB3E7733}" type="pres">
      <dgm:prSet presAssocID="{FBCD58E9-CF01-4E4F-A04C-0B0B620DDD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D44F555-534F-497A-8335-24A89BE104F6}" type="pres">
      <dgm:prSet presAssocID="{EBB2726B-45D8-4A5F-9BEC-721B527CC67A}" presName="Name8" presStyleCnt="0"/>
      <dgm:spPr/>
    </dgm:pt>
    <dgm:pt modelId="{DEF59FEB-BEE3-4A6D-AD3A-017ECF973982}" type="pres">
      <dgm:prSet presAssocID="{EBB2726B-45D8-4A5F-9BEC-721B527CC67A}" presName="level" presStyleLbl="node1" presStyleIdx="1" presStyleCnt="6">
        <dgm:presLayoutVars>
          <dgm:chMax val="1"/>
          <dgm:bulletEnabled val="1"/>
        </dgm:presLayoutVars>
      </dgm:prSet>
      <dgm:spPr/>
    </dgm:pt>
    <dgm:pt modelId="{C508F377-A329-4003-9704-A30B7BF17A11}" type="pres">
      <dgm:prSet presAssocID="{EBB2726B-45D8-4A5F-9BEC-721B527CC67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28085E3-6355-4A53-8DAF-E3B4A1D57477}" type="pres">
      <dgm:prSet presAssocID="{9AF9D014-6C91-43E7-A91C-60642FDAB24C}" presName="Name8" presStyleCnt="0"/>
      <dgm:spPr/>
    </dgm:pt>
    <dgm:pt modelId="{66BF0092-67ED-4A40-8698-7C3AD5B75DA4}" type="pres">
      <dgm:prSet presAssocID="{9AF9D014-6C91-43E7-A91C-60642FDAB24C}" presName="level" presStyleLbl="node1" presStyleIdx="2" presStyleCnt="6">
        <dgm:presLayoutVars>
          <dgm:chMax val="1"/>
          <dgm:bulletEnabled val="1"/>
        </dgm:presLayoutVars>
      </dgm:prSet>
      <dgm:spPr/>
    </dgm:pt>
    <dgm:pt modelId="{F39D1E81-5B14-47B7-B0F8-B81616BBCA03}" type="pres">
      <dgm:prSet presAssocID="{9AF9D014-6C91-43E7-A91C-60642FDAB24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922F558-E752-4994-9B17-BCAA38DC389D}" type="pres">
      <dgm:prSet presAssocID="{A8B420D1-024F-4DB6-821C-04EF4FD3EED8}" presName="Name8" presStyleCnt="0"/>
      <dgm:spPr/>
    </dgm:pt>
    <dgm:pt modelId="{0FEF4236-AEFA-44FC-9F56-CFBB732C0B9F}" type="pres">
      <dgm:prSet presAssocID="{A8B420D1-024F-4DB6-821C-04EF4FD3EED8}" presName="level" presStyleLbl="node1" presStyleIdx="3" presStyleCnt="6">
        <dgm:presLayoutVars>
          <dgm:chMax val="1"/>
          <dgm:bulletEnabled val="1"/>
        </dgm:presLayoutVars>
      </dgm:prSet>
      <dgm:spPr/>
    </dgm:pt>
    <dgm:pt modelId="{B225443C-9611-4C08-A4EF-036DE0C4CEBF}" type="pres">
      <dgm:prSet presAssocID="{A8B420D1-024F-4DB6-821C-04EF4FD3EED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5FCDB16-572C-4125-B373-6892C3A0C3CA}" type="pres">
      <dgm:prSet presAssocID="{56C580DE-D01F-4743-A9DA-3E0E9EDD4AE6}" presName="Name8" presStyleCnt="0"/>
      <dgm:spPr/>
    </dgm:pt>
    <dgm:pt modelId="{CDBC1738-C5EC-414F-9A05-4A3C138CC385}" type="pres">
      <dgm:prSet presAssocID="{56C580DE-D01F-4743-A9DA-3E0E9EDD4AE6}" presName="level" presStyleLbl="node1" presStyleIdx="4" presStyleCnt="6">
        <dgm:presLayoutVars>
          <dgm:chMax val="1"/>
          <dgm:bulletEnabled val="1"/>
        </dgm:presLayoutVars>
      </dgm:prSet>
      <dgm:spPr/>
    </dgm:pt>
    <dgm:pt modelId="{58D6873D-DA51-427A-9584-B67205A9AAA4}" type="pres">
      <dgm:prSet presAssocID="{56C580DE-D01F-4743-A9DA-3E0E9EDD4AE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B08CB3E-7F89-49F0-9917-465AA99C16CD}" type="pres">
      <dgm:prSet presAssocID="{B48BC93E-5F47-42C8-A255-21892CAF9ADC}" presName="Name8" presStyleCnt="0"/>
      <dgm:spPr/>
    </dgm:pt>
    <dgm:pt modelId="{AD0E6FF0-CA86-43C5-91B0-683D41001D24}" type="pres">
      <dgm:prSet presAssocID="{B48BC93E-5F47-42C8-A255-21892CAF9ADC}" presName="level" presStyleLbl="node1" presStyleIdx="5" presStyleCnt="6">
        <dgm:presLayoutVars>
          <dgm:chMax val="1"/>
          <dgm:bulletEnabled val="1"/>
        </dgm:presLayoutVars>
      </dgm:prSet>
      <dgm:spPr/>
    </dgm:pt>
    <dgm:pt modelId="{F6241D89-8629-4EC4-B5AD-E2330603FD7E}" type="pres">
      <dgm:prSet presAssocID="{B48BC93E-5F47-42C8-A255-21892CAF9AD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24C6A01-EA61-4235-A466-D07DE7445EB6}" type="presOf" srcId="{A8B420D1-024F-4DB6-821C-04EF4FD3EED8}" destId="{B225443C-9611-4C08-A4EF-036DE0C4CEBF}" srcOrd="1" destOrd="0" presId="urn:microsoft.com/office/officeart/2005/8/layout/pyramid1"/>
    <dgm:cxn modelId="{FAF6CE15-2184-4C60-832E-3ADFFB88FAFB}" srcId="{9805E128-237D-4C1D-AC88-FC64415D9B70}" destId="{FBCD58E9-CF01-4E4F-A04C-0B0B620DDDBD}" srcOrd="0" destOrd="0" parTransId="{07EBE1F0-9182-47F1-B87F-EC6F4082013A}" sibTransId="{B1A14F3C-F236-4911-B8EF-1DFD5E92D33F}"/>
    <dgm:cxn modelId="{97FD1219-23D5-48CC-82CF-A7B097086B22}" srcId="{9805E128-237D-4C1D-AC88-FC64415D9B70}" destId="{EBB2726B-45D8-4A5F-9BEC-721B527CC67A}" srcOrd="1" destOrd="0" parTransId="{76F4BB67-9A51-4318-A6C8-EAA322DC48D5}" sibTransId="{8C86891C-6287-4A0B-B487-0433C1680725}"/>
    <dgm:cxn modelId="{521CE624-9439-4942-93AF-8B5740A08E96}" type="presOf" srcId="{EBB2726B-45D8-4A5F-9BEC-721B527CC67A}" destId="{DEF59FEB-BEE3-4A6D-AD3A-017ECF973982}" srcOrd="0" destOrd="0" presId="urn:microsoft.com/office/officeart/2005/8/layout/pyramid1"/>
    <dgm:cxn modelId="{2FACFD25-1FA8-4469-B053-ECDDFDDA5DCE}" srcId="{9805E128-237D-4C1D-AC88-FC64415D9B70}" destId="{B48BC93E-5F47-42C8-A255-21892CAF9ADC}" srcOrd="5" destOrd="0" parTransId="{5A6BE5E3-D1BF-40A1-B334-32C947A71859}" sibTransId="{76CC6583-2372-4CFC-8A58-12125EA5AB19}"/>
    <dgm:cxn modelId="{E6B4F22F-AD67-459C-8E78-871D205C83DD}" srcId="{9805E128-237D-4C1D-AC88-FC64415D9B70}" destId="{A8B420D1-024F-4DB6-821C-04EF4FD3EED8}" srcOrd="3" destOrd="0" parTransId="{14F2B19C-EAAC-4876-8D6D-FB677FDB4B1F}" sibTransId="{80E97189-D9F0-4870-926C-61BB071678AB}"/>
    <dgm:cxn modelId="{0F553B38-B45E-4447-A2B6-427FE8F392C9}" type="presOf" srcId="{56C580DE-D01F-4743-A9DA-3E0E9EDD4AE6}" destId="{CDBC1738-C5EC-414F-9A05-4A3C138CC385}" srcOrd="0" destOrd="0" presId="urn:microsoft.com/office/officeart/2005/8/layout/pyramid1"/>
    <dgm:cxn modelId="{35192342-5E0C-4F53-B69D-3D964F5629CC}" srcId="{9805E128-237D-4C1D-AC88-FC64415D9B70}" destId="{56C580DE-D01F-4743-A9DA-3E0E9EDD4AE6}" srcOrd="4" destOrd="0" parTransId="{BB2777EC-4149-4A46-9C98-D4EDE1F5978F}" sibTransId="{9BD3881F-42DD-4191-BA2B-F3D7DBC357D5}"/>
    <dgm:cxn modelId="{49A87E6A-D94E-4B74-B088-AC183DC8F87E}" type="presOf" srcId="{B48BC93E-5F47-42C8-A255-21892CAF9ADC}" destId="{F6241D89-8629-4EC4-B5AD-E2330603FD7E}" srcOrd="1" destOrd="0" presId="urn:microsoft.com/office/officeart/2005/8/layout/pyramid1"/>
    <dgm:cxn modelId="{7782B04F-627B-4F57-BFE7-36A587D35905}" type="presOf" srcId="{EBB2726B-45D8-4A5F-9BEC-721B527CC67A}" destId="{C508F377-A329-4003-9704-A30B7BF17A11}" srcOrd="1" destOrd="0" presId="urn:microsoft.com/office/officeart/2005/8/layout/pyramid1"/>
    <dgm:cxn modelId="{35509F57-A1D1-4356-852B-85B475B574DA}" type="presOf" srcId="{B48BC93E-5F47-42C8-A255-21892CAF9ADC}" destId="{AD0E6FF0-CA86-43C5-91B0-683D41001D24}" srcOrd="0" destOrd="0" presId="urn:microsoft.com/office/officeart/2005/8/layout/pyramid1"/>
    <dgm:cxn modelId="{5868D77F-6B1A-4B87-9BC6-855DC55FCD41}" type="presOf" srcId="{A8B420D1-024F-4DB6-821C-04EF4FD3EED8}" destId="{0FEF4236-AEFA-44FC-9F56-CFBB732C0B9F}" srcOrd="0" destOrd="0" presId="urn:microsoft.com/office/officeart/2005/8/layout/pyramid1"/>
    <dgm:cxn modelId="{1ADD8F88-DE37-4636-BA63-C7B57C825C64}" type="presOf" srcId="{9AF9D014-6C91-43E7-A91C-60642FDAB24C}" destId="{66BF0092-67ED-4A40-8698-7C3AD5B75DA4}" srcOrd="0" destOrd="0" presId="urn:microsoft.com/office/officeart/2005/8/layout/pyramid1"/>
    <dgm:cxn modelId="{0D69F188-9817-4D67-AF61-34B15D0D06A0}" type="presOf" srcId="{56C580DE-D01F-4743-A9DA-3E0E9EDD4AE6}" destId="{58D6873D-DA51-427A-9584-B67205A9AAA4}" srcOrd="1" destOrd="0" presId="urn:microsoft.com/office/officeart/2005/8/layout/pyramid1"/>
    <dgm:cxn modelId="{2876309A-1019-4A33-9361-60F86195A08A}" type="presOf" srcId="{9805E128-237D-4C1D-AC88-FC64415D9B70}" destId="{1EE81871-B371-47D0-9823-385C7F33BB1A}" srcOrd="0" destOrd="0" presId="urn:microsoft.com/office/officeart/2005/8/layout/pyramid1"/>
    <dgm:cxn modelId="{4C0B6B9A-56B8-4FE1-9DF5-4F1DA698B815}" srcId="{9805E128-237D-4C1D-AC88-FC64415D9B70}" destId="{9AF9D014-6C91-43E7-A91C-60642FDAB24C}" srcOrd="2" destOrd="0" parTransId="{8D5DE744-2090-49CC-A051-250D149E45B3}" sibTransId="{07CF64EB-69B1-4455-9EFB-E5C2714B8A78}"/>
    <dgm:cxn modelId="{FF7882AF-CE35-4700-8759-8651991DB673}" type="presOf" srcId="{FBCD58E9-CF01-4E4F-A04C-0B0B620DDDBD}" destId="{625F40A8-E95B-46EA-9CA8-22F08463422D}" srcOrd="0" destOrd="0" presId="urn:microsoft.com/office/officeart/2005/8/layout/pyramid1"/>
    <dgm:cxn modelId="{3A0229BC-EDEF-44EF-974C-9C7189943903}" type="presOf" srcId="{FBCD58E9-CF01-4E4F-A04C-0B0B620DDDBD}" destId="{CA0FE9B4-7193-4939-A832-DF7AAB3E7733}" srcOrd="1" destOrd="0" presId="urn:microsoft.com/office/officeart/2005/8/layout/pyramid1"/>
    <dgm:cxn modelId="{3DBCA2C7-FB7A-4D05-AF07-54A93E96A1A8}" type="presOf" srcId="{9AF9D014-6C91-43E7-A91C-60642FDAB24C}" destId="{F39D1E81-5B14-47B7-B0F8-B81616BBCA03}" srcOrd="1" destOrd="0" presId="urn:microsoft.com/office/officeart/2005/8/layout/pyramid1"/>
    <dgm:cxn modelId="{C9D4870B-5744-4EA0-ADCF-63E40F602368}" type="presParOf" srcId="{1EE81871-B371-47D0-9823-385C7F33BB1A}" destId="{35B85B59-86EC-43A4-BC71-B6740A0580C4}" srcOrd="0" destOrd="0" presId="urn:microsoft.com/office/officeart/2005/8/layout/pyramid1"/>
    <dgm:cxn modelId="{7C7B847B-F43B-4B33-88D0-3BD5A76EC054}" type="presParOf" srcId="{35B85B59-86EC-43A4-BC71-B6740A0580C4}" destId="{625F40A8-E95B-46EA-9CA8-22F08463422D}" srcOrd="0" destOrd="0" presId="urn:microsoft.com/office/officeart/2005/8/layout/pyramid1"/>
    <dgm:cxn modelId="{2DD6159E-A3C6-446B-8076-7CF012C3D441}" type="presParOf" srcId="{35B85B59-86EC-43A4-BC71-B6740A0580C4}" destId="{CA0FE9B4-7193-4939-A832-DF7AAB3E7733}" srcOrd="1" destOrd="0" presId="urn:microsoft.com/office/officeart/2005/8/layout/pyramid1"/>
    <dgm:cxn modelId="{FCD8C885-8844-4503-ADE9-207BE03E68CF}" type="presParOf" srcId="{1EE81871-B371-47D0-9823-385C7F33BB1A}" destId="{3D44F555-534F-497A-8335-24A89BE104F6}" srcOrd="1" destOrd="0" presId="urn:microsoft.com/office/officeart/2005/8/layout/pyramid1"/>
    <dgm:cxn modelId="{CD48FB94-25D4-4712-9A67-385AD9685857}" type="presParOf" srcId="{3D44F555-534F-497A-8335-24A89BE104F6}" destId="{DEF59FEB-BEE3-4A6D-AD3A-017ECF973982}" srcOrd="0" destOrd="0" presId="urn:microsoft.com/office/officeart/2005/8/layout/pyramid1"/>
    <dgm:cxn modelId="{2BD6660A-44BC-4C9C-ADEE-278DF455B1AF}" type="presParOf" srcId="{3D44F555-534F-497A-8335-24A89BE104F6}" destId="{C508F377-A329-4003-9704-A30B7BF17A11}" srcOrd="1" destOrd="0" presId="urn:microsoft.com/office/officeart/2005/8/layout/pyramid1"/>
    <dgm:cxn modelId="{B131A20E-5EE7-4480-B1DF-FAA6D1E2A2D5}" type="presParOf" srcId="{1EE81871-B371-47D0-9823-385C7F33BB1A}" destId="{028085E3-6355-4A53-8DAF-E3B4A1D57477}" srcOrd="2" destOrd="0" presId="urn:microsoft.com/office/officeart/2005/8/layout/pyramid1"/>
    <dgm:cxn modelId="{8297823D-0C5F-4468-A9D7-0FBBAE8E4AFB}" type="presParOf" srcId="{028085E3-6355-4A53-8DAF-E3B4A1D57477}" destId="{66BF0092-67ED-4A40-8698-7C3AD5B75DA4}" srcOrd="0" destOrd="0" presId="urn:microsoft.com/office/officeart/2005/8/layout/pyramid1"/>
    <dgm:cxn modelId="{94B55D37-3215-40E3-9EAA-41393B1197C2}" type="presParOf" srcId="{028085E3-6355-4A53-8DAF-E3B4A1D57477}" destId="{F39D1E81-5B14-47B7-B0F8-B81616BBCA03}" srcOrd="1" destOrd="0" presId="urn:microsoft.com/office/officeart/2005/8/layout/pyramid1"/>
    <dgm:cxn modelId="{B25563B8-1DF1-43D6-AC9A-5C2EAA6864E0}" type="presParOf" srcId="{1EE81871-B371-47D0-9823-385C7F33BB1A}" destId="{2922F558-E752-4994-9B17-BCAA38DC389D}" srcOrd="3" destOrd="0" presId="urn:microsoft.com/office/officeart/2005/8/layout/pyramid1"/>
    <dgm:cxn modelId="{20F4B0D6-CCAF-48E2-AC3B-7E70D127CDE5}" type="presParOf" srcId="{2922F558-E752-4994-9B17-BCAA38DC389D}" destId="{0FEF4236-AEFA-44FC-9F56-CFBB732C0B9F}" srcOrd="0" destOrd="0" presId="urn:microsoft.com/office/officeart/2005/8/layout/pyramid1"/>
    <dgm:cxn modelId="{CD0820DF-C5FC-434A-B2BB-B1EE08EBA856}" type="presParOf" srcId="{2922F558-E752-4994-9B17-BCAA38DC389D}" destId="{B225443C-9611-4C08-A4EF-036DE0C4CEBF}" srcOrd="1" destOrd="0" presId="urn:microsoft.com/office/officeart/2005/8/layout/pyramid1"/>
    <dgm:cxn modelId="{00C182C1-8BA0-44D8-A4F8-35E42B5F97DA}" type="presParOf" srcId="{1EE81871-B371-47D0-9823-385C7F33BB1A}" destId="{E5FCDB16-572C-4125-B373-6892C3A0C3CA}" srcOrd="4" destOrd="0" presId="urn:microsoft.com/office/officeart/2005/8/layout/pyramid1"/>
    <dgm:cxn modelId="{98041711-7E68-48AE-A2E0-D56333F0697C}" type="presParOf" srcId="{E5FCDB16-572C-4125-B373-6892C3A0C3CA}" destId="{CDBC1738-C5EC-414F-9A05-4A3C138CC385}" srcOrd="0" destOrd="0" presId="urn:microsoft.com/office/officeart/2005/8/layout/pyramid1"/>
    <dgm:cxn modelId="{0D71FEBD-81D6-4C59-804A-80D15E0FC365}" type="presParOf" srcId="{E5FCDB16-572C-4125-B373-6892C3A0C3CA}" destId="{58D6873D-DA51-427A-9584-B67205A9AAA4}" srcOrd="1" destOrd="0" presId="urn:microsoft.com/office/officeart/2005/8/layout/pyramid1"/>
    <dgm:cxn modelId="{7F4BCDAC-94A3-4015-B234-15A0AC98820B}" type="presParOf" srcId="{1EE81871-B371-47D0-9823-385C7F33BB1A}" destId="{CB08CB3E-7F89-49F0-9917-465AA99C16CD}" srcOrd="5" destOrd="0" presId="urn:microsoft.com/office/officeart/2005/8/layout/pyramid1"/>
    <dgm:cxn modelId="{8159D233-9BD7-4E0A-9E3B-FE0DB8910804}" type="presParOf" srcId="{CB08CB3E-7F89-49F0-9917-465AA99C16CD}" destId="{AD0E6FF0-CA86-43C5-91B0-683D41001D24}" srcOrd="0" destOrd="0" presId="urn:microsoft.com/office/officeart/2005/8/layout/pyramid1"/>
    <dgm:cxn modelId="{BBADEC8C-C28F-4552-ADAC-A2A8ADECFEC5}" type="presParOf" srcId="{CB08CB3E-7F89-49F0-9917-465AA99C16CD}" destId="{F6241D89-8629-4EC4-B5AD-E2330603FD7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805E128-237D-4C1D-AC88-FC64415D9B70}" type="doc">
      <dgm:prSet loTypeId="urn:microsoft.com/office/officeart/2005/8/layout/pyramid1" loCatId="pyramid" qsTypeId="urn:microsoft.com/office/officeart/2005/8/quickstyle/3d5" qsCatId="3D" csTypeId="urn:microsoft.com/office/officeart/2005/8/colors/colorful5" csCatId="colorful" phldr="1"/>
      <dgm:spPr/>
    </dgm:pt>
    <dgm:pt modelId="{FBCD58E9-CF01-4E4F-A04C-0B0B620DDDBD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2400" dirty="0">
              <a:solidFill>
                <a:schemeClr val="tx1"/>
              </a:solidFill>
            </a:rPr>
            <a:t>顧問</a:t>
          </a:r>
        </a:p>
      </dgm:t>
    </dgm:pt>
    <dgm:pt modelId="{07EBE1F0-9182-47F1-B87F-EC6F4082013A}" type="parTrans" cxnId="{FAF6CE15-2184-4C60-832E-3ADFFB88FAFB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B1A14F3C-F236-4911-B8EF-1DFD5E92D33F}" type="sibTrans" cxnId="{FAF6CE15-2184-4C60-832E-3ADFFB88FAFB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EBB2726B-45D8-4A5F-9BEC-721B527CC67A}">
      <dgm:prSet phldrT="[文字]" custT="1"/>
      <dgm:spPr>
        <a:solidFill>
          <a:srgbClr val="FF0000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講師</a:t>
          </a:r>
        </a:p>
      </dgm:t>
    </dgm:pt>
    <dgm:pt modelId="{76F4BB67-9A51-4318-A6C8-EAA322DC48D5}" type="parTrans" cxnId="{97FD1219-23D5-48CC-82CF-A7B097086B22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8C86891C-6287-4A0B-B487-0433C1680725}" type="sibTrans" cxnId="{97FD1219-23D5-48CC-82CF-A7B097086B22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9AF9D014-6C91-43E7-A91C-60642FDAB24C}">
      <dgm:prSet phldrT="[文字]" custT="1"/>
      <dgm:spPr>
        <a:solidFill>
          <a:srgbClr val="CCFFFF"/>
        </a:solidFill>
      </dgm:spPr>
      <dgm:t>
        <a:bodyPr/>
        <a:lstStyle/>
        <a:p>
          <a:r>
            <a:rPr lang="zh-TW" altLang="en-US" sz="2400">
              <a:solidFill>
                <a:srgbClr val="FFC000"/>
              </a:solidFill>
            </a:rPr>
            <a:t>專業</a:t>
          </a:r>
          <a:r>
            <a:rPr lang="en-US" altLang="zh-TW" sz="2400">
              <a:solidFill>
                <a:srgbClr val="FFC000"/>
              </a:solidFill>
            </a:rPr>
            <a:t>(</a:t>
          </a:r>
          <a:r>
            <a:rPr lang="zh-TW" altLang="en-US" sz="2400">
              <a:solidFill>
                <a:srgbClr val="FFC000"/>
              </a:solidFill>
            </a:rPr>
            <a:t>專業工程師</a:t>
          </a:r>
          <a:r>
            <a:rPr lang="en-US" altLang="zh-TW" sz="2400">
              <a:solidFill>
                <a:srgbClr val="FFC000"/>
              </a:solidFill>
            </a:rPr>
            <a:t>)</a:t>
          </a:r>
          <a:endParaRPr lang="zh-TW" altLang="en-US" sz="2400" dirty="0">
            <a:solidFill>
              <a:srgbClr val="FFC000"/>
            </a:solidFill>
          </a:endParaRPr>
        </a:p>
      </dgm:t>
    </dgm:pt>
    <dgm:pt modelId="{8D5DE744-2090-49CC-A051-250D149E45B3}" type="parTrans" cxnId="{4C0B6B9A-56B8-4FE1-9DF5-4F1DA698B815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07CF64EB-69B1-4455-9EFB-E5C2714B8A78}" type="sibTrans" cxnId="{4C0B6B9A-56B8-4FE1-9DF5-4F1DA698B815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A8B420D1-024F-4DB6-821C-04EF4FD3EED8}">
      <dgm:prSet custT="1"/>
      <dgm:spPr>
        <a:solidFill>
          <a:srgbClr val="66CCFF"/>
        </a:solidFill>
      </dgm:spPr>
      <dgm:t>
        <a:bodyPr/>
        <a:lstStyle/>
        <a:p>
          <a:r>
            <a:rPr lang="zh-TW" altLang="en-US" sz="2400">
              <a:solidFill>
                <a:srgbClr val="FFC000"/>
              </a:solidFill>
            </a:rPr>
            <a:t>熟練</a:t>
          </a:r>
          <a:r>
            <a:rPr lang="en-US" altLang="zh-TW" sz="2400">
              <a:solidFill>
                <a:srgbClr val="FFC000"/>
              </a:solidFill>
            </a:rPr>
            <a:t>(</a:t>
          </a:r>
          <a:r>
            <a:rPr lang="zh-TW" altLang="en-US" sz="2400">
              <a:solidFill>
                <a:srgbClr val="FFC000"/>
              </a:solidFill>
            </a:rPr>
            <a:t>工程師</a:t>
          </a:r>
          <a:r>
            <a:rPr lang="en-US" altLang="zh-TW" sz="2400">
              <a:solidFill>
                <a:srgbClr val="FFC000"/>
              </a:solidFill>
            </a:rPr>
            <a:t>)</a:t>
          </a:r>
          <a:endParaRPr lang="zh-TW" altLang="en-US" sz="2400" dirty="0">
            <a:solidFill>
              <a:srgbClr val="FFC000"/>
            </a:solidFill>
          </a:endParaRPr>
        </a:p>
      </dgm:t>
    </dgm:pt>
    <dgm:pt modelId="{14F2B19C-EAAC-4876-8D6D-FB677FDB4B1F}" type="parTrans" cxnId="{E6B4F22F-AD67-459C-8E78-871D205C83DD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80E97189-D9F0-4870-926C-61BB071678AB}" type="sibTrans" cxnId="{E6B4F22F-AD67-459C-8E78-871D205C83DD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56C580DE-D01F-4743-A9DA-3E0E9EDD4AE6}">
      <dgm:prSet custT="1"/>
      <dgm:spPr>
        <a:solidFill>
          <a:srgbClr val="3399FF"/>
        </a:solidFill>
      </dgm:spPr>
      <dgm:t>
        <a:bodyPr/>
        <a:lstStyle/>
        <a:p>
          <a:r>
            <a:rPr lang="zh-TW" altLang="en-US" sz="2400">
              <a:solidFill>
                <a:srgbClr val="FFC000"/>
              </a:solidFill>
            </a:rPr>
            <a:t>能畫</a:t>
          </a:r>
          <a:r>
            <a:rPr lang="en-US" altLang="zh-TW" sz="2400">
              <a:solidFill>
                <a:srgbClr val="FFC000"/>
              </a:solidFill>
            </a:rPr>
            <a:t>(</a:t>
          </a:r>
          <a:r>
            <a:rPr lang="zh-TW" altLang="en-US" sz="2400">
              <a:solidFill>
                <a:srgbClr val="FFC000"/>
              </a:solidFill>
            </a:rPr>
            <a:t>助理工程師</a:t>
          </a:r>
          <a:r>
            <a:rPr lang="en-US" altLang="zh-TW" sz="2400">
              <a:solidFill>
                <a:srgbClr val="FFC000"/>
              </a:solidFill>
            </a:rPr>
            <a:t>)</a:t>
          </a:r>
          <a:endParaRPr lang="zh-TW" altLang="en-US" sz="2400" dirty="0">
            <a:solidFill>
              <a:srgbClr val="FFC000"/>
            </a:solidFill>
          </a:endParaRPr>
        </a:p>
      </dgm:t>
    </dgm:pt>
    <dgm:pt modelId="{BB2777EC-4149-4A46-9C98-D4EDE1F5978F}" type="parTrans" cxnId="{35192342-5E0C-4F53-B69D-3D964F5629CC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9BD3881F-42DD-4191-BA2B-F3D7DBC357D5}" type="sibTrans" cxnId="{35192342-5E0C-4F53-B69D-3D964F5629CC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B48BC93E-5F47-42C8-A255-21892CAF9ADC}">
      <dgm:prSet custT="1"/>
      <dgm:spPr>
        <a:solidFill>
          <a:srgbClr val="0000FF"/>
        </a:solidFill>
      </dgm:spPr>
      <dgm:t>
        <a:bodyPr/>
        <a:lstStyle/>
        <a:p>
          <a:r>
            <a:rPr lang="zh-TW" altLang="en-US" sz="2400">
              <a:solidFill>
                <a:srgbClr val="FFC000"/>
              </a:solidFill>
            </a:rPr>
            <a:t>學過</a:t>
          </a:r>
          <a:r>
            <a:rPr lang="en-US" altLang="zh-TW" sz="2400">
              <a:solidFill>
                <a:srgbClr val="FFC000"/>
              </a:solidFill>
            </a:rPr>
            <a:t>(</a:t>
          </a:r>
          <a:r>
            <a:rPr lang="zh-TW" altLang="en-US" sz="2400">
              <a:solidFill>
                <a:srgbClr val="FFC000"/>
              </a:solidFill>
            </a:rPr>
            <a:t>助理</a:t>
          </a:r>
          <a:r>
            <a:rPr lang="en-US" altLang="zh-TW" sz="2400">
              <a:solidFill>
                <a:srgbClr val="FFC000"/>
              </a:solidFill>
            </a:rPr>
            <a:t>)</a:t>
          </a:r>
          <a:endParaRPr lang="zh-TW" altLang="en-US" sz="2400" dirty="0">
            <a:solidFill>
              <a:srgbClr val="FFC000"/>
            </a:solidFill>
          </a:endParaRPr>
        </a:p>
      </dgm:t>
    </dgm:pt>
    <dgm:pt modelId="{5A6BE5E3-D1BF-40A1-B334-32C947A71859}" type="parTrans" cxnId="{2FACFD25-1FA8-4469-B053-ECDDFDDA5DCE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76CC6583-2372-4CFC-8A58-12125EA5AB19}" type="sibTrans" cxnId="{2FACFD25-1FA8-4469-B053-ECDDFDDA5DCE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1EE81871-B371-47D0-9823-385C7F33BB1A}" type="pres">
      <dgm:prSet presAssocID="{9805E128-237D-4C1D-AC88-FC64415D9B70}" presName="Name0" presStyleCnt="0">
        <dgm:presLayoutVars>
          <dgm:dir/>
          <dgm:animLvl val="lvl"/>
          <dgm:resizeHandles val="exact"/>
        </dgm:presLayoutVars>
      </dgm:prSet>
      <dgm:spPr/>
    </dgm:pt>
    <dgm:pt modelId="{35B85B59-86EC-43A4-BC71-B6740A0580C4}" type="pres">
      <dgm:prSet presAssocID="{FBCD58E9-CF01-4E4F-A04C-0B0B620DDDBD}" presName="Name8" presStyleCnt="0"/>
      <dgm:spPr/>
    </dgm:pt>
    <dgm:pt modelId="{625F40A8-E95B-46EA-9CA8-22F08463422D}" type="pres">
      <dgm:prSet presAssocID="{FBCD58E9-CF01-4E4F-A04C-0B0B620DDDBD}" presName="level" presStyleLbl="node1" presStyleIdx="0" presStyleCnt="6">
        <dgm:presLayoutVars>
          <dgm:chMax val="1"/>
          <dgm:bulletEnabled val="1"/>
        </dgm:presLayoutVars>
      </dgm:prSet>
      <dgm:spPr/>
    </dgm:pt>
    <dgm:pt modelId="{CA0FE9B4-7193-4939-A832-DF7AAB3E7733}" type="pres">
      <dgm:prSet presAssocID="{FBCD58E9-CF01-4E4F-A04C-0B0B620DDD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D44F555-534F-497A-8335-24A89BE104F6}" type="pres">
      <dgm:prSet presAssocID="{EBB2726B-45D8-4A5F-9BEC-721B527CC67A}" presName="Name8" presStyleCnt="0"/>
      <dgm:spPr/>
    </dgm:pt>
    <dgm:pt modelId="{DEF59FEB-BEE3-4A6D-AD3A-017ECF973982}" type="pres">
      <dgm:prSet presAssocID="{EBB2726B-45D8-4A5F-9BEC-721B527CC67A}" presName="level" presStyleLbl="node1" presStyleIdx="1" presStyleCnt="6">
        <dgm:presLayoutVars>
          <dgm:chMax val="1"/>
          <dgm:bulletEnabled val="1"/>
        </dgm:presLayoutVars>
      </dgm:prSet>
      <dgm:spPr/>
    </dgm:pt>
    <dgm:pt modelId="{C508F377-A329-4003-9704-A30B7BF17A11}" type="pres">
      <dgm:prSet presAssocID="{EBB2726B-45D8-4A5F-9BEC-721B527CC67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28085E3-6355-4A53-8DAF-E3B4A1D57477}" type="pres">
      <dgm:prSet presAssocID="{9AF9D014-6C91-43E7-A91C-60642FDAB24C}" presName="Name8" presStyleCnt="0"/>
      <dgm:spPr/>
    </dgm:pt>
    <dgm:pt modelId="{66BF0092-67ED-4A40-8698-7C3AD5B75DA4}" type="pres">
      <dgm:prSet presAssocID="{9AF9D014-6C91-43E7-A91C-60642FDAB24C}" presName="level" presStyleLbl="node1" presStyleIdx="2" presStyleCnt="6">
        <dgm:presLayoutVars>
          <dgm:chMax val="1"/>
          <dgm:bulletEnabled val="1"/>
        </dgm:presLayoutVars>
      </dgm:prSet>
      <dgm:spPr/>
    </dgm:pt>
    <dgm:pt modelId="{F39D1E81-5B14-47B7-B0F8-B81616BBCA03}" type="pres">
      <dgm:prSet presAssocID="{9AF9D014-6C91-43E7-A91C-60642FDAB24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922F558-E752-4994-9B17-BCAA38DC389D}" type="pres">
      <dgm:prSet presAssocID="{A8B420D1-024F-4DB6-821C-04EF4FD3EED8}" presName="Name8" presStyleCnt="0"/>
      <dgm:spPr/>
    </dgm:pt>
    <dgm:pt modelId="{0FEF4236-AEFA-44FC-9F56-CFBB732C0B9F}" type="pres">
      <dgm:prSet presAssocID="{A8B420D1-024F-4DB6-821C-04EF4FD3EED8}" presName="level" presStyleLbl="node1" presStyleIdx="3" presStyleCnt="6">
        <dgm:presLayoutVars>
          <dgm:chMax val="1"/>
          <dgm:bulletEnabled val="1"/>
        </dgm:presLayoutVars>
      </dgm:prSet>
      <dgm:spPr/>
    </dgm:pt>
    <dgm:pt modelId="{B225443C-9611-4C08-A4EF-036DE0C4CEBF}" type="pres">
      <dgm:prSet presAssocID="{A8B420D1-024F-4DB6-821C-04EF4FD3EED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5FCDB16-572C-4125-B373-6892C3A0C3CA}" type="pres">
      <dgm:prSet presAssocID="{56C580DE-D01F-4743-A9DA-3E0E9EDD4AE6}" presName="Name8" presStyleCnt="0"/>
      <dgm:spPr/>
    </dgm:pt>
    <dgm:pt modelId="{CDBC1738-C5EC-414F-9A05-4A3C138CC385}" type="pres">
      <dgm:prSet presAssocID="{56C580DE-D01F-4743-A9DA-3E0E9EDD4AE6}" presName="level" presStyleLbl="node1" presStyleIdx="4" presStyleCnt="6">
        <dgm:presLayoutVars>
          <dgm:chMax val="1"/>
          <dgm:bulletEnabled val="1"/>
        </dgm:presLayoutVars>
      </dgm:prSet>
      <dgm:spPr/>
    </dgm:pt>
    <dgm:pt modelId="{58D6873D-DA51-427A-9584-B67205A9AAA4}" type="pres">
      <dgm:prSet presAssocID="{56C580DE-D01F-4743-A9DA-3E0E9EDD4AE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B08CB3E-7F89-49F0-9917-465AA99C16CD}" type="pres">
      <dgm:prSet presAssocID="{B48BC93E-5F47-42C8-A255-21892CAF9ADC}" presName="Name8" presStyleCnt="0"/>
      <dgm:spPr/>
    </dgm:pt>
    <dgm:pt modelId="{AD0E6FF0-CA86-43C5-91B0-683D41001D24}" type="pres">
      <dgm:prSet presAssocID="{B48BC93E-5F47-42C8-A255-21892CAF9ADC}" presName="level" presStyleLbl="node1" presStyleIdx="5" presStyleCnt="6">
        <dgm:presLayoutVars>
          <dgm:chMax val="1"/>
          <dgm:bulletEnabled val="1"/>
        </dgm:presLayoutVars>
      </dgm:prSet>
      <dgm:spPr/>
    </dgm:pt>
    <dgm:pt modelId="{F6241D89-8629-4EC4-B5AD-E2330603FD7E}" type="pres">
      <dgm:prSet presAssocID="{B48BC93E-5F47-42C8-A255-21892CAF9AD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24C6A01-EA61-4235-A466-D07DE7445EB6}" type="presOf" srcId="{A8B420D1-024F-4DB6-821C-04EF4FD3EED8}" destId="{B225443C-9611-4C08-A4EF-036DE0C4CEBF}" srcOrd="1" destOrd="0" presId="urn:microsoft.com/office/officeart/2005/8/layout/pyramid1"/>
    <dgm:cxn modelId="{FAF6CE15-2184-4C60-832E-3ADFFB88FAFB}" srcId="{9805E128-237D-4C1D-AC88-FC64415D9B70}" destId="{FBCD58E9-CF01-4E4F-A04C-0B0B620DDDBD}" srcOrd="0" destOrd="0" parTransId="{07EBE1F0-9182-47F1-B87F-EC6F4082013A}" sibTransId="{B1A14F3C-F236-4911-B8EF-1DFD5E92D33F}"/>
    <dgm:cxn modelId="{97FD1219-23D5-48CC-82CF-A7B097086B22}" srcId="{9805E128-237D-4C1D-AC88-FC64415D9B70}" destId="{EBB2726B-45D8-4A5F-9BEC-721B527CC67A}" srcOrd="1" destOrd="0" parTransId="{76F4BB67-9A51-4318-A6C8-EAA322DC48D5}" sibTransId="{8C86891C-6287-4A0B-B487-0433C1680725}"/>
    <dgm:cxn modelId="{521CE624-9439-4942-93AF-8B5740A08E96}" type="presOf" srcId="{EBB2726B-45D8-4A5F-9BEC-721B527CC67A}" destId="{DEF59FEB-BEE3-4A6D-AD3A-017ECF973982}" srcOrd="0" destOrd="0" presId="urn:microsoft.com/office/officeart/2005/8/layout/pyramid1"/>
    <dgm:cxn modelId="{2FACFD25-1FA8-4469-B053-ECDDFDDA5DCE}" srcId="{9805E128-237D-4C1D-AC88-FC64415D9B70}" destId="{B48BC93E-5F47-42C8-A255-21892CAF9ADC}" srcOrd="5" destOrd="0" parTransId="{5A6BE5E3-D1BF-40A1-B334-32C947A71859}" sibTransId="{76CC6583-2372-4CFC-8A58-12125EA5AB19}"/>
    <dgm:cxn modelId="{E6B4F22F-AD67-459C-8E78-871D205C83DD}" srcId="{9805E128-237D-4C1D-AC88-FC64415D9B70}" destId="{A8B420D1-024F-4DB6-821C-04EF4FD3EED8}" srcOrd="3" destOrd="0" parTransId="{14F2B19C-EAAC-4876-8D6D-FB677FDB4B1F}" sibTransId="{80E97189-D9F0-4870-926C-61BB071678AB}"/>
    <dgm:cxn modelId="{0F553B38-B45E-4447-A2B6-427FE8F392C9}" type="presOf" srcId="{56C580DE-D01F-4743-A9DA-3E0E9EDD4AE6}" destId="{CDBC1738-C5EC-414F-9A05-4A3C138CC385}" srcOrd="0" destOrd="0" presId="urn:microsoft.com/office/officeart/2005/8/layout/pyramid1"/>
    <dgm:cxn modelId="{35192342-5E0C-4F53-B69D-3D964F5629CC}" srcId="{9805E128-237D-4C1D-AC88-FC64415D9B70}" destId="{56C580DE-D01F-4743-A9DA-3E0E9EDD4AE6}" srcOrd="4" destOrd="0" parTransId="{BB2777EC-4149-4A46-9C98-D4EDE1F5978F}" sibTransId="{9BD3881F-42DD-4191-BA2B-F3D7DBC357D5}"/>
    <dgm:cxn modelId="{49A87E6A-D94E-4B74-B088-AC183DC8F87E}" type="presOf" srcId="{B48BC93E-5F47-42C8-A255-21892CAF9ADC}" destId="{F6241D89-8629-4EC4-B5AD-E2330603FD7E}" srcOrd="1" destOrd="0" presId="urn:microsoft.com/office/officeart/2005/8/layout/pyramid1"/>
    <dgm:cxn modelId="{7782B04F-627B-4F57-BFE7-36A587D35905}" type="presOf" srcId="{EBB2726B-45D8-4A5F-9BEC-721B527CC67A}" destId="{C508F377-A329-4003-9704-A30B7BF17A11}" srcOrd="1" destOrd="0" presId="urn:microsoft.com/office/officeart/2005/8/layout/pyramid1"/>
    <dgm:cxn modelId="{35509F57-A1D1-4356-852B-85B475B574DA}" type="presOf" srcId="{B48BC93E-5F47-42C8-A255-21892CAF9ADC}" destId="{AD0E6FF0-CA86-43C5-91B0-683D41001D24}" srcOrd="0" destOrd="0" presId="urn:microsoft.com/office/officeart/2005/8/layout/pyramid1"/>
    <dgm:cxn modelId="{5868D77F-6B1A-4B87-9BC6-855DC55FCD41}" type="presOf" srcId="{A8B420D1-024F-4DB6-821C-04EF4FD3EED8}" destId="{0FEF4236-AEFA-44FC-9F56-CFBB732C0B9F}" srcOrd="0" destOrd="0" presId="urn:microsoft.com/office/officeart/2005/8/layout/pyramid1"/>
    <dgm:cxn modelId="{1ADD8F88-DE37-4636-BA63-C7B57C825C64}" type="presOf" srcId="{9AF9D014-6C91-43E7-A91C-60642FDAB24C}" destId="{66BF0092-67ED-4A40-8698-7C3AD5B75DA4}" srcOrd="0" destOrd="0" presId="urn:microsoft.com/office/officeart/2005/8/layout/pyramid1"/>
    <dgm:cxn modelId="{0D69F188-9817-4D67-AF61-34B15D0D06A0}" type="presOf" srcId="{56C580DE-D01F-4743-A9DA-3E0E9EDD4AE6}" destId="{58D6873D-DA51-427A-9584-B67205A9AAA4}" srcOrd="1" destOrd="0" presId="urn:microsoft.com/office/officeart/2005/8/layout/pyramid1"/>
    <dgm:cxn modelId="{2876309A-1019-4A33-9361-60F86195A08A}" type="presOf" srcId="{9805E128-237D-4C1D-AC88-FC64415D9B70}" destId="{1EE81871-B371-47D0-9823-385C7F33BB1A}" srcOrd="0" destOrd="0" presId="urn:microsoft.com/office/officeart/2005/8/layout/pyramid1"/>
    <dgm:cxn modelId="{4C0B6B9A-56B8-4FE1-9DF5-4F1DA698B815}" srcId="{9805E128-237D-4C1D-AC88-FC64415D9B70}" destId="{9AF9D014-6C91-43E7-A91C-60642FDAB24C}" srcOrd="2" destOrd="0" parTransId="{8D5DE744-2090-49CC-A051-250D149E45B3}" sibTransId="{07CF64EB-69B1-4455-9EFB-E5C2714B8A78}"/>
    <dgm:cxn modelId="{FF7882AF-CE35-4700-8759-8651991DB673}" type="presOf" srcId="{FBCD58E9-CF01-4E4F-A04C-0B0B620DDDBD}" destId="{625F40A8-E95B-46EA-9CA8-22F08463422D}" srcOrd="0" destOrd="0" presId="urn:microsoft.com/office/officeart/2005/8/layout/pyramid1"/>
    <dgm:cxn modelId="{3A0229BC-EDEF-44EF-974C-9C7189943903}" type="presOf" srcId="{FBCD58E9-CF01-4E4F-A04C-0B0B620DDDBD}" destId="{CA0FE9B4-7193-4939-A832-DF7AAB3E7733}" srcOrd="1" destOrd="0" presId="urn:microsoft.com/office/officeart/2005/8/layout/pyramid1"/>
    <dgm:cxn modelId="{3DBCA2C7-FB7A-4D05-AF07-54A93E96A1A8}" type="presOf" srcId="{9AF9D014-6C91-43E7-A91C-60642FDAB24C}" destId="{F39D1E81-5B14-47B7-B0F8-B81616BBCA03}" srcOrd="1" destOrd="0" presId="urn:microsoft.com/office/officeart/2005/8/layout/pyramid1"/>
    <dgm:cxn modelId="{C9D4870B-5744-4EA0-ADCF-63E40F602368}" type="presParOf" srcId="{1EE81871-B371-47D0-9823-385C7F33BB1A}" destId="{35B85B59-86EC-43A4-BC71-B6740A0580C4}" srcOrd="0" destOrd="0" presId="urn:microsoft.com/office/officeart/2005/8/layout/pyramid1"/>
    <dgm:cxn modelId="{7C7B847B-F43B-4B33-88D0-3BD5A76EC054}" type="presParOf" srcId="{35B85B59-86EC-43A4-BC71-B6740A0580C4}" destId="{625F40A8-E95B-46EA-9CA8-22F08463422D}" srcOrd="0" destOrd="0" presId="urn:microsoft.com/office/officeart/2005/8/layout/pyramid1"/>
    <dgm:cxn modelId="{2DD6159E-A3C6-446B-8076-7CF012C3D441}" type="presParOf" srcId="{35B85B59-86EC-43A4-BC71-B6740A0580C4}" destId="{CA0FE9B4-7193-4939-A832-DF7AAB3E7733}" srcOrd="1" destOrd="0" presId="urn:microsoft.com/office/officeart/2005/8/layout/pyramid1"/>
    <dgm:cxn modelId="{FCD8C885-8844-4503-ADE9-207BE03E68CF}" type="presParOf" srcId="{1EE81871-B371-47D0-9823-385C7F33BB1A}" destId="{3D44F555-534F-497A-8335-24A89BE104F6}" srcOrd="1" destOrd="0" presId="urn:microsoft.com/office/officeart/2005/8/layout/pyramid1"/>
    <dgm:cxn modelId="{CD48FB94-25D4-4712-9A67-385AD9685857}" type="presParOf" srcId="{3D44F555-534F-497A-8335-24A89BE104F6}" destId="{DEF59FEB-BEE3-4A6D-AD3A-017ECF973982}" srcOrd="0" destOrd="0" presId="urn:microsoft.com/office/officeart/2005/8/layout/pyramid1"/>
    <dgm:cxn modelId="{2BD6660A-44BC-4C9C-ADEE-278DF455B1AF}" type="presParOf" srcId="{3D44F555-534F-497A-8335-24A89BE104F6}" destId="{C508F377-A329-4003-9704-A30B7BF17A11}" srcOrd="1" destOrd="0" presId="urn:microsoft.com/office/officeart/2005/8/layout/pyramid1"/>
    <dgm:cxn modelId="{B131A20E-5EE7-4480-B1DF-FAA6D1E2A2D5}" type="presParOf" srcId="{1EE81871-B371-47D0-9823-385C7F33BB1A}" destId="{028085E3-6355-4A53-8DAF-E3B4A1D57477}" srcOrd="2" destOrd="0" presId="urn:microsoft.com/office/officeart/2005/8/layout/pyramid1"/>
    <dgm:cxn modelId="{8297823D-0C5F-4468-A9D7-0FBBAE8E4AFB}" type="presParOf" srcId="{028085E3-6355-4A53-8DAF-E3B4A1D57477}" destId="{66BF0092-67ED-4A40-8698-7C3AD5B75DA4}" srcOrd="0" destOrd="0" presId="urn:microsoft.com/office/officeart/2005/8/layout/pyramid1"/>
    <dgm:cxn modelId="{94B55D37-3215-40E3-9EAA-41393B1197C2}" type="presParOf" srcId="{028085E3-6355-4A53-8DAF-E3B4A1D57477}" destId="{F39D1E81-5B14-47B7-B0F8-B81616BBCA03}" srcOrd="1" destOrd="0" presId="urn:microsoft.com/office/officeart/2005/8/layout/pyramid1"/>
    <dgm:cxn modelId="{B25563B8-1DF1-43D6-AC9A-5C2EAA6864E0}" type="presParOf" srcId="{1EE81871-B371-47D0-9823-385C7F33BB1A}" destId="{2922F558-E752-4994-9B17-BCAA38DC389D}" srcOrd="3" destOrd="0" presId="urn:microsoft.com/office/officeart/2005/8/layout/pyramid1"/>
    <dgm:cxn modelId="{20F4B0D6-CCAF-48E2-AC3B-7E70D127CDE5}" type="presParOf" srcId="{2922F558-E752-4994-9B17-BCAA38DC389D}" destId="{0FEF4236-AEFA-44FC-9F56-CFBB732C0B9F}" srcOrd="0" destOrd="0" presId="urn:microsoft.com/office/officeart/2005/8/layout/pyramid1"/>
    <dgm:cxn modelId="{CD0820DF-C5FC-434A-B2BB-B1EE08EBA856}" type="presParOf" srcId="{2922F558-E752-4994-9B17-BCAA38DC389D}" destId="{B225443C-9611-4C08-A4EF-036DE0C4CEBF}" srcOrd="1" destOrd="0" presId="urn:microsoft.com/office/officeart/2005/8/layout/pyramid1"/>
    <dgm:cxn modelId="{00C182C1-8BA0-44D8-A4F8-35E42B5F97DA}" type="presParOf" srcId="{1EE81871-B371-47D0-9823-385C7F33BB1A}" destId="{E5FCDB16-572C-4125-B373-6892C3A0C3CA}" srcOrd="4" destOrd="0" presId="urn:microsoft.com/office/officeart/2005/8/layout/pyramid1"/>
    <dgm:cxn modelId="{98041711-7E68-48AE-A2E0-D56333F0697C}" type="presParOf" srcId="{E5FCDB16-572C-4125-B373-6892C3A0C3CA}" destId="{CDBC1738-C5EC-414F-9A05-4A3C138CC385}" srcOrd="0" destOrd="0" presId="urn:microsoft.com/office/officeart/2005/8/layout/pyramid1"/>
    <dgm:cxn modelId="{0D71FEBD-81D6-4C59-804A-80D15E0FC365}" type="presParOf" srcId="{E5FCDB16-572C-4125-B373-6892C3A0C3CA}" destId="{58D6873D-DA51-427A-9584-B67205A9AAA4}" srcOrd="1" destOrd="0" presId="urn:microsoft.com/office/officeart/2005/8/layout/pyramid1"/>
    <dgm:cxn modelId="{7F4BCDAC-94A3-4015-B234-15A0AC98820B}" type="presParOf" srcId="{1EE81871-B371-47D0-9823-385C7F33BB1A}" destId="{CB08CB3E-7F89-49F0-9917-465AA99C16CD}" srcOrd="5" destOrd="0" presId="urn:microsoft.com/office/officeart/2005/8/layout/pyramid1"/>
    <dgm:cxn modelId="{8159D233-9BD7-4E0A-9E3B-FE0DB8910804}" type="presParOf" srcId="{CB08CB3E-7F89-49F0-9917-465AA99C16CD}" destId="{AD0E6FF0-CA86-43C5-91B0-683D41001D24}" srcOrd="0" destOrd="0" presId="urn:microsoft.com/office/officeart/2005/8/layout/pyramid1"/>
    <dgm:cxn modelId="{BBADEC8C-C28F-4552-ADAC-A2A8ADECFEC5}" type="presParOf" srcId="{CB08CB3E-7F89-49F0-9917-465AA99C16CD}" destId="{F6241D89-8629-4EC4-B5AD-E2330603FD7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805E128-237D-4C1D-AC88-FC64415D9B70}" type="doc">
      <dgm:prSet loTypeId="urn:microsoft.com/office/officeart/2005/8/layout/pyramid1" loCatId="pyramid" qsTypeId="urn:microsoft.com/office/officeart/2005/8/quickstyle/3d5" qsCatId="3D" csTypeId="urn:microsoft.com/office/officeart/2005/8/colors/colorful5" csCatId="colorful" phldr="1"/>
      <dgm:spPr/>
    </dgm:pt>
    <dgm:pt modelId="{FBCD58E9-CF01-4E4F-A04C-0B0B620DDDBD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2400" dirty="0">
              <a:solidFill>
                <a:schemeClr val="tx1"/>
              </a:solidFill>
            </a:rPr>
            <a:t>顧問</a:t>
          </a:r>
        </a:p>
      </dgm:t>
    </dgm:pt>
    <dgm:pt modelId="{07EBE1F0-9182-47F1-B87F-EC6F4082013A}" type="parTrans" cxnId="{FAF6CE15-2184-4C60-832E-3ADFFB88FAFB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B1A14F3C-F236-4911-B8EF-1DFD5E92D33F}" type="sibTrans" cxnId="{FAF6CE15-2184-4C60-832E-3ADFFB88FAFB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EBB2726B-45D8-4A5F-9BEC-721B527CC67A}">
      <dgm:prSet phldrT="[文字]" custT="1"/>
      <dgm:spPr>
        <a:solidFill>
          <a:srgbClr val="FF0000"/>
        </a:solidFill>
      </dgm:spPr>
      <dgm:t>
        <a:bodyPr/>
        <a:lstStyle/>
        <a:p>
          <a:r>
            <a:rPr lang="zh-TW" altLang="en-US" sz="2400" dirty="0">
              <a:solidFill>
                <a:srgbClr val="FFC000"/>
              </a:solidFill>
            </a:rPr>
            <a:t>講師</a:t>
          </a:r>
        </a:p>
      </dgm:t>
    </dgm:pt>
    <dgm:pt modelId="{76F4BB67-9A51-4318-A6C8-EAA322DC48D5}" type="parTrans" cxnId="{97FD1219-23D5-48CC-82CF-A7B097086B22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8C86891C-6287-4A0B-B487-0433C1680725}" type="sibTrans" cxnId="{97FD1219-23D5-48CC-82CF-A7B097086B22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9AF9D014-6C91-43E7-A91C-60642FDAB24C}">
      <dgm:prSet phldrT="[文字]" custT="1"/>
      <dgm:spPr>
        <a:solidFill>
          <a:srgbClr val="CCFFFF"/>
        </a:solidFill>
      </dgm:spPr>
      <dgm:t>
        <a:bodyPr/>
        <a:lstStyle/>
        <a:p>
          <a:r>
            <a:rPr lang="zh-TW" altLang="en-US" sz="2400">
              <a:solidFill>
                <a:srgbClr val="FFC000"/>
              </a:solidFill>
            </a:rPr>
            <a:t>專業</a:t>
          </a:r>
          <a:r>
            <a:rPr lang="en-US" altLang="zh-TW" sz="2400">
              <a:solidFill>
                <a:srgbClr val="FFC000"/>
              </a:solidFill>
            </a:rPr>
            <a:t>(</a:t>
          </a:r>
          <a:r>
            <a:rPr lang="zh-TW" altLang="en-US" sz="2400">
              <a:solidFill>
                <a:srgbClr val="FFC000"/>
              </a:solidFill>
            </a:rPr>
            <a:t>專業工程師</a:t>
          </a:r>
          <a:r>
            <a:rPr lang="en-US" altLang="zh-TW" sz="2400">
              <a:solidFill>
                <a:srgbClr val="FFC000"/>
              </a:solidFill>
            </a:rPr>
            <a:t>)</a:t>
          </a:r>
          <a:endParaRPr lang="zh-TW" altLang="en-US" sz="2400" dirty="0">
            <a:solidFill>
              <a:srgbClr val="FFC000"/>
            </a:solidFill>
          </a:endParaRPr>
        </a:p>
      </dgm:t>
    </dgm:pt>
    <dgm:pt modelId="{8D5DE744-2090-49CC-A051-250D149E45B3}" type="parTrans" cxnId="{4C0B6B9A-56B8-4FE1-9DF5-4F1DA698B815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07CF64EB-69B1-4455-9EFB-E5C2714B8A78}" type="sibTrans" cxnId="{4C0B6B9A-56B8-4FE1-9DF5-4F1DA698B815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A8B420D1-024F-4DB6-821C-04EF4FD3EED8}">
      <dgm:prSet custT="1"/>
      <dgm:spPr>
        <a:solidFill>
          <a:srgbClr val="66CCFF"/>
        </a:solidFill>
      </dgm:spPr>
      <dgm:t>
        <a:bodyPr/>
        <a:lstStyle/>
        <a:p>
          <a:r>
            <a:rPr lang="zh-TW" altLang="en-US" sz="2400">
              <a:solidFill>
                <a:srgbClr val="FFC000"/>
              </a:solidFill>
            </a:rPr>
            <a:t>熟練</a:t>
          </a:r>
          <a:r>
            <a:rPr lang="en-US" altLang="zh-TW" sz="2400">
              <a:solidFill>
                <a:srgbClr val="FFC000"/>
              </a:solidFill>
            </a:rPr>
            <a:t>(</a:t>
          </a:r>
          <a:r>
            <a:rPr lang="zh-TW" altLang="en-US" sz="2400">
              <a:solidFill>
                <a:srgbClr val="FFC000"/>
              </a:solidFill>
            </a:rPr>
            <a:t>工程師</a:t>
          </a:r>
          <a:r>
            <a:rPr lang="en-US" altLang="zh-TW" sz="2400">
              <a:solidFill>
                <a:srgbClr val="FFC000"/>
              </a:solidFill>
            </a:rPr>
            <a:t>)</a:t>
          </a:r>
          <a:endParaRPr lang="zh-TW" altLang="en-US" sz="2400" dirty="0">
            <a:solidFill>
              <a:srgbClr val="FFC000"/>
            </a:solidFill>
          </a:endParaRPr>
        </a:p>
      </dgm:t>
    </dgm:pt>
    <dgm:pt modelId="{14F2B19C-EAAC-4876-8D6D-FB677FDB4B1F}" type="parTrans" cxnId="{E6B4F22F-AD67-459C-8E78-871D205C83DD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80E97189-D9F0-4870-926C-61BB071678AB}" type="sibTrans" cxnId="{E6B4F22F-AD67-459C-8E78-871D205C83DD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56C580DE-D01F-4743-A9DA-3E0E9EDD4AE6}">
      <dgm:prSet custT="1"/>
      <dgm:spPr>
        <a:solidFill>
          <a:srgbClr val="3399FF"/>
        </a:solidFill>
      </dgm:spPr>
      <dgm:t>
        <a:bodyPr/>
        <a:lstStyle/>
        <a:p>
          <a:r>
            <a:rPr lang="zh-TW" altLang="en-US" sz="2400">
              <a:solidFill>
                <a:srgbClr val="FFC000"/>
              </a:solidFill>
            </a:rPr>
            <a:t>能畫</a:t>
          </a:r>
          <a:r>
            <a:rPr lang="en-US" altLang="zh-TW" sz="2400">
              <a:solidFill>
                <a:srgbClr val="FFC000"/>
              </a:solidFill>
            </a:rPr>
            <a:t>(</a:t>
          </a:r>
          <a:r>
            <a:rPr lang="zh-TW" altLang="en-US" sz="2400">
              <a:solidFill>
                <a:srgbClr val="FFC000"/>
              </a:solidFill>
            </a:rPr>
            <a:t>助理工程師</a:t>
          </a:r>
          <a:r>
            <a:rPr lang="en-US" altLang="zh-TW" sz="2400">
              <a:solidFill>
                <a:srgbClr val="FFC000"/>
              </a:solidFill>
            </a:rPr>
            <a:t>)</a:t>
          </a:r>
          <a:endParaRPr lang="zh-TW" altLang="en-US" sz="2400" dirty="0">
            <a:solidFill>
              <a:srgbClr val="FFC000"/>
            </a:solidFill>
          </a:endParaRPr>
        </a:p>
      </dgm:t>
    </dgm:pt>
    <dgm:pt modelId="{BB2777EC-4149-4A46-9C98-D4EDE1F5978F}" type="parTrans" cxnId="{35192342-5E0C-4F53-B69D-3D964F5629CC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9BD3881F-42DD-4191-BA2B-F3D7DBC357D5}" type="sibTrans" cxnId="{35192342-5E0C-4F53-B69D-3D964F5629CC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B48BC93E-5F47-42C8-A255-21892CAF9ADC}">
      <dgm:prSet custT="1"/>
      <dgm:spPr>
        <a:solidFill>
          <a:srgbClr val="0000FF"/>
        </a:solidFill>
      </dgm:spPr>
      <dgm:t>
        <a:bodyPr/>
        <a:lstStyle/>
        <a:p>
          <a:r>
            <a:rPr lang="zh-TW" altLang="en-US" sz="2400">
              <a:solidFill>
                <a:srgbClr val="FFC000"/>
              </a:solidFill>
            </a:rPr>
            <a:t>學過</a:t>
          </a:r>
          <a:r>
            <a:rPr lang="en-US" altLang="zh-TW" sz="2400">
              <a:solidFill>
                <a:srgbClr val="FFC000"/>
              </a:solidFill>
            </a:rPr>
            <a:t>(</a:t>
          </a:r>
          <a:r>
            <a:rPr lang="zh-TW" altLang="en-US" sz="2400">
              <a:solidFill>
                <a:srgbClr val="FFC000"/>
              </a:solidFill>
            </a:rPr>
            <a:t>助理</a:t>
          </a:r>
          <a:r>
            <a:rPr lang="en-US" altLang="zh-TW" sz="2400">
              <a:solidFill>
                <a:srgbClr val="FFC000"/>
              </a:solidFill>
            </a:rPr>
            <a:t>)</a:t>
          </a:r>
          <a:endParaRPr lang="zh-TW" altLang="en-US" sz="2400" dirty="0">
            <a:solidFill>
              <a:srgbClr val="FFC000"/>
            </a:solidFill>
          </a:endParaRPr>
        </a:p>
      </dgm:t>
    </dgm:pt>
    <dgm:pt modelId="{5A6BE5E3-D1BF-40A1-B334-32C947A71859}" type="parTrans" cxnId="{2FACFD25-1FA8-4469-B053-ECDDFDDA5DCE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76CC6583-2372-4CFC-8A58-12125EA5AB19}" type="sibTrans" cxnId="{2FACFD25-1FA8-4469-B053-ECDDFDDA5DCE}">
      <dgm:prSet/>
      <dgm:spPr/>
      <dgm:t>
        <a:bodyPr/>
        <a:lstStyle/>
        <a:p>
          <a:endParaRPr lang="zh-TW" altLang="en-US" sz="2400">
            <a:solidFill>
              <a:srgbClr val="FFC000"/>
            </a:solidFill>
          </a:endParaRPr>
        </a:p>
      </dgm:t>
    </dgm:pt>
    <dgm:pt modelId="{1EE81871-B371-47D0-9823-385C7F33BB1A}" type="pres">
      <dgm:prSet presAssocID="{9805E128-237D-4C1D-AC88-FC64415D9B70}" presName="Name0" presStyleCnt="0">
        <dgm:presLayoutVars>
          <dgm:dir/>
          <dgm:animLvl val="lvl"/>
          <dgm:resizeHandles val="exact"/>
        </dgm:presLayoutVars>
      </dgm:prSet>
      <dgm:spPr/>
    </dgm:pt>
    <dgm:pt modelId="{35B85B59-86EC-43A4-BC71-B6740A0580C4}" type="pres">
      <dgm:prSet presAssocID="{FBCD58E9-CF01-4E4F-A04C-0B0B620DDDBD}" presName="Name8" presStyleCnt="0"/>
      <dgm:spPr/>
    </dgm:pt>
    <dgm:pt modelId="{625F40A8-E95B-46EA-9CA8-22F08463422D}" type="pres">
      <dgm:prSet presAssocID="{FBCD58E9-CF01-4E4F-A04C-0B0B620DDDBD}" presName="level" presStyleLbl="node1" presStyleIdx="0" presStyleCnt="6">
        <dgm:presLayoutVars>
          <dgm:chMax val="1"/>
          <dgm:bulletEnabled val="1"/>
        </dgm:presLayoutVars>
      </dgm:prSet>
      <dgm:spPr/>
    </dgm:pt>
    <dgm:pt modelId="{CA0FE9B4-7193-4939-A832-DF7AAB3E7733}" type="pres">
      <dgm:prSet presAssocID="{FBCD58E9-CF01-4E4F-A04C-0B0B620DDD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D44F555-534F-497A-8335-24A89BE104F6}" type="pres">
      <dgm:prSet presAssocID="{EBB2726B-45D8-4A5F-9BEC-721B527CC67A}" presName="Name8" presStyleCnt="0"/>
      <dgm:spPr/>
    </dgm:pt>
    <dgm:pt modelId="{DEF59FEB-BEE3-4A6D-AD3A-017ECF973982}" type="pres">
      <dgm:prSet presAssocID="{EBB2726B-45D8-4A5F-9BEC-721B527CC67A}" presName="level" presStyleLbl="node1" presStyleIdx="1" presStyleCnt="6">
        <dgm:presLayoutVars>
          <dgm:chMax val="1"/>
          <dgm:bulletEnabled val="1"/>
        </dgm:presLayoutVars>
      </dgm:prSet>
      <dgm:spPr/>
    </dgm:pt>
    <dgm:pt modelId="{C508F377-A329-4003-9704-A30B7BF17A11}" type="pres">
      <dgm:prSet presAssocID="{EBB2726B-45D8-4A5F-9BEC-721B527CC67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28085E3-6355-4A53-8DAF-E3B4A1D57477}" type="pres">
      <dgm:prSet presAssocID="{9AF9D014-6C91-43E7-A91C-60642FDAB24C}" presName="Name8" presStyleCnt="0"/>
      <dgm:spPr/>
    </dgm:pt>
    <dgm:pt modelId="{66BF0092-67ED-4A40-8698-7C3AD5B75DA4}" type="pres">
      <dgm:prSet presAssocID="{9AF9D014-6C91-43E7-A91C-60642FDAB24C}" presName="level" presStyleLbl="node1" presStyleIdx="2" presStyleCnt="6">
        <dgm:presLayoutVars>
          <dgm:chMax val="1"/>
          <dgm:bulletEnabled val="1"/>
        </dgm:presLayoutVars>
      </dgm:prSet>
      <dgm:spPr/>
    </dgm:pt>
    <dgm:pt modelId="{F39D1E81-5B14-47B7-B0F8-B81616BBCA03}" type="pres">
      <dgm:prSet presAssocID="{9AF9D014-6C91-43E7-A91C-60642FDAB24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922F558-E752-4994-9B17-BCAA38DC389D}" type="pres">
      <dgm:prSet presAssocID="{A8B420D1-024F-4DB6-821C-04EF4FD3EED8}" presName="Name8" presStyleCnt="0"/>
      <dgm:spPr/>
    </dgm:pt>
    <dgm:pt modelId="{0FEF4236-AEFA-44FC-9F56-CFBB732C0B9F}" type="pres">
      <dgm:prSet presAssocID="{A8B420D1-024F-4DB6-821C-04EF4FD3EED8}" presName="level" presStyleLbl="node1" presStyleIdx="3" presStyleCnt="6">
        <dgm:presLayoutVars>
          <dgm:chMax val="1"/>
          <dgm:bulletEnabled val="1"/>
        </dgm:presLayoutVars>
      </dgm:prSet>
      <dgm:spPr/>
    </dgm:pt>
    <dgm:pt modelId="{B225443C-9611-4C08-A4EF-036DE0C4CEBF}" type="pres">
      <dgm:prSet presAssocID="{A8B420D1-024F-4DB6-821C-04EF4FD3EED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5FCDB16-572C-4125-B373-6892C3A0C3CA}" type="pres">
      <dgm:prSet presAssocID="{56C580DE-D01F-4743-A9DA-3E0E9EDD4AE6}" presName="Name8" presStyleCnt="0"/>
      <dgm:spPr/>
    </dgm:pt>
    <dgm:pt modelId="{CDBC1738-C5EC-414F-9A05-4A3C138CC385}" type="pres">
      <dgm:prSet presAssocID="{56C580DE-D01F-4743-A9DA-3E0E9EDD4AE6}" presName="level" presStyleLbl="node1" presStyleIdx="4" presStyleCnt="6">
        <dgm:presLayoutVars>
          <dgm:chMax val="1"/>
          <dgm:bulletEnabled val="1"/>
        </dgm:presLayoutVars>
      </dgm:prSet>
      <dgm:spPr/>
    </dgm:pt>
    <dgm:pt modelId="{58D6873D-DA51-427A-9584-B67205A9AAA4}" type="pres">
      <dgm:prSet presAssocID="{56C580DE-D01F-4743-A9DA-3E0E9EDD4AE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B08CB3E-7F89-49F0-9917-465AA99C16CD}" type="pres">
      <dgm:prSet presAssocID="{B48BC93E-5F47-42C8-A255-21892CAF9ADC}" presName="Name8" presStyleCnt="0"/>
      <dgm:spPr/>
    </dgm:pt>
    <dgm:pt modelId="{AD0E6FF0-CA86-43C5-91B0-683D41001D24}" type="pres">
      <dgm:prSet presAssocID="{B48BC93E-5F47-42C8-A255-21892CAF9ADC}" presName="level" presStyleLbl="node1" presStyleIdx="5" presStyleCnt="6">
        <dgm:presLayoutVars>
          <dgm:chMax val="1"/>
          <dgm:bulletEnabled val="1"/>
        </dgm:presLayoutVars>
      </dgm:prSet>
      <dgm:spPr/>
    </dgm:pt>
    <dgm:pt modelId="{F6241D89-8629-4EC4-B5AD-E2330603FD7E}" type="pres">
      <dgm:prSet presAssocID="{B48BC93E-5F47-42C8-A255-21892CAF9AD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24C6A01-EA61-4235-A466-D07DE7445EB6}" type="presOf" srcId="{A8B420D1-024F-4DB6-821C-04EF4FD3EED8}" destId="{B225443C-9611-4C08-A4EF-036DE0C4CEBF}" srcOrd="1" destOrd="0" presId="urn:microsoft.com/office/officeart/2005/8/layout/pyramid1"/>
    <dgm:cxn modelId="{FAF6CE15-2184-4C60-832E-3ADFFB88FAFB}" srcId="{9805E128-237D-4C1D-AC88-FC64415D9B70}" destId="{FBCD58E9-CF01-4E4F-A04C-0B0B620DDDBD}" srcOrd="0" destOrd="0" parTransId="{07EBE1F0-9182-47F1-B87F-EC6F4082013A}" sibTransId="{B1A14F3C-F236-4911-B8EF-1DFD5E92D33F}"/>
    <dgm:cxn modelId="{97FD1219-23D5-48CC-82CF-A7B097086B22}" srcId="{9805E128-237D-4C1D-AC88-FC64415D9B70}" destId="{EBB2726B-45D8-4A5F-9BEC-721B527CC67A}" srcOrd="1" destOrd="0" parTransId="{76F4BB67-9A51-4318-A6C8-EAA322DC48D5}" sibTransId="{8C86891C-6287-4A0B-B487-0433C1680725}"/>
    <dgm:cxn modelId="{521CE624-9439-4942-93AF-8B5740A08E96}" type="presOf" srcId="{EBB2726B-45D8-4A5F-9BEC-721B527CC67A}" destId="{DEF59FEB-BEE3-4A6D-AD3A-017ECF973982}" srcOrd="0" destOrd="0" presId="urn:microsoft.com/office/officeart/2005/8/layout/pyramid1"/>
    <dgm:cxn modelId="{2FACFD25-1FA8-4469-B053-ECDDFDDA5DCE}" srcId="{9805E128-237D-4C1D-AC88-FC64415D9B70}" destId="{B48BC93E-5F47-42C8-A255-21892CAF9ADC}" srcOrd="5" destOrd="0" parTransId="{5A6BE5E3-D1BF-40A1-B334-32C947A71859}" sibTransId="{76CC6583-2372-4CFC-8A58-12125EA5AB19}"/>
    <dgm:cxn modelId="{E6B4F22F-AD67-459C-8E78-871D205C83DD}" srcId="{9805E128-237D-4C1D-AC88-FC64415D9B70}" destId="{A8B420D1-024F-4DB6-821C-04EF4FD3EED8}" srcOrd="3" destOrd="0" parTransId="{14F2B19C-EAAC-4876-8D6D-FB677FDB4B1F}" sibTransId="{80E97189-D9F0-4870-926C-61BB071678AB}"/>
    <dgm:cxn modelId="{0F553B38-B45E-4447-A2B6-427FE8F392C9}" type="presOf" srcId="{56C580DE-D01F-4743-A9DA-3E0E9EDD4AE6}" destId="{CDBC1738-C5EC-414F-9A05-4A3C138CC385}" srcOrd="0" destOrd="0" presId="urn:microsoft.com/office/officeart/2005/8/layout/pyramid1"/>
    <dgm:cxn modelId="{35192342-5E0C-4F53-B69D-3D964F5629CC}" srcId="{9805E128-237D-4C1D-AC88-FC64415D9B70}" destId="{56C580DE-D01F-4743-A9DA-3E0E9EDD4AE6}" srcOrd="4" destOrd="0" parTransId="{BB2777EC-4149-4A46-9C98-D4EDE1F5978F}" sibTransId="{9BD3881F-42DD-4191-BA2B-F3D7DBC357D5}"/>
    <dgm:cxn modelId="{49A87E6A-D94E-4B74-B088-AC183DC8F87E}" type="presOf" srcId="{B48BC93E-5F47-42C8-A255-21892CAF9ADC}" destId="{F6241D89-8629-4EC4-B5AD-E2330603FD7E}" srcOrd="1" destOrd="0" presId="urn:microsoft.com/office/officeart/2005/8/layout/pyramid1"/>
    <dgm:cxn modelId="{7782B04F-627B-4F57-BFE7-36A587D35905}" type="presOf" srcId="{EBB2726B-45D8-4A5F-9BEC-721B527CC67A}" destId="{C508F377-A329-4003-9704-A30B7BF17A11}" srcOrd="1" destOrd="0" presId="urn:microsoft.com/office/officeart/2005/8/layout/pyramid1"/>
    <dgm:cxn modelId="{35509F57-A1D1-4356-852B-85B475B574DA}" type="presOf" srcId="{B48BC93E-5F47-42C8-A255-21892CAF9ADC}" destId="{AD0E6FF0-CA86-43C5-91B0-683D41001D24}" srcOrd="0" destOrd="0" presId="urn:microsoft.com/office/officeart/2005/8/layout/pyramid1"/>
    <dgm:cxn modelId="{5868D77F-6B1A-4B87-9BC6-855DC55FCD41}" type="presOf" srcId="{A8B420D1-024F-4DB6-821C-04EF4FD3EED8}" destId="{0FEF4236-AEFA-44FC-9F56-CFBB732C0B9F}" srcOrd="0" destOrd="0" presId="urn:microsoft.com/office/officeart/2005/8/layout/pyramid1"/>
    <dgm:cxn modelId="{1ADD8F88-DE37-4636-BA63-C7B57C825C64}" type="presOf" srcId="{9AF9D014-6C91-43E7-A91C-60642FDAB24C}" destId="{66BF0092-67ED-4A40-8698-7C3AD5B75DA4}" srcOrd="0" destOrd="0" presId="urn:microsoft.com/office/officeart/2005/8/layout/pyramid1"/>
    <dgm:cxn modelId="{0D69F188-9817-4D67-AF61-34B15D0D06A0}" type="presOf" srcId="{56C580DE-D01F-4743-A9DA-3E0E9EDD4AE6}" destId="{58D6873D-DA51-427A-9584-B67205A9AAA4}" srcOrd="1" destOrd="0" presId="urn:microsoft.com/office/officeart/2005/8/layout/pyramid1"/>
    <dgm:cxn modelId="{2876309A-1019-4A33-9361-60F86195A08A}" type="presOf" srcId="{9805E128-237D-4C1D-AC88-FC64415D9B70}" destId="{1EE81871-B371-47D0-9823-385C7F33BB1A}" srcOrd="0" destOrd="0" presId="urn:microsoft.com/office/officeart/2005/8/layout/pyramid1"/>
    <dgm:cxn modelId="{4C0B6B9A-56B8-4FE1-9DF5-4F1DA698B815}" srcId="{9805E128-237D-4C1D-AC88-FC64415D9B70}" destId="{9AF9D014-6C91-43E7-A91C-60642FDAB24C}" srcOrd="2" destOrd="0" parTransId="{8D5DE744-2090-49CC-A051-250D149E45B3}" sibTransId="{07CF64EB-69B1-4455-9EFB-E5C2714B8A78}"/>
    <dgm:cxn modelId="{FF7882AF-CE35-4700-8759-8651991DB673}" type="presOf" srcId="{FBCD58E9-CF01-4E4F-A04C-0B0B620DDDBD}" destId="{625F40A8-E95B-46EA-9CA8-22F08463422D}" srcOrd="0" destOrd="0" presId="urn:microsoft.com/office/officeart/2005/8/layout/pyramid1"/>
    <dgm:cxn modelId="{3A0229BC-EDEF-44EF-974C-9C7189943903}" type="presOf" srcId="{FBCD58E9-CF01-4E4F-A04C-0B0B620DDDBD}" destId="{CA0FE9B4-7193-4939-A832-DF7AAB3E7733}" srcOrd="1" destOrd="0" presId="urn:microsoft.com/office/officeart/2005/8/layout/pyramid1"/>
    <dgm:cxn modelId="{3DBCA2C7-FB7A-4D05-AF07-54A93E96A1A8}" type="presOf" srcId="{9AF9D014-6C91-43E7-A91C-60642FDAB24C}" destId="{F39D1E81-5B14-47B7-B0F8-B81616BBCA03}" srcOrd="1" destOrd="0" presId="urn:microsoft.com/office/officeart/2005/8/layout/pyramid1"/>
    <dgm:cxn modelId="{C9D4870B-5744-4EA0-ADCF-63E40F602368}" type="presParOf" srcId="{1EE81871-B371-47D0-9823-385C7F33BB1A}" destId="{35B85B59-86EC-43A4-BC71-B6740A0580C4}" srcOrd="0" destOrd="0" presId="urn:microsoft.com/office/officeart/2005/8/layout/pyramid1"/>
    <dgm:cxn modelId="{7C7B847B-F43B-4B33-88D0-3BD5A76EC054}" type="presParOf" srcId="{35B85B59-86EC-43A4-BC71-B6740A0580C4}" destId="{625F40A8-E95B-46EA-9CA8-22F08463422D}" srcOrd="0" destOrd="0" presId="urn:microsoft.com/office/officeart/2005/8/layout/pyramid1"/>
    <dgm:cxn modelId="{2DD6159E-A3C6-446B-8076-7CF012C3D441}" type="presParOf" srcId="{35B85B59-86EC-43A4-BC71-B6740A0580C4}" destId="{CA0FE9B4-7193-4939-A832-DF7AAB3E7733}" srcOrd="1" destOrd="0" presId="urn:microsoft.com/office/officeart/2005/8/layout/pyramid1"/>
    <dgm:cxn modelId="{FCD8C885-8844-4503-ADE9-207BE03E68CF}" type="presParOf" srcId="{1EE81871-B371-47D0-9823-385C7F33BB1A}" destId="{3D44F555-534F-497A-8335-24A89BE104F6}" srcOrd="1" destOrd="0" presId="urn:microsoft.com/office/officeart/2005/8/layout/pyramid1"/>
    <dgm:cxn modelId="{CD48FB94-25D4-4712-9A67-385AD9685857}" type="presParOf" srcId="{3D44F555-534F-497A-8335-24A89BE104F6}" destId="{DEF59FEB-BEE3-4A6D-AD3A-017ECF973982}" srcOrd="0" destOrd="0" presId="urn:microsoft.com/office/officeart/2005/8/layout/pyramid1"/>
    <dgm:cxn modelId="{2BD6660A-44BC-4C9C-ADEE-278DF455B1AF}" type="presParOf" srcId="{3D44F555-534F-497A-8335-24A89BE104F6}" destId="{C508F377-A329-4003-9704-A30B7BF17A11}" srcOrd="1" destOrd="0" presId="urn:microsoft.com/office/officeart/2005/8/layout/pyramid1"/>
    <dgm:cxn modelId="{B131A20E-5EE7-4480-B1DF-FAA6D1E2A2D5}" type="presParOf" srcId="{1EE81871-B371-47D0-9823-385C7F33BB1A}" destId="{028085E3-6355-4A53-8DAF-E3B4A1D57477}" srcOrd="2" destOrd="0" presId="urn:microsoft.com/office/officeart/2005/8/layout/pyramid1"/>
    <dgm:cxn modelId="{8297823D-0C5F-4468-A9D7-0FBBAE8E4AFB}" type="presParOf" srcId="{028085E3-6355-4A53-8DAF-E3B4A1D57477}" destId="{66BF0092-67ED-4A40-8698-7C3AD5B75DA4}" srcOrd="0" destOrd="0" presId="urn:microsoft.com/office/officeart/2005/8/layout/pyramid1"/>
    <dgm:cxn modelId="{94B55D37-3215-40E3-9EAA-41393B1197C2}" type="presParOf" srcId="{028085E3-6355-4A53-8DAF-E3B4A1D57477}" destId="{F39D1E81-5B14-47B7-B0F8-B81616BBCA03}" srcOrd="1" destOrd="0" presId="urn:microsoft.com/office/officeart/2005/8/layout/pyramid1"/>
    <dgm:cxn modelId="{B25563B8-1DF1-43D6-AC9A-5C2EAA6864E0}" type="presParOf" srcId="{1EE81871-B371-47D0-9823-385C7F33BB1A}" destId="{2922F558-E752-4994-9B17-BCAA38DC389D}" srcOrd="3" destOrd="0" presId="urn:microsoft.com/office/officeart/2005/8/layout/pyramid1"/>
    <dgm:cxn modelId="{20F4B0D6-CCAF-48E2-AC3B-7E70D127CDE5}" type="presParOf" srcId="{2922F558-E752-4994-9B17-BCAA38DC389D}" destId="{0FEF4236-AEFA-44FC-9F56-CFBB732C0B9F}" srcOrd="0" destOrd="0" presId="urn:microsoft.com/office/officeart/2005/8/layout/pyramid1"/>
    <dgm:cxn modelId="{CD0820DF-C5FC-434A-B2BB-B1EE08EBA856}" type="presParOf" srcId="{2922F558-E752-4994-9B17-BCAA38DC389D}" destId="{B225443C-9611-4C08-A4EF-036DE0C4CEBF}" srcOrd="1" destOrd="0" presId="urn:microsoft.com/office/officeart/2005/8/layout/pyramid1"/>
    <dgm:cxn modelId="{00C182C1-8BA0-44D8-A4F8-35E42B5F97DA}" type="presParOf" srcId="{1EE81871-B371-47D0-9823-385C7F33BB1A}" destId="{E5FCDB16-572C-4125-B373-6892C3A0C3CA}" srcOrd="4" destOrd="0" presId="urn:microsoft.com/office/officeart/2005/8/layout/pyramid1"/>
    <dgm:cxn modelId="{98041711-7E68-48AE-A2E0-D56333F0697C}" type="presParOf" srcId="{E5FCDB16-572C-4125-B373-6892C3A0C3CA}" destId="{CDBC1738-C5EC-414F-9A05-4A3C138CC385}" srcOrd="0" destOrd="0" presId="urn:microsoft.com/office/officeart/2005/8/layout/pyramid1"/>
    <dgm:cxn modelId="{0D71FEBD-81D6-4C59-804A-80D15E0FC365}" type="presParOf" srcId="{E5FCDB16-572C-4125-B373-6892C3A0C3CA}" destId="{58D6873D-DA51-427A-9584-B67205A9AAA4}" srcOrd="1" destOrd="0" presId="urn:microsoft.com/office/officeart/2005/8/layout/pyramid1"/>
    <dgm:cxn modelId="{7F4BCDAC-94A3-4015-B234-15A0AC98820B}" type="presParOf" srcId="{1EE81871-B371-47D0-9823-385C7F33BB1A}" destId="{CB08CB3E-7F89-49F0-9917-465AA99C16CD}" srcOrd="5" destOrd="0" presId="urn:microsoft.com/office/officeart/2005/8/layout/pyramid1"/>
    <dgm:cxn modelId="{8159D233-9BD7-4E0A-9E3B-FE0DB8910804}" type="presParOf" srcId="{CB08CB3E-7F89-49F0-9917-465AA99C16CD}" destId="{AD0E6FF0-CA86-43C5-91B0-683D41001D24}" srcOrd="0" destOrd="0" presId="urn:microsoft.com/office/officeart/2005/8/layout/pyramid1"/>
    <dgm:cxn modelId="{BBADEC8C-C28F-4552-ADAC-A2A8ADECFEC5}" type="presParOf" srcId="{CB08CB3E-7F89-49F0-9917-465AA99C16CD}" destId="{F6241D89-8629-4EC4-B5AD-E2330603FD7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F40A8-E95B-46EA-9CA8-22F08463422D}">
      <dsp:nvSpPr>
        <dsp:cNvPr id="0" name=""/>
        <dsp:cNvSpPr/>
      </dsp:nvSpPr>
      <dsp:spPr>
        <a:xfrm>
          <a:off x="2605711" y="0"/>
          <a:ext cx="1042284" cy="840102"/>
        </a:xfrm>
        <a:prstGeom prst="trapezoid">
          <a:avLst>
            <a:gd name="adj" fmla="val 62033"/>
          </a:avLst>
        </a:prstGeom>
        <a:solidFill>
          <a:srgbClr val="7030A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chemeClr val="tx1"/>
              </a:solidFill>
            </a:rPr>
            <a:t>顧問</a:t>
          </a:r>
        </a:p>
      </dsp:txBody>
      <dsp:txXfrm>
        <a:off x="2605711" y="0"/>
        <a:ext cx="1042284" cy="840102"/>
      </dsp:txXfrm>
    </dsp:sp>
    <dsp:sp modelId="{DEF59FEB-BEE3-4A6D-AD3A-017ECF973982}">
      <dsp:nvSpPr>
        <dsp:cNvPr id="0" name=""/>
        <dsp:cNvSpPr/>
      </dsp:nvSpPr>
      <dsp:spPr>
        <a:xfrm>
          <a:off x="2084569" y="840102"/>
          <a:ext cx="2084569" cy="840102"/>
        </a:xfrm>
        <a:prstGeom prst="trapezoid">
          <a:avLst>
            <a:gd name="adj" fmla="val 62033"/>
          </a:avLst>
        </a:prstGeom>
        <a:solidFill>
          <a:srgbClr val="FF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講師</a:t>
          </a:r>
        </a:p>
      </dsp:txBody>
      <dsp:txXfrm>
        <a:off x="2449368" y="840102"/>
        <a:ext cx="1354970" cy="840102"/>
      </dsp:txXfrm>
    </dsp:sp>
    <dsp:sp modelId="{66BF0092-67ED-4A40-8698-7C3AD5B75DA4}">
      <dsp:nvSpPr>
        <dsp:cNvPr id="0" name=""/>
        <dsp:cNvSpPr/>
      </dsp:nvSpPr>
      <dsp:spPr>
        <a:xfrm>
          <a:off x="1563426" y="1680205"/>
          <a:ext cx="3126854" cy="840102"/>
        </a:xfrm>
        <a:prstGeom prst="trapezoid">
          <a:avLst>
            <a:gd name="adj" fmla="val 62033"/>
          </a:avLst>
        </a:prstGeom>
        <a:solidFill>
          <a:srgbClr val="CCFF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solidFill>
                <a:srgbClr val="FFC000"/>
              </a:solidFill>
            </a:rPr>
            <a:t>專業</a:t>
          </a:r>
          <a:r>
            <a:rPr lang="en-US" altLang="zh-TW" sz="2400" kern="1200">
              <a:solidFill>
                <a:srgbClr val="FFC000"/>
              </a:solidFill>
            </a:rPr>
            <a:t>(</a:t>
          </a:r>
          <a:r>
            <a:rPr lang="zh-TW" altLang="en-US" sz="2400" kern="1200">
              <a:solidFill>
                <a:srgbClr val="FFC000"/>
              </a:solidFill>
            </a:rPr>
            <a:t>高級工程師</a:t>
          </a:r>
          <a:r>
            <a:rPr lang="en-US" altLang="zh-TW" sz="2400" kern="1200">
              <a:solidFill>
                <a:srgbClr val="FFC000"/>
              </a:solidFill>
            </a:rPr>
            <a:t>)</a:t>
          </a:r>
          <a:endParaRPr lang="zh-TW" altLang="en-US" sz="2400" kern="1200" dirty="0">
            <a:solidFill>
              <a:srgbClr val="FFC000"/>
            </a:solidFill>
          </a:endParaRPr>
        </a:p>
      </dsp:txBody>
      <dsp:txXfrm>
        <a:off x="2110626" y="1680205"/>
        <a:ext cx="2032455" cy="840102"/>
      </dsp:txXfrm>
    </dsp:sp>
    <dsp:sp modelId="{0FEF4236-AEFA-44FC-9F56-CFBB732C0B9F}">
      <dsp:nvSpPr>
        <dsp:cNvPr id="0" name=""/>
        <dsp:cNvSpPr/>
      </dsp:nvSpPr>
      <dsp:spPr>
        <a:xfrm>
          <a:off x="1042284" y="2520307"/>
          <a:ext cx="4169138" cy="840102"/>
        </a:xfrm>
        <a:prstGeom prst="trapezoid">
          <a:avLst>
            <a:gd name="adj" fmla="val 62033"/>
          </a:avLst>
        </a:prstGeom>
        <a:solidFill>
          <a:srgbClr val="66CC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solidFill>
                <a:srgbClr val="FFC000"/>
              </a:solidFill>
            </a:rPr>
            <a:t>熟練</a:t>
          </a:r>
          <a:r>
            <a:rPr lang="en-US" altLang="zh-TW" sz="2400" kern="1200">
              <a:solidFill>
                <a:srgbClr val="FFC000"/>
              </a:solidFill>
            </a:rPr>
            <a:t>(</a:t>
          </a:r>
          <a:r>
            <a:rPr lang="zh-TW" altLang="en-US" sz="2400" kern="1200">
              <a:solidFill>
                <a:srgbClr val="FFC000"/>
              </a:solidFill>
            </a:rPr>
            <a:t>工程師</a:t>
          </a:r>
          <a:r>
            <a:rPr lang="en-US" altLang="zh-TW" sz="2400" kern="1200">
              <a:solidFill>
                <a:srgbClr val="FFC000"/>
              </a:solidFill>
            </a:rPr>
            <a:t>)</a:t>
          </a:r>
          <a:endParaRPr lang="zh-TW" altLang="en-US" sz="2400" kern="1200" dirty="0">
            <a:solidFill>
              <a:srgbClr val="FFC000"/>
            </a:solidFill>
          </a:endParaRPr>
        </a:p>
      </dsp:txBody>
      <dsp:txXfrm>
        <a:off x="1771883" y="2520307"/>
        <a:ext cx="2709940" cy="840102"/>
      </dsp:txXfrm>
    </dsp:sp>
    <dsp:sp modelId="{CDBC1738-C5EC-414F-9A05-4A3C138CC385}">
      <dsp:nvSpPr>
        <dsp:cNvPr id="0" name=""/>
        <dsp:cNvSpPr/>
      </dsp:nvSpPr>
      <dsp:spPr>
        <a:xfrm>
          <a:off x="521142" y="3360410"/>
          <a:ext cx="5211423" cy="840102"/>
        </a:xfrm>
        <a:prstGeom prst="trapezoid">
          <a:avLst>
            <a:gd name="adj" fmla="val 62033"/>
          </a:avLst>
        </a:prstGeom>
        <a:solidFill>
          <a:srgbClr val="3399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solidFill>
                <a:srgbClr val="FFC000"/>
              </a:solidFill>
            </a:rPr>
            <a:t>能畫</a:t>
          </a:r>
          <a:r>
            <a:rPr lang="en-US" altLang="zh-TW" sz="2400" kern="1200">
              <a:solidFill>
                <a:srgbClr val="FFC000"/>
              </a:solidFill>
            </a:rPr>
            <a:t>(</a:t>
          </a:r>
          <a:r>
            <a:rPr lang="zh-TW" altLang="en-US" sz="2400" kern="1200">
              <a:solidFill>
                <a:srgbClr val="FFC000"/>
              </a:solidFill>
            </a:rPr>
            <a:t>助理工程師</a:t>
          </a:r>
          <a:r>
            <a:rPr lang="en-US" altLang="zh-TW" sz="2400" kern="1200">
              <a:solidFill>
                <a:srgbClr val="FFC000"/>
              </a:solidFill>
            </a:rPr>
            <a:t>)</a:t>
          </a:r>
          <a:endParaRPr lang="zh-TW" altLang="en-US" sz="2400" kern="1200" dirty="0">
            <a:solidFill>
              <a:srgbClr val="FFC000"/>
            </a:solidFill>
          </a:endParaRPr>
        </a:p>
      </dsp:txBody>
      <dsp:txXfrm>
        <a:off x="1433141" y="3360410"/>
        <a:ext cx="3387425" cy="840102"/>
      </dsp:txXfrm>
    </dsp:sp>
    <dsp:sp modelId="{AD0E6FF0-CA86-43C5-91B0-683D41001D24}">
      <dsp:nvSpPr>
        <dsp:cNvPr id="0" name=""/>
        <dsp:cNvSpPr/>
      </dsp:nvSpPr>
      <dsp:spPr>
        <a:xfrm>
          <a:off x="0" y="4200512"/>
          <a:ext cx="6253708" cy="840102"/>
        </a:xfrm>
        <a:prstGeom prst="trapezoid">
          <a:avLst>
            <a:gd name="adj" fmla="val 62033"/>
          </a:avLst>
        </a:prstGeom>
        <a:solidFill>
          <a:srgbClr val="0000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solidFill>
                <a:srgbClr val="FFC000"/>
              </a:solidFill>
            </a:rPr>
            <a:t>學過</a:t>
          </a:r>
          <a:r>
            <a:rPr lang="en-US" altLang="zh-TW" sz="2400" kern="1200">
              <a:solidFill>
                <a:srgbClr val="FFC000"/>
              </a:solidFill>
            </a:rPr>
            <a:t>(</a:t>
          </a:r>
          <a:r>
            <a:rPr lang="zh-TW" altLang="en-US" sz="2400" kern="1200">
              <a:solidFill>
                <a:srgbClr val="FFC000"/>
              </a:solidFill>
            </a:rPr>
            <a:t>行政助理</a:t>
          </a:r>
          <a:r>
            <a:rPr lang="en-US" altLang="zh-TW" sz="2400" kern="1200">
              <a:solidFill>
                <a:srgbClr val="FFC000"/>
              </a:solidFill>
            </a:rPr>
            <a:t>)</a:t>
          </a:r>
          <a:endParaRPr lang="zh-TW" altLang="en-US" sz="2400" kern="1200" dirty="0">
            <a:solidFill>
              <a:srgbClr val="FFC000"/>
            </a:solidFill>
          </a:endParaRPr>
        </a:p>
      </dsp:txBody>
      <dsp:txXfrm>
        <a:off x="1094398" y="4200512"/>
        <a:ext cx="4064910" cy="8401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F40A8-E95B-46EA-9CA8-22F08463422D}">
      <dsp:nvSpPr>
        <dsp:cNvPr id="0" name=""/>
        <dsp:cNvSpPr/>
      </dsp:nvSpPr>
      <dsp:spPr>
        <a:xfrm>
          <a:off x="2458342" y="0"/>
          <a:ext cx="983337" cy="800185"/>
        </a:xfrm>
        <a:prstGeom prst="trapezoid">
          <a:avLst>
            <a:gd name="adj" fmla="val 61444"/>
          </a:avLst>
        </a:prstGeom>
        <a:solidFill>
          <a:srgbClr val="7030A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chemeClr val="tx1"/>
              </a:solidFill>
            </a:rPr>
            <a:t>顧問</a:t>
          </a:r>
        </a:p>
      </dsp:txBody>
      <dsp:txXfrm>
        <a:off x="2458342" y="0"/>
        <a:ext cx="983337" cy="800185"/>
      </dsp:txXfrm>
    </dsp:sp>
    <dsp:sp modelId="{DEF59FEB-BEE3-4A6D-AD3A-017ECF973982}">
      <dsp:nvSpPr>
        <dsp:cNvPr id="0" name=""/>
        <dsp:cNvSpPr/>
      </dsp:nvSpPr>
      <dsp:spPr>
        <a:xfrm>
          <a:off x="1966674" y="800185"/>
          <a:ext cx="1966674" cy="800185"/>
        </a:xfrm>
        <a:prstGeom prst="trapezoid">
          <a:avLst>
            <a:gd name="adj" fmla="val 61444"/>
          </a:avLst>
        </a:prstGeom>
        <a:solidFill>
          <a:srgbClr val="FF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講師</a:t>
          </a:r>
        </a:p>
      </dsp:txBody>
      <dsp:txXfrm>
        <a:off x="2310841" y="800185"/>
        <a:ext cx="1278338" cy="800185"/>
      </dsp:txXfrm>
    </dsp:sp>
    <dsp:sp modelId="{66BF0092-67ED-4A40-8698-7C3AD5B75DA4}">
      <dsp:nvSpPr>
        <dsp:cNvPr id="0" name=""/>
        <dsp:cNvSpPr/>
      </dsp:nvSpPr>
      <dsp:spPr>
        <a:xfrm>
          <a:off x="1475005" y="1600370"/>
          <a:ext cx="2950011" cy="800185"/>
        </a:xfrm>
        <a:prstGeom prst="trapezoid">
          <a:avLst>
            <a:gd name="adj" fmla="val 61444"/>
          </a:avLst>
        </a:prstGeom>
        <a:solidFill>
          <a:srgbClr val="CCFF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solidFill>
                <a:srgbClr val="FFC000"/>
              </a:solidFill>
            </a:rPr>
            <a:t>專業</a:t>
          </a:r>
          <a:r>
            <a:rPr lang="en-US" altLang="zh-TW" sz="2400" kern="1200">
              <a:solidFill>
                <a:srgbClr val="FFC000"/>
              </a:solidFill>
            </a:rPr>
            <a:t>(</a:t>
          </a:r>
          <a:r>
            <a:rPr lang="zh-TW" altLang="en-US" sz="2400" kern="1200">
              <a:solidFill>
                <a:srgbClr val="FFC000"/>
              </a:solidFill>
            </a:rPr>
            <a:t>專業工程師</a:t>
          </a:r>
          <a:r>
            <a:rPr lang="en-US" altLang="zh-TW" sz="2400" kern="1200">
              <a:solidFill>
                <a:srgbClr val="FFC000"/>
              </a:solidFill>
            </a:rPr>
            <a:t>)</a:t>
          </a:r>
          <a:endParaRPr lang="zh-TW" altLang="en-US" sz="2400" kern="1200" dirty="0">
            <a:solidFill>
              <a:srgbClr val="FFC000"/>
            </a:solidFill>
          </a:endParaRPr>
        </a:p>
      </dsp:txBody>
      <dsp:txXfrm>
        <a:off x="1991257" y="1600370"/>
        <a:ext cx="1917507" cy="800185"/>
      </dsp:txXfrm>
    </dsp:sp>
    <dsp:sp modelId="{0FEF4236-AEFA-44FC-9F56-CFBB732C0B9F}">
      <dsp:nvSpPr>
        <dsp:cNvPr id="0" name=""/>
        <dsp:cNvSpPr/>
      </dsp:nvSpPr>
      <dsp:spPr>
        <a:xfrm>
          <a:off x="983337" y="2400555"/>
          <a:ext cx="3933348" cy="800185"/>
        </a:xfrm>
        <a:prstGeom prst="trapezoid">
          <a:avLst>
            <a:gd name="adj" fmla="val 61444"/>
          </a:avLst>
        </a:prstGeom>
        <a:solidFill>
          <a:srgbClr val="66CC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solidFill>
                <a:srgbClr val="FFC000"/>
              </a:solidFill>
            </a:rPr>
            <a:t>熟練</a:t>
          </a:r>
          <a:r>
            <a:rPr lang="en-US" altLang="zh-TW" sz="2400" kern="1200">
              <a:solidFill>
                <a:srgbClr val="FFC000"/>
              </a:solidFill>
            </a:rPr>
            <a:t>(</a:t>
          </a:r>
          <a:r>
            <a:rPr lang="zh-TW" altLang="en-US" sz="2400" kern="1200">
              <a:solidFill>
                <a:srgbClr val="FFC000"/>
              </a:solidFill>
            </a:rPr>
            <a:t>工程師</a:t>
          </a:r>
          <a:r>
            <a:rPr lang="en-US" altLang="zh-TW" sz="2400" kern="1200">
              <a:solidFill>
                <a:srgbClr val="FFC000"/>
              </a:solidFill>
            </a:rPr>
            <a:t>)</a:t>
          </a:r>
          <a:endParaRPr lang="zh-TW" altLang="en-US" sz="2400" kern="1200" dirty="0">
            <a:solidFill>
              <a:srgbClr val="FFC000"/>
            </a:solidFill>
          </a:endParaRPr>
        </a:p>
      </dsp:txBody>
      <dsp:txXfrm>
        <a:off x="1671672" y="2400555"/>
        <a:ext cx="2556676" cy="800185"/>
      </dsp:txXfrm>
    </dsp:sp>
    <dsp:sp modelId="{CDBC1738-C5EC-414F-9A05-4A3C138CC385}">
      <dsp:nvSpPr>
        <dsp:cNvPr id="0" name=""/>
        <dsp:cNvSpPr/>
      </dsp:nvSpPr>
      <dsp:spPr>
        <a:xfrm>
          <a:off x="491668" y="3200740"/>
          <a:ext cx="4916684" cy="800185"/>
        </a:xfrm>
        <a:prstGeom prst="trapezoid">
          <a:avLst>
            <a:gd name="adj" fmla="val 61444"/>
          </a:avLst>
        </a:prstGeom>
        <a:solidFill>
          <a:srgbClr val="3399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solidFill>
                <a:srgbClr val="FFC000"/>
              </a:solidFill>
            </a:rPr>
            <a:t>能畫</a:t>
          </a:r>
          <a:r>
            <a:rPr lang="en-US" altLang="zh-TW" sz="2400" kern="1200">
              <a:solidFill>
                <a:srgbClr val="FFC000"/>
              </a:solidFill>
            </a:rPr>
            <a:t>(</a:t>
          </a:r>
          <a:r>
            <a:rPr lang="zh-TW" altLang="en-US" sz="2400" kern="1200">
              <a:solidFill>
                <a:srgbClr val="FFC000"/>
              </a:solidFill>
            </a:rPr>
            <a:t>助理工程師</a:t>
          </a:r>
          <a:r>
            <a:rPr lang="en-US" altLang="zh-TW" sz="2400" kern="1200">
              <a:solidFill>
                <a:srgbClr val="FFC000"/>
              </a:solidFill>
            </a:rPr>
            <a:t>)</a:t>
          </a:r>
          <a:endParaRPr lang="zh-TW" altLang="en-US" sz="2400" kern="1200" dirty="0">
            <a:solidFill>
              <a:srgbClr val="FFC000"/>
            </a:solidFill>
          </a:endParaRPr>
        </a:p>
      </dsp:txBody>
      <dsp:txXfrm>
        <a:off x="1352088" y="3200740"/>
        <a:ext cx="3195845" cy="800185"/>
      </dsp:txXfrm>
    </dsp:sp>
    <dsp:sp modelId="{AD0E6FF0-CA86-43C5-91B0-683D41001D24}">
      <dsp:nvSpPr>
        <dsp:cNvPr id="0" name=""/>
        <dsp:cNvSpPr/>
      </dsp:nvSpPr>
      <dsp:spPr>
        <a:xfrm>
          <a:off x="0" y="4000925"/>
          <a:ext cx="5900022" cy="800185"/>
        </a:xfrm>
        <a:prstGeom prst="trapezoid">
          <a:avLst>
            <a:gd name="adj" fmla="val 61444"/>
          </a:avLst>
        </a:prstGeom>
        <a:solidFill>
          <a:srgbClr val="0000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solidFill>
                <a:srgbClr val="FFC000"/>
              </a:solidFill>
            </a:rPr>
            <a:t>學過</a:t>
          </a:r>
          <a:r>
            <a:rPr lang="en-US" altLang="zh-TW" sz="2400" kern="1200">
              <a:solidFill>
                <a:srgbClr val="FFC000"/>
              </a:solidFill>
            </a:rPr>
            <a:t>(</a:t>
          </a:r>
          <a:r>
            <a:rPr lang="zh-TW" altLang="en-US" sz="2400" kern="1200">
              <a:solidFill>
                <a:srgbClr val="FFC000"/>
              </a:solidFill>
            </a:rPr>
            <a:t>助理</a:t>
          </a:r>
          <a:r>
            <a:rPr lang="en-US" altLang="zh-TW" sz="2400" kern="1200">
              <a:solidFill>
                <a:srgbClr val="FFC000"/>
              </a:solidFill>
            </a:rPr>
            <a:t>)</a:t>
          </a:r>
          <a:endParaRPr lang="zh-TW" altLang="en-US" sz="2400" kern="1200" dirty="0">
            <a:solidFill>
              <a:srgbClr val="FFC000"/>
            </a:solidFill>
          </a:endParaRPr>
        </a:p>
      </dsp:txBody>
      <dsp:txXfrm>
        <a:off x="1032503" y="4000925"/>
        <a:ext cx="3835014" cy="8001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F40A8-E95B-46EA-9CA8-22F08463422D}">
      <dsp:nvSpPr>
        <dsp:cNvPr id="0" name=""/>
        <dsp:cNvSpPr/>
      </dsp:nvSpPr>
      <dsp:spPr>
        <a:xfrm>
          <a:off x="2000250" y="0"/>
          <a:ext cx="800099" cy="825500"/>
        </a:xfrm>
        <a:prstGeom prst="trapezoid">
          <a:avLst>
            <a:gd name="adj" fmla="val 50000"/>
          </a:avLst>
        </a:prstGeom>
        <a:solidFill>
          <a:srgbClr val="7030A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chemeClr val="tx1"/>
              </a:solidFill>
            </a:rPr>
            <a:t>顧問</a:t>
          </a:r>
        </a:p>
      </dsp:txBody>
      <dsp:txXfrm>
        <a:off x="2000250" y="0"/>
        <a:ext cx="800099" cy="825500"/>
      </dsp:txXfrm>
    </dsp:sp>
    <dsp:sp modelId="{DEF59FEB-BEE3-4A6D-AD3A-017ECF973982}">
      <dsp:nvSpPr>
        <dsp:cNvPr id="0" name=""/>
        <dsp:cNvSpPr/>
      </dsp:nvSpPr>
      <dsp:spPr>
        <a:xfrm>
          <a:off x="1600200" y="825500"/>
          <a:ext cx="1600199" cy="825500"/>
        </a:xfrm>
        <a:prstGeom prst="trapezoid">
          <a:avLst>
            <a:gd name="adj" fmla="val 48462"/>
          </a:avLst>
        </a:prstGeom>
        <a:solidFill>
          <a:srgbClr val="FF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講師</a:t>
          </a:r>
        </a:p>
      </dsp:txBody>
      <dsp:txXfrm>
        <a:off x="1880235" y="825500"/>
        <a:ext cx="1040130" cy="825500"/>
      </dsp:txXfrm>
    </dsp:sp>
    <dsp:sp modelId="{66BF0092-67ED-4A40-8698-7C3AD5B75DA4}">
      <dsp:nvSpPr>
        <dsp:cNvPr id="0" name=""/>
        <dsp:cNvSpPr/>
      </dsp:nvSpPr>
      <dsp:spPr>
        <a:xfrm>
          <a:off x="1200150" y="1651000"/>
          <a:ext cx="2400300" cy="825500"/>
        </a:xfrm>
        <a:prstGeom prst="trapezoid">
          <a:avLst>
            <a:gd name="adj" fmla="val 48462"/>
          </a:avLst>
        </a:prstGeom>
        <a:solidFill>
          <a:srgbClr val="CCFF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專業</a:t>
          </a:r>
        </a:p>
      </dsp:txBody>
      <dsp:txXfrm>
        <a:off x="1620202" y="1651000"/>
        <a:ext cx="1560195" cy="825500"/>
      </dsp:txXfrm>
    </dsp:sp>
    <dsp:sp modelId="{0FEF4236-AEFA-44FC-9F56-CFBB732C0B9F}">
      <dsp:nvSpPr>
        <dsp:cNvPr id="0" name=""/>
        <dsp:cNvSpPr/>
      </dsp:nvSpPr>
      <dsp:spPr>
        <a:xfrm>
          <a:off x="800100" y="2476500"/>
          <a:ext cx="3200399" cy="825500"/>
        </a:xfrm>
        <a:prstGeom prst="trapezoid">
          <a:avLst>
            <a:gd name="adj" fmla="val 48462"/>
          </a:avLst>
        </a:prstGeom>
        <a:solidFill>
          <a:srgbClr val="66CC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熟練</a:t>
          </a:r>
        </a:p>
      </dsp:txBody>
      <dsp:txXfrm>
        <a:off x="1360170" y="2476500"/>
        <a:ext cx="2080260" cy="825500"/>
      </dsp:txXfrm>
    </dsp:sp>
    <dsp:sp modelId="{CDBC1738-C5EC-414F-9A05-4A3C138CC385}">
      <dsp:nvSpPr>
        <dsp:cNvPr id="0" name=""/>
        <dsp:cNvSpPr/>
      </dsp:nvSpPr>
      <dsp:spPr>
        <a:xfrm>
          <a:off x="400049" y="3302000"/>
          <a:ext cx="4000500" cy="825500"/>
        </a:xfrm>
        <a:prstGeom prst="trapezoid">
          <a:avLst>
            <a:gd name="adj" fmla="val 48462"/>
          </a:avLst>
        </a:prstGeom>
        <a:solidFill>
          <a:srgbClr val="3399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能畫</a:t>
          </a:r>
        </a:p>
      </dsp:txBody>
      <dsp:txXfrm>
        <a:off x="1100137" y="3302000"/>
        <a:ext cx="2600325" cy="825500"/>
      </dsp:txXfrm>
    </dsp:sp>
    <dsp:sp modelId="{AD0E6FF0-CA86-43C5-91B0-683D41001D24}">
      <dsp:nvSpPr>
        <dsp:cNvPr id="0" name=""/>
        <dsp:cNvSpPr/>
      </dsp:nvSpPr>
      <dsp:spPr>
        <a:xfrm>
          <a:off x="0" y="4127500"/>
          <a:ext cx="4800600" cy="825500"/>
        </a:xfrm>
        <a:prstGeom prst="trapezoid">
          <a:avLst>
            <a:gd name="adj" fmla="val 48462"/>
          </a:avLst>
        </a:prstGeom>
        <a:solidFill>
          <a:srgbClr val="0000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學過</a:t>
          </a:r>
        </a:p>
      </dsp:txBody>
      <dsp:txXfrm>
        <a:off x="840104" y="4127500"/>
        <a:ext cx="3120390" cy="825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F40A8-E95B-46EA-9CA8-22F08463422D}">
      <dsp:nvSpPr>
        <dsp:cNvPr id="0" name=""/>
        <dsp:cNvSpPr/>
      </dsp:nvSpPr>
      <dsp:spPr>
        <a:xfrm>
          <a:off x="2000250" y="0"/>
          <a:ext cx="800099" cy="825500"/>
        </a:xfrm>
        <a:prstGeom prst="trapezoid">
          <a:avLst>
            <a:gd name="adj" fmla="val 50000"/>
          </a:avLst>
        </a:prstGeom>
        <a:solidFill>
          <a:srgbClr val="7030A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chemeClr val="tx1"/>
              </a:solidFill>
            </a:rPr>
            <a:t>顧問</a:t>
          </a:r>
        </a:p>
      </dsp:txBody>
      <dsp:txXfrm>
        <a:off x="2000250" y="0"/>
        <a:ext cx="800099" cy="825500"/>
      </dsp:txXfrm>
    </dsp:sp>
    <dsp:sp modelId="{DEF59FEB-BEE3-4A6D-AD3A-017ECF973982}">
      <dsp:nvSpPr>
        <dsp:cNvPr id="0" name=""/>
        <dsp:cNvSpPr/>
      </dsp:nvSpPr>
      <dsp:spPr>
        <a:xfrm>
          <a:off x="1600200" y="825500"/>
          <a:ext cx="1600199" cy="825500"/>
        </a:xfrm>
        <a:prstGeom prst="trapezoid">
          <a:avLst>
            <a:gd name="adj" fmla="val 48462"/>
          </a:avLst>
        </a:prstGeom>
        <a:solidFill>
          <a:srgbClr val="FF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講師</a:t>
          </a:r>
        </a:p>
      </dsp:txBody>
      <dsp:txXfrm>
        <a:off x="1880235" y="825500"/>
        <a:ext cx="1040130" cy="825500"/>
      </dsp:txXfrm>
    </dsp:sp>
    <dsp:sp modelId="{66BF0092-67ED-4A40-8698-7C3AD5B75DA4}">
      <dsp:nvSpPr>
        <dsp:cNvPr id="0" name=""/>
        <dsp:cNvSpPr/>
      </dsp:nvSpPr>
      <dsp:spPr>
        <a:xfrm>
          <a:off x="1200150" y="1651000"/>
          <a:ext cx="2400300" cy="825500"/>
        </a:xfrm>
        <a:prstGeom prst="trapezoid">
          <a:avLst>
            <a:gd name="adj" fmla="val 48462"/>
          </a:avLst>
        </a:prstGeom>
        <a:solidFill>
          <a:srgbClr val="CCFF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專業</a:t>
          </a:r>
        </a:p>
      </dsp:txBody>
      <dsp:txXfrm>
        <a:off x="1620202" y="1651000"/>
        <a:ext cx="1560195" cy="825500"/>
      </dsp:txXfrm>
    </dsp:sp>
    <dsp:sp modelId="{0FEF4236-AEFA-44FC-9F56-CFBB732C0B9F}">
      <dsp:nvSpPr>
        <dsp:cNvPr id="0" name=""/>
        <dsp:cNvSpPr/>
      </dsp:nvSpPr>
      <dsp:spPr>
        <a:xfrm>
          <a:off x="800100" y="2476500"/>
          <a:ext cx="3200399" cy="825500"/>
        </a:xfrm>
        <a:prstGeom prst="trapezoid">
          <a:avLst>
            <a:gd name="adj" fmla="val 48462"/>
          </a:avLst>
        </a:prstGeom>
        <a:solidFill>
          <a:srgbClr val="66CC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熟練</a:t>
          </a:r>
        </a:p>
      </dsp:txBody>
      <dsp:txXfrm>
        <a:off x="1360170" y="2476500"/>
        <a:ext cx="2080260" cy="825500"/>
      </dsp:txXfrm>
    </dsp:sp>
    <dsp:sp modelId="{CDBC1738-C5EC-414F-9A05-4A3C138CC385}">
      <dsp:nvSpPr>
        <dsp:cNvPr id="0" name=""/>
        <dsp:cNvSpPr/>
      </dsp:nvSpPr>
      <dsp:spPr>
        <a:xfrm>
          <a:off x="400049" y="3302000"/>
          <a:ext cx="4000500" cy="825500"/>
        </a:xfrm>
        <a:prstGeom prst="trapezoid">
          <a:avLst>
            <a:gd name="adj" fmla="val 48462"/>
          </a:avLst>
        </a:prstGeom>
        <a:solidFill>
          <a:srgbClr val="3399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能畫</a:t>
          </a:r>
        </a:p>
      </dsp:txBody>
      <dsp:txXfrm>
        <a:off x="1100137" y="3302000"/>
        <a:ext cx="2600325" cy="825500"/>
      </dsp:txXfrm>
    </dsp:sp>
    <dsp:sp modelId="{AD0E6FF0-CA86-43C5-91B0-683D41001D24}">
      <dsp:nvSpPr>
        <dsp:cNvPr id="0" name=""/>
        <dsp:cNvSpPr/>
      </dsp:nvSpPr>
      <dsp:spPr>
        <a:xfrm>
          <a:off x="0" y="4127500"/>
          <a:ext cx="4800600" cy="825500"/>
        </a:xfrm>
        <a:prstGeom prst="trapezoid">
          <a:avLst>
            <a:gd name="adj" fmla="val 48462"/>
          </a:avLst>
        </a:prstGeom>
        <a:solidFill>
          <a:srgbClr val="0000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學過</a:t>
          </a:r>
        </a:p>
      </dsp:txBody>
      <dsp:txXfrm>
        <a:off x="840104" y="4127500"/>
        <a:ext cx="3120390" cy="825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F40A8-E95B-46EA-9CA8-22F08463422D}">
      <dsp:nvSpPr>
        <dsp:cNvPr id="0" name=""/>
        <dsp:cNvSpPr/>
      </dsp:nvSpPr>
      <dsp:spPr>
        <a:xfrm>
          <a:off x="2000250" y="0"/>
          <a:ext cx="800099" cy="825500"/>
        </a:xfrm>
        <a:prstGeom prst="trapezoid">
          <a:avLst>
            <a:gd name="adj" fmla="val 50000"/>
          </a:avLst>
        </a:prstGeom>
        <a:solidFill>
          <a:srgbClr val="7030A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chemeClr val="tx1"/>
              </a:solidFill>
            </a:rPr>
            <a:t>顧問</a:t>
          </a:r>
        </a:p>
      </dsp:txBody>
      <dsp:txXfrm>
        <a:off x="2000250" y="0"/>
        <a:ext cx="800099" cy="825500"/>
      </dsp:txXfrm>
    </dsp:sp>
    <dsp:sp modelId="{DEF59FEB-BEE3-4A6D-AD3A-017ECF973982}">
      <dsp:nvSpPr>
        <dsp:cNvPr id="0" name=""/>
        <dsp:cNvSpPr/>
      </dsp:nvSpPr>
      <dsp:spPr>
        <a:xfrm>
          <a:off x="1600200" y="825500"/>
          <a:ext cx="1600199" cy="825500"/>
        </a:xfrm>
        <a:prstGeom prst="trapezoid">
          <a:avLst>
            <a:gd name="adj" fmla="val 48462"/>
          </a:avLst>
        </a:prstGeom>
        <a:solidFill>
          <a:srgbClr val="FF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講師</a:t>
          </a:r>
        </a:p>
      </dsp:txBody>
      <dsp:txXfrm>
        <a:off x="1880235" y="825500"/>
        <a:ext cx="1040130" cy="825500"/>
      </dsp:txXfrm>
    </dsp:sp>
    <dsp:sp modelId="{66BF0092-67ED-4A40-8698-7C3AD5B75DA4}">
      <dsp:nvSpPr>
        <dsp:cNvPr id="0" name=""/>
        <dsp:cNvSpPr/>
      </dsp:nvSpPr>
      <dsp:spPr>
        <a:xfrm>
          <a:off x="1200150" y="1651000"/>
          <a:ext cx="2400300" cy="825500"/>
        </a:xfrm>
        <a:prstGeom prst="trapezoid">
          <a:avLst>
            <a:gd name="adj" fmla="val 48462"/>
          </a:avLst>
        </a:prstGeom>
        <a:solidFill>
          <a:srgbClr val="CCFF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專業</a:t>
          </a:r>
        </a:p>
      </dsp:txBody>
      <dsp:txXfrm>
        <a:off x="1620202" y="1651000"/>
        <a:ext cx="1560195" cy="825500"/>
      </dsp:txXfrm>
    </dsp:sp>
    <dsp:sp modelId="{0FEF4236-AEFA-44FC-9F56-CFBB732C0B9F}">
      <dsp:nvSpPr>
        <dsp:cNvPr id="0" name=""/>
        <dsp:cNvSpPr/>
      </dsp:nvSpPr>
      <dsp:spPr>
        <a:xfrm>
          <a:off x="800100" y="2476500"/>
          <a:ext cx="3200399" cy="825500"/>
        </a:xfrm>
        <a:prstGeom prst="trapezoid">
          <a:avLst>
            <a:gd name="adj" fmla="val 48462"/>
          </a:avLst>
        </a:prstGeom>
        <a:solidFill>
          <a:srgbClr val="66CC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熟練</a:t>
          </a:r>
        </a:p>
      </dsp:txBody>
      <dsp:txXfrm>
        <a:off x="1360170" y="2476500"/>
        <a:ext cx="2080260" cy="825500"/>
      </dsp:txXfrm>
    </dsp:sp>
    <dsp:sp modelId="{CDBC1738-C5EC-414F-9A05-4A3C138CC385}">
      <dsp:nvSpPr>
        <dsp:cNvPr id="0" name=""/>
        <dsp:cNvSpPr/>
      </dsp:nvSpPr>
      <dsp:spPr>
        <a:xfrm>
          <a:off x="400049" y="3302000"/>
          <a:ext cx="4000500" cy="825500"/>
        </a:xfrm>
        <a:prstGeom prst="trapezoid">
          <a:avLst>
            <a:gd name="adj" fmla="val 48462"/>
          </a:avLst>
        </a:prstGeom>
        <a:solidFill>
          <a:srgbClr val="3399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能畫</a:t>
          </a:r>
        </a:p>
      </dsp:txBody>
      <dsp:txXfrm>
        <a:off x="1100137" y="3302000"/>
        <a:ext cx="2600325" cy="825500"/>
      </dsp:txXfrm>
    </dsp:sp>
    <dsp:sp modelId="{AD0E6FF0-CA86-43C5-91B0-683D41001D24}">
      <dsp:nvSpPr>
        <dsp:cNvPr id="0" name=""/>
        <dsp:cNvSpPr/>
      </dsp:nvSpPr>
      <dsp:spPr>
        <a:xfrm>
          <a:off x="0" y="4127500"/>
          <a:ext cx="4800600" cy="825500"/>
        </a:xfrm>
        <a:prstGeom prst="trapezoid">
          <a:avLst>
            <a:gd name="adj" fmla="val 48462"/>
          </a:avLst>
        </a:prstGeom>
        <a:solidFill>
          <a:srgbClr val="0000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學過</a:t>
          </a:r>
        </a:p>
      </dsp:txBody>
      <dsp:txXfrm>
        <a:off x="840104" y="4127500"/>
        <a:ext cx="3120390" cy="8255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F40A8-E95B-46EA-9CA8-22F08463422D}">
      <dsp:nvSpPr>
        <dsp:cNvPr id="0" name=""/>
        <dsp:cNvSpPr/>
      </dsp:nvSpPr>
      <dsp:spPr>
        <a:xfrm>
          <a:off x="2000250" y="0"/>
          <a:ext cx="800099" cy="825500"/>
        </a:xfrm>
        <a:prstGeom prst="trapezoid">
          <a:avLst>
            <a:gd name="adj" fmla="val 50000"/>
          </a:avLst>
        </a:prstGeom>
        <a:solidFill>
          <a:srgbClr val="7030A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chemeClr val="tx1"/>
              </a:solidFill>
            </a:rPr>
            <a:t>顧問</a:t>
          </a:r>
        </a:p>
      </dsp:txBody>
      <dsp:txXfrm>
        <a:off x="2000250" y="0"/>
        <a:ext cx="800099" cy="825500"/>
      </dsp:txXfrm>
    </dsp:sp>
    <dsp:sp modelId="{DEF59FEB-BEE3-4A6D-AD3A-017ECF973982}">
      <dsp:nvSpPr>
        <dsp:cNvPr id="0" name=""/>
        <dsp:cNvSpPr/>
      </dsp:nvSpPr>
      <dsp:spPr>
        <a:xfrm>
          <a:off x="1600200" y="825500"/>
          <a:ext cx="1600199" cy="825500"/>
        </a:xfrm>
        <a:prstGeom prst="trapezoid">
          <a:avLst>
            <a:gd name="adj" fmla="val 48462"/>
          </a:avLst>
        </a:prstGeom>
        <a:solidFill>
          <a:srgbClr val="FF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講師</a:t>
          </a:r>
        </a:p>
      </dsp:txBody>
      <dsp:txXfrm>
        <a:off x="1880235" y="825500"/>
        <a:ext cx="1040130" cy="825500"/>
      </dsp:txXfrm>
    </dsp:sp>
    <dsp:sp modelId="{66BF0092-67ED-4A40-8698-7C3AD5B75DA4}">
      <dsp:nvSpPr>
        <dsp:cNvPr id="0" name=""/>
        <dsp:cNvSpPr/>
      </dsp:nvSpPr>
      <dsp:spPr>
        <a:xfrm>
          <a:off x="1200150" y="1651000"/>
          <a:ext cx="2400300" cy="825500"/>
        </a:xfrm>
        <a:prstGeom prst="trapezoid">
          <a:avLst>
            <a:gd name="adj" fmla="val 48462"/>
          </a:avLst>
        </a:prstGeom>
        <a:solidFill>
          <a:srgbClr val="CCFF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專業</a:t>
          </a:r>
        </a:p>
      </dsp:txBody>
      <dsp:txXfrm>
        <a:off x="1620202" y="1651000"/>
        <a:ext cx="1560195" cy="825500"/>
      </dsp:txXfrm>
    </dsp:sp>
    <dsp:sp modelId="{0FEF4236-AEFA-44FC-9F56-CFBB732C0B9F}">
      <dsp:nvSpPr>
        <dsp:cNvPr id="0" name=""/>
        <dsp:cNvSpPr/>
      </dsp:nvSpPr>
      <dsp:spPr>
        <a:xfrm>
          <a:off x="800100" y="2476500"/>
          <a:ext cx="3200399" cy="825500"/>
        </a:xfrm>
        <a:prstGeom prst="trapezoid">
          <a:avLst>
            <a:gd name="adj" fmla="val 48462"/>
          </a:avLst>
        </a:prstGeom>
        <a:solidFill>
          <a:srgbClr val="66CC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熟練</a:t>
          </a:r>
        </a:p>
      </dsp:txBody>
      <dsp:txXfrm>
        <a:off x="1360170" y="2476500"/>
        <a:ext cx="2080260" cy="825500"/>
      </dsp:txXfrm>
    </dsp:sp>
    <dsp:sp modelId="{CDBC1738-C5EC-414F-9A05-4A3C138CC385}">
      <dsp:nvSpPr>
        <dsp:cNvPr id="0" name=""/>
        <dsp:cNvSpPr/>
      </dsp:nvSpPr>
      <dsp:spPr>
        <a:xfrm>
          <a:off x="400049" y="3302000"/>
          <a:ext cx="4000500" cy="825500"/>
        </a:xfrm>
        <a:prstGeom prst="trapezoid">
          <a:avLst>
            <a:gd name="adj" fmla="val 48462"/>
          </a:avLst>
        </a:prstGeom>
        <a:solidFill>
          <a:srgbClr val="3399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能畫</a:t>
          </a:r>
        </a:p>
      </dsp:txBody>
      <dsp:txXfrm>
        <a:off x="1100137" y="3302000"/>
        <a:ext cx="2600325" cy="825500"/>
      </dsp:txXfrm>
    </dsp:sp>
    <dsp:sp modelId="{AD0E6FF0-CA86-43C5-91B0-683D41001D24}">
      <dsp:nvSpPr>
        <dsp:cNvPr id="0" name=""/>
        <dsp:cNvSpPr/>
      </dsp:nvSpPr>
      <dsp:spPr>
        <a:xfrm>
          <a:off x="0" y="4127500"/>
          <a:ext cx="4800600" cy="825500"/>
        </a:xfrm>
        <a:prstGeom prst="trapezoid">
          <a:avLst>
            <a:gd name="adj" fmla="val 48462"/>
          </a:avLst>
        </a:prstGeom>
        <a:solidFill>
          <a:srgbClr val="0000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學過</a:t>
          </a:r>
        </a:p>
      </dsp:txBody>
      <dsp:txXfrm>
        <a:off x="840104" y="4127500"/>
        <a:ext cx="3120390" cy="8255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F40A8-E95B-46EA-9CA8-22F08463422D}">
      <dsp:nvSpPr>
        <dsp:cNvPr id="0" name=""/>
        <dsp:cNvSpPr/>
      </dsp:nvSpPr>
      <dsp:spPr>
        <a:xfrm>
          <a:off x="2000250" y="0"/>
          <a:ext cx="800099" cy="825500"/>
        </a:xfrm>
        <a:prstGeom prst="trapezoid">
          <a:avLst>
            <a:gd name="adj" fmla="val 50000"/>
          </a:avLst>
        </a:prstGeom>
        <a:solidFill>
          <a:srgbClr val="7030A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chemeClr val="tx1"/>
              </a:solidFill>
            </a:rPr>
            <a:t>顧問</a:t>
          </a:r>
        </a:p>
      </dsp:txBody>
      <dsp:txXfrm>
        <a:off x="2000250" y="0"/>
        <a:ext cx="800099" cy="825500"/>
      </dsp:txXfrm>
    </dsp:sp>
    <dsp:sp modelId="{DEF59FEB-BEE3-4A6D-AD3A-017ECF973982}">
      <dsp:nvSpPr>
        <dsp:cNvPr id="0" name=""/>
        <dsp:cNvSpPr/>
      </dsp:nvSpPr>
      <dsp:spPr>
        <a:xfrm>
          <a:off x="1600200" y="825500"/>
          <a:ext cx="1600199" cy="825500"/>
        </a:xfrm>
        <a:prstGeom prst="trapezoid">
          <a:avLst>
            <a:gd name="adj" fmla="val 48462"/>
          </a:avLst>
        </a:prstGeom>
        <a:solidFill>
          <a:srgbClr val="FF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講師</a:t>
          </a:r>
        </a:p>
      </dsp:txBody>
      <dsp:txXfrm>
        <a:off x="1880235" y="825500"/>
        <a:ext cx="1040130" cy="825500"/>
      </dsp:txXfrm>
    </dsp:sp>
    <dsp:sp modelId="{66BF0092-67ED-4A40-8698-7C3AD5B75DA4}">
      <dsp:nvSpPr>
        <dsp:cNvPr id="0" name=""/>
        <dsp:cNvSpPr/>
      </dsp:nvSpPr>
      <dsp:spPr>
        <a:xfrm>
          <a:off x="1200150" y="1651000"/>
          <a:ext cx="2400300" cy="825500"/>
        </a:xfrm>
        <a:prstGeom prst="trapezoid">
          <a:avLst>
            <a:gd name="adj" fmla="val 48462"/>
          </a:avLst>
        </a:prstGeom>
        <a:solidFill>
          <a:srgbClr val="CCFF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專業</a:t>
          </a:r>
        </a:p>
      </dsp:txBody>
      <dsp:txXfrm>
        <a:off x="1620202" y="1651000"/>
        <a:ext cx="1560195" cy="825500"/>
      </dsp:txXfrm>
    </dsp:sp>
    <dsp:sp modelId="{0FEF4236-AEFA-44FC-9F56-CFBB732C0B9F}">
      <dsp:nvSpPr>
        <dsp:cNvPr id="0" name=""/>
        <dsp:cNvSpPr/>
      </dsp:nvSpPr>
      <dsp:spPr>
        <a:xfrm>
          <a:off x="800100" y="2476500"/>
          <a:ext cx="3200399" cy="825500"/>
        </a:xfrm>
        <a:prstGeom prst="trapezoid">
          <a:avLst>
            <a:gd name="adj" fmla="val 48462"/>
          </a:avLst>
        </a:prstGeom>
        <a:solidFill>
          <a:srgbClr val="66CC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熟練</a:t>
          </a:r>
        </a:p>
      </dsp:txBody>
      <dsp:txXfrm>
        <a:off x="1360170" y="2476500"/>
        <a:ext cx="2080260" cy="825500"/>
      </dsp:txXfrm>
    </dsp:sp>
    <dsp:sp modelId="{CDBC1738-C5EC-414F-9A05-4A3C138CC385}">
      <dsp:nvSpPr>
        <dsp:cNvPr id="0" name=""/>
        <dsp:cNvSpPr/>
      </dsp:nvSpPr>
      <dsp:spPr>
        <a:xfrm>
          <a:off x="400049" y="3302000"/>
          <a:ext cx="4000500" cy="825500"/>
        </a:xfrm>
        <a:prstGeom prst="trapezoid">
          <a:avLst>
            <a:gd name="adj" fmla="val 48462"/>
          </a:avLst>
        </a:prstGeom>
        <a:solidFill>
          <a:srgbClr val="3399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能畫</a:t>
          </a:r>
        </a:p>
      </dsp:txBody>
      <dsp:txXfrm>
        <a:off x="1100137" y="3302000"/>
        <a:ext cx="2600325" cy="825500"/>
      </dsp:txXfrm>
    </dsp:sp>
    <dsp:sp modelId="{AD0E6FF0-CA86-43C5-91B0-683D41001D24}">
      <dsp:nvSpPr>
        <dsp:cNvPr id="0" name=""/>
        <dsp:cNvSpPr/>
      </dsp:nvSpPr>
      <dsp:spPr>
        <a:xfrm>
          <a:off x="0" y="4127500"/>
          <a:ext cx="4800600" cy="825500"/>
        </a:xfrm>
        <a:prstGeom prst="trapezoid">
          <a:avLst>
            <a:gd name="adj" fmla="val 48462"/>
          </a:avLst>
        </a:prstGeom>
        <a:solidFill>
          <a:srgbClr val="0000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學過</a:t>
          </a:r>
        </a:p>
      </dsp:txBody>
      <dsp:txXfrm>
        <a:off x="840104" y="4127500"/>
        <a:ext cx="3120390" cy="8255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F40A8-E95B-46EA-9CA8-22F08463422D}">
      <dsp:nvSpPr>
        <dsp:cNvPr id="0" name=""/>
        <dsp:cNvSpPr/>
      </dsp:nvSpPr>
      <dsp:spPr>
        <a:xfrm>
          <a:off x="2458342" y="0"/>
          <a:ext cx="983337" cy="800185"/>
        </a:xfrm>
        <a:prstGeom prst="trapezoid">
          <a:avLst>
            <a:gd name="adj" fmla="val 61444"/>
          </a:avLst>
        </a:prstGeom>
        <a:solidFill>
          <a:srgbClr val="7030A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chemeClr val="tx1"/>
              </a:solidFill>
            </a:rPr>
            <a:t>顧問</a:t>
          </a:r>
        </a:p>
      </dsp:txBody>
      <dsp:txXfrm>
        <a:off x="2458342" y="0"/>
        <a:ext cx="983337" cy="800185"/>
      </dsp:txXfrm>
    </dsp:sp>
    <dsp:sp modelId="{DEF59FEB-BEE3-4A6D-AD3A-017ECF973982}">
      <dsp:nvSpPr>
        <dsp:cNvPr id="0" name=""/>
        <dsp:cNvSpPr/>
      </dsp:nvSpPr>
      <dsp:spPr>
        <a:xfrm>
          <a:off x="1966674" y="800185"/>
          <a:ext cx="1966674" cy="800185"/>
        </a:xfrm>
        <a:prstGeom prst="trapezoid">
          <a:avLst>
            <a:gd name="adj" fmla="val 61444"/>
          </a:avLst>
        </a:prstGeom>
        <a:solidFill>
          <a:srgbClr val="FF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講師</a:t>
          </a:r>
        </a:p>
      </dsp:txBody>
      <dsp:txXfrm>
        <a:off x="2310841" y="800185"/>
        <a:ext cx="1278338" cy="800185"/>
      </dsp:txXfrm>
    </dsp:sp>
    <dsp:sp modelId="{66BF0092-67ED-4A40-8698-7C3AD5B75DA4}">
      <dsp:nvSpPr>
        <dsp:cNvPr id="0" name=""/>
        <dsp:cNvSpPr/>
      </dsp:nvSpPr>
      <dsp:spPr>
        <a:xfrm>
          <a:off x="1475005" y="1600370"/>
          <a:ext cx="2950011" cy="800185"/>
        </a:xfrm>
        <a:prstGeom prst="trapezoid">
          <a:avLst>
            <a:gd name="adj" fmla="val 61444"/>
          </a:avLst>
        </a:prstGeom>
        <a:solidFill>
          <a:srgbClr val="CCFF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solidFill>
                <a:srgbClr val="FFC000"/>
              </a:solidFill>
            </a:rPr>
            <a:t>專業</a:t>
          </a:r>
          <a:r>
            <a:rPr lang="en-US" altLang="zh-TW" sz="2400" kern="1200">
              <a:solidFill>
                <a:srgbClr val="FFC000"/>
              </a:solidFill>
            </a:rPr>
            <a:t>(</a:t>
          </a:r>
          <a:r>
            <a:rPr lang="zh-TW" altLang="en-US" sz="2400" kern="1200">
              <a:solidFill>
                <a:srgbClr val="FFC000"/>
              </a:solidFill>
            </a:rPr>
            <a:t>專業工程師</a:t>
          </a:r>
          <a:r>
            <a:rPr lang="en-US" altLang="zh-TW" sz="2400" kern="1200">
              <a:solidFill>
                <a:srgbClr val="FFC000"/>
              </a:solidFill>
            </a:rPr>
            <a:t>)</a:t>
          </a:r>
          <a:endParaRPr lang="zh-TW" altLang="en-US" sz="2400" kern="1200" dirty="0">
            <a:solidFill>
              <a:srgbClr val="FFC000"/>
            </a:solidFill>
          </a:endParaRPr>
        </a:p>
      </dsp:txBody>
      <dsp:txXfrm>
        <a:off x="1991257" y="1600370"/>
        <a:ext cx="1917507" cy="800185"/>
      </dsp:txXfrm>
    </dsp:sp>
    <dsp:sp modelId="{0FEF4236-AEFA-44FC-9F56-CFBB732C0B9F}">
      <dsp:nvSpPr>
        <dsp:cNvPr id="0" name=""/>
        <dsp:cNvSpPr/>
      </dsp:nvSpPr>
      <dsp:spPr>
        <a:xfrm>
          <a:off x="983337" y="2400555"/>
          <a:ext cx="3933348" cy="800185"/>
        </a:xfrm>
        <a:prstGeom prst="trapezoid">
          <a:avLst>
            <a:gd name="adj" fmla="val 61444"/>
          </a:avLst>
        </a:prstGeom>
        <a:solidFill>
          <a:srgbClr val="66CC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solidFill>
                <a:srgbClr val="FFC000"/>
              </a:solidFill>
            </a:rPr>
            <a:t>熟練</a:t>
          </a:r>
          <a:r>
            <a:rPr lang="en-US" altLang="zh-TW" sz="2400" kern="1200">
              <a:solidFill>
                <a:srgbClr val="FFC000"/>
              </a:solidFill>
            </a:rPr>
            <a:t>(</a:t>
          </a:r>
          <a:r>
            <a:rPr lang="zh-TW" altLang="en-US" sz="2400" kern="1200">
              <a:solidFill>
                <a:srgbClr val="FFC000"/>
              </a:solidFill>
            </a:rPr>
            <a:t>工程師</a:t>
          </a:r>
          <a:r>
            <a:rPr lang="en-US" altLang="zh-TW" sz="2400" kern="1200">
              <a:solidFill>
                <a:srgbClr val="FFC000"/>
              </a:solidFill>
            </a:rPr>
            <a:t>)</a:t>
          </a:r>
          <a:endParaRPr lang="zh-TW" altLang="en-US" sz="2400" kern="1200" dirty="0">
            <a:solidFill>
              <a:srgbClr val="FFC000"/>
            </a:solidFill>
          </a:endParaRPr>
        </a:p>
      </dsp:txBody>
      <dsp:txXfrm>
        <a:off x="1671672" y="2400555"/>
        <a:ext cx="2556676" cy="800185"/>
      </dsp:txXfrm>
    </dsp:sp>
    <dsp:sp modelId="{CDBC1738-C5EC-414F-9A05-4A3C138CC385}">
      <dsp:nvSpPr>
        <dsp:cNvPr id="0" name=""/>
        <dsp:cNvSpPr/>
      </dsp:nvSpPr>
      <dsp:spPr>
        <a:xfrm>
          <a:off x="491668" y="3200740"/>
          <a:ext cx="4916684" cy="800185"/>
        </a:xfrm>
        <a:prstGeom prst="trapezoid">
          <a:avLst>
            <a:gd name="adj" fmla="val 61444"/>
          </a:avLst>
        </a:prstGeom>
        <a:solidFill>
          <a:srgbClr val="3399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solidFill>
                <a:srgbClr val="FFC000"/>
              </a:solidFill>
            </a:rPr>
            <a:t>能畫</a:t>
          </a:r>
          <a:r>
            <a:rPr lang="en-US" altLang="zh-TW" sz="2400" kern="1200">
              <a:solidFill>
                <a:srgbClr val="FFC000"/>
              </a:solidFill>
            </a:rPr>
            <a:t>(</a:t>
          </a:r>
          <a:r>
            <a:rPr lang="zh-TW" altLang="en-US" sz="2400" kern="1200">
              <a:solidFill>
                <a:srgbClr val="FFC000"/>
              </a:solidFill>
            </a:rPr>
            <a:t>助理工程師</a:t>
          </a:r>
          <a:r>
            <a:rPr lang="en-US" altLang="zh-TW" sz="2400" kern="1200">
              <a:solidFill>
                <a:srgbClr val="FFC000"/>
              </a:solidFill>
            </a:rPr>
            <a:t>)</a:t>
          </a:r>
          <a:endParaRPr lang="zh-TW" altLang="en-US" sz="2400" kern="1200" dirty="0">
            <a:solidFill>
              <a:srgbClr val="FFC000"/>
            </a:solidFill>
          </a:endParaRPr>
        </a:p>
      </dsp:txBody>
      <dsp:txXfrm>
        <a:off x="1352088" y="3200740"/>
        <a:ext cx="3195845" cy="800185"/>
      </dsp:txXfrm>
    </dsp:sp>
    <dsp:sp modelId="{AD0E6FF0-CA86-43C5-91B0-683D41001D24}">
      <dsp:nvSpPr>
        <dsp:cNvPr id="0" name=""/>
        <dsp:cNvSpPr/>
      </dsp:nvSpPr>
      <dsp:spPr>
        <a:xfrm>
          <a:off x="0" y="4000925"/>
          <a:ext cx="5900022" cy="800185"/>
        </a:xfrm>
        <a:prstGeom prst="trapezoid">
          <a:avLst>
            <a:gd name="adj" fmla="val 61444"/>
          </a:avLst>
        </a:prstGeom>
        <a:solidFill>
          <a:srgbClr val="0000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solidFill>
                <a:srgbClr val="FFC000"/>
              </a:solidFill>
            </a:rPr>
            <a:t>學過</a:t>
          </a:r>
          <a:r>
            <a:rPr lang="en-US" altLang="zh-TW" sz="2400" kern="1200">
              <a:solidFill>
                <a:srgbClr val="FFC000"/>
              </a:solidFill>
            </a:rPr>
            <a:t>(</a:t>
          </a:r>
          <a:r>
            <a:rPr lang="zh-TW" altLang="en-US" sz="2400" kern="1200">
              <a:solidFill>
                <a:srgbClr val="FFC000"/>
              </a:solidFill>
            </a:rPr>
            <a:t>助理</a:t>
          </a:r>
          <a:r>
            <a:rPr lang="en-US" altLang="zh-TW" sz="2400" kern="1200">
              <a:solidFill>
                <a:srgbClr val="FFC000"/>
              </a:solidFill>
            </a:rPr>
            <a:t>)</a:t>
          </a:r>
          <a:endParaRPr lang="zh-TW" altLang="en-US" sz="2400" kern="1200" dirty="0">
            <a:solidFill>
              <a:srgbClr val="FFC000"/>
            </a:solidFill>
          </a:endParaRPr>
        </a:p>
      </dsp:txBody>
      <dsp:txXfrm>
        <a:off x="1032503" y="4000925"/>
        <a:ext cx="3835014" cy="80018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F40A8-E95B-46EA-9CA8-22F08463422D}">
      <dsp:nvSpPr>
        <dsp:cNvPr id="0" name=""/>
        <dsp:cNvSpPr/>
      </dsp:nvSpPr>
      <dsp:spPr>
        <a:xfrm>
          <a:off x="2458342" y="0"/>
          <a:ext cx="983337" cy="800185"/>
        </a:xfrm>
        <a:prstGeom prst="trapezoid">
          <a:avLst>
            <a:gd name="adj" fmla="val 61444"/>
          </a:avLst>
        </a:prstGeom>
        <a:solidFill>
          <a:srgbClr val="7030A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chemeClr val="tx1"/>
              </a:solidFill>
            </a:rPr>
            <a:t>顧問</a:t>
          </a:r>
        </a:p>
      </dsp:txBody>
      <dsp:txXfrm>
        <a:off x="2458342" y="0"/>
        <a:ext cx="983337" cy="800185"/>
      </dsp:txXfrm>
    </dsp:sp>
    <dsp:sp modelId="{DEF59FEB-BEE3-4A6D-AD3A-017ECF973982}">
      <dsp:nvSpPr>
        <dsp:cNvPr id="0" name=""/>
        <dsp:cNvSpPr/>
      </dsp:nvSpPr>
      <dsp:spPr>
        <a:xfrm>
          <a:off x="1966674" y="800185"/>
          <a:ext cx="1966674" cy="800185"/>
        </a:xfrm>
        <a:prstGeom prst="trapezoid">
          <a:avLst>
            <a:gd name="adj" fmla="val 61444"/>
          </a:avLst>
        </a:prstGeom>
        <a:solidFill>
          <a:srgbClr val="FF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講師</a:t>
          </a:r>
        </a:p>
      </dsp:txBody>
      <dsp:txXfrm>
        <a:off x="2310841" y="800185"/>
        <a:ext cx="1278338" cy="800185"/>
      </dsp:txXfrm>
    </dsp:sp>
    <dsp:sp modelId="{66BF0092-67ED-4A40-8698-7C3AD5B75DA4}">
      <dsp:nvSpPr>
        <dsp:cNvPr id="0" name=""/>
        <dsp:cNvSpPr/>
      </dsp:nvSpPr>
      <dsp:spPr>
        <a:xfrm>
          <a:off x="1475005" y="1600370"/>
          <a:ext cx="2950011" cy="800185"/>
        </a:xfrm>
        <a:prstGeom prst="trapezoid">
          <a:avLst>
            <a:gd name="adj" fmla="val 61444"/>
          </a:avLst>
        </a:prstGeom>
        <a:solidFill>
          <a:srgbClr val="CCFF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solidFill>
                <a:srgbClr val="FFC000"/>
              </a:solidFill>
            </a:rPr>
            <a:t>專業</a:t>
          </a:r>
          <a:r>
            <a:rPr lang="en-US" altLang="zh-TW" sz="2400" kern="1200">
              <a:solidFill>
                <a:srgbClr val="FFC000"/>
              </a:solidFill>
            </a:rPr>
            <a:t>(</a:t>
          </a:r>
          <a:r>
            <a:rPr lang="zh-TW" altLang="en-US" sz="2400" kern="1200">
              <a:solidFill>
                <a:srgbClr val="FFC000"/>
              </a:solidFill>
            </a:rPr>
            <a:t>專業工程師</a:t>
          </a:r>
          <a:r>
            <a:rPr lang="en-US" altLang="zh-TW" sz="2400" kern="1200">
              <a:solidFill>
                <a:srgbClr val="FFC000"/>
              </a:solidFill>
            </a:rPr>
            <a:t>)</a:t>
          </a:r>
          <a:endParaRPr lang="zh-TW" altLang="en-US" sz="2400" kern="1200" dirty="0">
            <a:solidFill>
              <a:srgbClr val="FFC000"/>
            </a:solidFill>
          </a:endParaRPr>
        </a:p>
      </dsp:txBody>
      <dsp:txXfrm>
        <a:off x="1991257" y="1600370"/>
        <a:ext cx="1917507" cy="800185"/>
      </dsp:txXfrm>
    </dsp:sp>
    <dsp:sp modelId="{0FEF4236-AEFA-44FC-9F56-CFBB732C0B9F}">
      <dsp:nvSpPr>
        <dsp:cNvPr id="0" name=""/>
        <dsp:cNvSpPr/>
      </dsp:nvSpPr>
      <dsp:spPr>
        <a:xfrm>
          <a:off x="983337" y="2400555"/>
          <a:ext cx="3933348" cy="800185"/>
        </a:xfrm>
        <a:prstGeom prst="trapezoid">
          <a:avLst>
            <a:gd name="adj" fmla="val 61444"/>
          </a:avLst>
        </a:prstGeom>
        <a:solidFill>
          <a:srgbClr val="66CC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solidFill>
                <a:srgbClr val="FFC000"/>
              </a:solidFill>
            </a:rPr>
            <a:t>熟練</a:t>
          </a:r>
          <a:r>
            <a:rPr lang="en-US" altLang="zh-TW" sz="2400" kern="1200">
              <a:solidFill>
                <a:srgbClr val="FFC000"/>
              </a:solidFill>
            </a:rPr>
            <a:t>(</a:t>
          </a:r>
          <a:r>
            <a:rPr lang="zh-TW" altLang="en-US" sz="2400" kern="1200">
              <a:solidFill>
                <a:srgbClr val="FFC000"/>
              </a:solidFill>
            </a:rPr>
            <a:t>工程師</a:t>
          </a:r>
          <a:r>
            <a:rPr lang="en-US" altLang="zh-TW" sz="2400" kern="1200">
              <a:solidFill>
                <a:srgbClr val="FFC000"/>
              </a:solidFill>
            </a:rPr>
            <a:t>)</a:t>
          </a:r>
          <a:endParaRPr lang="zh-TW" altLang="en-US" sz="2400" kern="1200" dirty="0">
            <a:solidFill>
              <a:srgbClr val="FFC000"/>
            </a:solidFill>
          </a:endParaRPr>
        </a:p>
      </dsp:txBody>
      <dsp:txXfrm>
        <a:off x="1671672" y="2400555"/>
        <a:ext cx="2556676" cy="800185"/>
      </dsp:txXfrm>
    </dsp:sp>
    <dsp:sp modelId="{CDBC1738-C5EC-414F-9A05-4A3C138CC385}">
      <dsp:nvSpPr>
        <dsp:cNvPr id="0" name=""/>
        <dsp:cNvSpPr/>
      </dsp:nvSpPr>
      <dsp:spPr>
        <a:xfrm>
          <a:off x="491668" y="3200740"/>
          <a:ext cx="4916684" cy="800185"/>
        </a:xfrm>
        <a:prstGeom prst="trapezoid">
          <a:avLst>
            <a:gd name="adj" fmla="val 61444"/>
          </a:avLst>
        </a:prstGeom>
        <a:solidFill>
          <a:srgbClr val="3399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solidFill>
                <a:srgbClr val="FFC000"/>
              </a:solidFill>
            </a:rPr>
            <a:t>能畫</a:t>
          </a:r>
          <a:r>
            <a:rPr lang="en-US" altLang="zh-TW" sz="2400" kern="1200">
              <a:solidFill>
                <a:srgbClr val="FFC000"/>
              </a:solidFill>
            </a:rPr>
            <a:t>(</a:t>
          </a:r>
          <a:r>
            <a:rPr lang="zh-TW" altLang="en-US" sz="2400" kern="1200">
              <a:solidFill>
                <a:srgbClr val="FFC000"/>
              </a:solidFill>
            </a:rPr>
            <a:t>助理工程師</a:t>
          </a:r>
          <a:r>
            <a:rPr lang="en-US" altLang="zh-TW" sz="2400" kern="1200">
              <a:solidFill>
                <a:srgbClr val="FFC000"/>
              </a:solidFill>
            </a:rPr>
            <a:t>)</a:t>
          </a:r>
          <a:endParaRPr lang="zh-TW" altLang="en-US" sz="2400" kern="1200" dirty="0">
            <a:solidFill>
              <a:srgbClr val="FFC000"/>
            </a:solidFill>
          </a:endParaRPr>
        </a:p>
      </dsp:txBody>
      <dsp:txXfrm>
        <a:off x="1352088" y="3200740"/>
        <a:ext cx="3195845" cy="800185"/>
      </dsp:txXfrm>
    </dsp:sp>
    <dsp:sp modelId="{AD0E6FF0-CA86-43C5-91B0-683D41001D24}">
      <dsp:nvSpPr>
        <dsp:cNvPr id="0" name=""/>
        <dsp:cNvSpPr/>
      </dsp:nvSpPr>
      <dsp:spPr>
        <a:xfrm>
          <a:off x="0" y="4000925"/>
          <a:ext cx="5900022" cy="800185"/>
        </a:xfrm>
        <a:prstGeom prst="trapezoid">
          <a:avLst>
            <a:gd name="adj" fmla="val 61444"/>
          </a:avLst>
        </a:prstGeom>
        <a:solidFill>
          <a:srgbClr val="0000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solidFill>
                <a:srgbClr val="FFC000"/>
              </a:solidFill>
            </a:rPr>
            <a:t>學過</a:t>
          </a:r>
          <a:r>
            <a:rPr lang="en-US" altLang="zh-TW" sz="2400" kern="1200">
              <a:solidFill>
                <a:srgbClr val="FFC000"/>
              </a:solidFill>
            </a:rPr>
            <a:t>(</a:t>
          </a:r>
          <a:r>
            <a:rPr lang="zh-TW" altLang="en-US" sz="2400" kern="1200">
              <a:solidFill>
                <a:srgbClr val="FFC000"/>
              </a:solidFill>
            </a:rPr>
            <a:t>助理</a:t>
          </a:r>
          <a:r>
            <a:rPr lang="en-US" altLang="zh-TW" sz="2400" kern="1200">
              <a:solidFill>
                <a:srgbClr val="FFC000"/>
              </a:solidFill>
            </a:rPr>
            <a:t>)</a:t>
          </a:r>
          <a:endParaRPr lang="zh-TW" altLang="en-US" sz="2400" kern="1200" dirty="0">
            <a:solidFill>
              <a:srgbClr val="FFC000"/>
            </a:solidFill>
          </a:endParaRPr>
        </a:p>
      </dsp:txBody>
      <dsp:txXfrm>
        <a:off x="1032503" y="4000925"/>
        <a:ext cx="3835014" cy="80018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F40A8-E95B-46EA-9CA8-22F08463422D}">
      <dsp:nvSpPr>
        <dsp:cNvPr id="0" name=""/>
        <dsp:cNvSpPr/>
      </dsp:nvSpPr>
      <dsp:spPr>
        <a:xfrm>
          <a:off x="2458342" y="0"/>
          <a:ext cx="983337" cy="800185"/>
        </a:xfrm>
        <a:prstGeom prst="trapezoid">
          <a:avLst>
            <a:gd name="adj" fmla="val 61444"/>
          </a:avLst>
        </a:prstGeom>
        <a:solidFill>
          <a:srgbClr val="7030A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chemeClr val="tx1"/>
              </a:solidFill>
            </a:rPr>
            <a:t>顧問</a:t>
          </a:r>
        </a:p>
      </dsp:txBody>
      <dsp:txXfrm>
        <a:off x="2458342" y="0"/>
        <a:ext cx="983337" cy="800185"/>
      </dsp:txXfrm>
    </dsp:sp>
    <dsp:sp modelId="{DEF59FEB-BEE3-4A6D-AD3A-017ECF973982}">
      <dsp:nvSpPr>
        <dsp:cNvPr id="0" name=""/>
        <dsp:cNvSpPr/>
      </dsp:nvSpPr>
      <dsp:spPr>
        <a:xfrm>
          <a:off x="1966674" y="800185"/>
          <a:ext cx="1966674" cy="800185"/>
        </a:xfrm>
        <a:prstGeom prst="trapezoid">
          <a:avLst>
            <a:gd name="adj" fmla="val 61444"/>
          </a:avLst>
        </a:prstGeom>
        <a:solidFill>
          <a:srgbClr val="FF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FFC000"/>
              </a:solidFill>
            </a:rPr>
            <a:t>講師</a:t>
          </a:r>
        </a:p>
      </dsp:txBody>
      <dsp:txXfrm>
        <a:off x="2310841" y="800185"/>
        <a:ext cx="1278338" cy="800185"/>
      </dsp:txXfrm>
    </dsp:sp>
    <dsp:sp modelId="{66BF0092-67ED-4A40-8698-7C3AD5B75DA4}">
      <dsp:nvSpPr>
        <dsp:cNvPr id="0" name=""/>
        <dsp:cNvSpPr/>
      </dsp:nvSpPr>
      <dsp:spPr>
        <a:xfrm>
          <a:off x="1475005" y="1600370"/>
          <a:ext cx="2950011" cy="800185"/>
        </a:xfrm>
        <a:prstGeom prst="trapezoid">
          <a:avLst>
            <a:gd name="adj" fmla="val 61444"/>
          </a:avLst>
        </a:prstGeom>
        <a:solidFill>
          <a:srgbClr val="CCFF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solidFill>
                <a:srgbClr val="FFC000"/>
              </a:solidFill>
            </a:rPr>
            <a:t>專業</a:t>
          </a:r>
          <a:r>
            <a:rPr lang="en-US" altLang="zh-TW" sz="2400" kern="1200">
              <a:solidFill>
                <a:srgbClr val="FFC000"/>
              </a:solidFill>
            </a:rPr>
            <a:t>(</a:t>
          </a:r>
          <a:r>
            <a:rPr lang="zh-TW" altLang="en-US" sz="2400" kern="1200">
              <a:solidFill>
                <a:srgbClr val="FFC000"/>
              </a:solidFill>
            </a:rPr>
            <a:t>專業工程師</a:t>
          </a:r>
          <a:r>
            <a:rPr lang="en-US" altLang="zh-TW" sz="2400" kern="1200">
              <a:solidFill>
                <a:srgbClr val="FFC000"/>
              </a:solidFill>
            </a:rPr>
            <a:t>)</a:t>
          </a:r>
          <a:endParaRPr lang="zh-TW" altLang="en-US" sz="2400" kern="1200" dirty="0">
            <a:solidFill>
              <a:srgbClr val="FFC000"/>
            </a:solidFill>
          </a:endParaRPr>
        </a:p>
      </dsp:txBody>
      <dsp:txXfrm>
        <a:off x="1991257" y="1600370"/>
        <a:ext cx="1917507" cy="800185"/>
      </dsp:txXfrm>
    </dsp:sp>
    <dsp:sp modelId="{0FEF4236-AEFA-44FC-9F56-CFBB732C0B9F}">
      <dsp:nvSpPr>
        <dsp:cNvPr id="0" name=""/>
        <dsp:cNvSpPr/>
      </dsp:nvSpPr>
      <dsp:spPr>
        <a:xfrm>
          <a:off x="983337" y="2400555"/>
          <a:ext cx="3933348" cy="800185"/>
        </a:xfrm>
        <a:prstGeom prst="trapezoid">
          <a:avLst>
            <a:gd name="adj" fmla="val 61444"/>
          </a:avLst>
        </a:prstGeom>
        <a:solidFill>
          <a:srgbClr val="66CC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solidFill>
                <a:srgbClr val="FFC000"/>
              </a:solidFill>
            </a:rPr>
            <a:t>熟練</a:t>
          </a:r>
          <a:r>
            <a:rPr lang="en-US" altLang="zh-TW" sz="2400" kern="1200">
              <a:solidFill>
                <a:srgbClr val="FFC000"/>
              </a:solidFill>
            </a:rPr>
            <a:t>(</a:t>
          </a:r>
          <a:r>
            <a:rPr lang="zh-TW" altLang="en-US" sz="2400" kern="1200">
              <a:solidFill>
                <a:srgbClr val="FFC000"/>
              </a:solidFill>
            </a:rPr>
            <a:t>工程師</a:t>
          </a:r>
          <a:r>
            <a:rPr lang="en-US" altLang="zh-TW" sz="2400" kern="1200">
              <a:solidFill>
                <a:srgbClr val="FFC000"/>
              </a:solidFill>
            </a:rPr>
            <a:t>)</a:t>
          </a:r>
          <a:endParaRPr lang="zh-TW" altLang="en-US" sz="2400" kern="1200" dirty="0">
            <a:solidFill>
              <a:srgbClr val="FFC000"/>
            </a:solidFill>
          </a:endParaRPr>
        </a:p>
      </dsp:txBody>
      <dsp:txXfrm>
        <a:off x="1671672" y="2400555"/>
        <a:ext cx="2556676" cy="800185"/>
      </dsp:txXfrm>
    </dsp:sp>
    <dsp:sp modelId="{CDBC1738-C5EC-414F-9A05-4A3C138CC385}">
      <dsp:nvSpPr>
        <dsp:cNvPr id="0" name=""/>
        <dsp:cNvSpPr/>
      </dsp:nvSpPr>
      <dsp:spPr>
        <a:xfrm>
          <a:off x="491668" y="3200740"/>
          <a:ext cx="4916684" cy="800185"/>
        </a:xfrm>
        <a:prstGeom prst="trapezoid">
          <a:avLst>
            <a:gd name="adj" fmla="val 61444"/>
          </a:avLst>
        </a:prstGeom>
        <a:solidFill>
          <a:srgbClr val="3399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solidFill>
                <a:srgbClr val="FFC000"/>
              </a:solidFill>
            </a:rPr>
            <a:t>能畫</a:t>
          </a:r>
          <a:r>
            <a:rPr lang="en-US" altLang="zh-TW" sz="2400" kern="1200">
              <a:solidFill>
                <a:srgbClr val="FFC000"/>
              </a:solidFill>
            </a:rPr>
            <a:t>(</a:t>
          </a:r>
          <a:r>
            <a:rPr lang="zh-TW" altLang="en-US" sz="2400" kern="1200">
              <a:solidFill>
                <a:srgbClr val="FFC000"/>
              </a:solidFill>
            </a:rPr>
            <a:t>助理工程師</a:t>
          </a:r>
          <a:r>
            <a:rPr lang="en-US" altLang="zh-TW" sz="2400" kern="1200">
              <a:solidFill>
                <a:srgbClr val="FFC000"/>
              </a:solidFill>
            </a:rPr>
            <a:t>)</a:t>
          </a:r>
          <a:endParaRPr lang="zh-TW" altLang="en-US" sz="2400" kern="1200" dirty="0">
            <a:solidFill>
              <a:srgbClr val="FFC000"/>
            </a:solidFill>
          </a:endParaRPr>
        </a:p>
      </dsp:txBody>
      <dsp:txXfrm>
        <a:off x="1352088" y="3200740"/>
        <a:ext cx="3195845" cy="800185"/>
      </dsp:txXfrm>
    </dsp:sp>
    <dsp:sp modelId="{AD0E6FF0-CA86-43C5-91B0-683D41001D24}">
      <dsp:nvSpPr>
        <dsp:cNvPr id="0" name=""/>
        <dsp:cNvSpPr/>
      </dsp:nvSpPr>
      <dsp:spPr>
        <a:xfrm>
          <a:off x="0" y="4000925"/>
          <a:ext cx="5900022" cy="800185"/>
        </a:xfrm>
        <a:prstGeom prst="trapezoid">
          <a:avLst>
            <a:gd name="adj" fmla="val 61444"/>
          </a:avLst>
        </a:prstGeom>
        <a:solidFill>
          <a:srgbClr val="0000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solidFill>
                <a:srgbClr val="FFC000"/>
              </a:solidFill>
            </a:rPr>
            <a:t>學過</a:t>
          </a:r>
          <a:r>
            <a:rPr lang="en-US" altLang="zh-TW" sz="2400" kern="1200">
              <a:solidFill>
                <a:srgbClr val="FFC000"/>
              </a:solidFill>
            </a:rPr>
            <a:t>(</a:t>
          </a:r>
          <a:r>
            <a:rPr lang="zh-TW" altLang="en-US" sz="2400" kern="1200">
              <a:solidFill>
                <a:srgbClr val="FFC000"/>
              </a:solidFill>
            </a:rPr>
            <a:t>助理</a:t>
          </a:r>
          <a:r>
            <a:rPr lang="en-US" altLang="zh-TW" sz="2400" kern="1200">
              <a:solidFill>
                <a:srgbClr val="FFC000"/>
              </a:solidFill>
            </a:rPr>
            <a:t>)</a:t>
          </a:r>
          <a:endParaRPr lang="zh-TW" altLang="en-US" sz="2400" kern="1200" dirty="0">
            <a:solidFill>
              <a:srgbClr val="FFC000"/>
            </a:solidFill>
          </a:endParaRPr>
        </a:p>
      </dsp:txBody>
      <dsp:txXfrm>
        <a:off x="1032503" y="4000925"/>
        <a:ext cx="3835014" cy="800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137" cy="5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79" tIns="47540" rIns="95079" bIns="4754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 altLang="zh-TW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163" y="1"/>
            <a:ext cx="3077137" cy="5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79" tIns="47540" rIns="95079" bIns="4754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endParaRPr lang="en-US" altLang="zh-TW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00"/>
            <a:ext cx="3077137" cy="5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79" tIns="47540" rIns="95079" bIns="4754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 altLang="zh-TW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163" y="9722800"/>
            <a:ext cx="3077137" cy="5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79" tIns="47540" rIns="95079" bIns="4754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E3D142E5-0C35-4A4F-B951-A29466DCDBD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771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137" cy="5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79" tIns="47540" rIns="95079" bIns="4754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 altLang="zh-TW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163" y="1"/>
            <a:ext cx="3077137" cy="5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79" tIns="47540" rIns="95079" bIns="4754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endParaRPr lang="en-US" altLang="zh-TW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685" y="4861401"/>
            <a:ext cx="5205932" cy="460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79" tIns="47540" rIns="95079" bIns="475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00"/>
            <a:ext cx="3077137" cy="5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79" tIns="47540" rIns="95079" bIns="4754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 altLang="zh-TW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163" y="9722800"/>
            <a:ext cx="3077137" cy="5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79" tIns="47540" rIns="95079" bIns="4754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5C16FFB8-F040-4B38-9C50-BC9A019D41D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9074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40055-0291-496E-A8BC-158209B69D5B}" type="slidenum">
              <a:rPr lang="zh-TW" altLang="en-US"/>
              <a:pPr/>
              <a:t>27</a:t>
            </a:fld>
            <a:endParaRPr lang="en-US" altLang="zh-TW"/>
          </a:p>
        </p:txBody>
      </p:sp>
      <p:sp>
        <p:nvSpPr>
          <p:cNvPr id="86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7289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40055-0291-496E-A8BC-158209B69D5B}" type="slidenum">
              <a:rPr lang="zh-TW" altLang="en-US"/>
              <a:pPr/>
              <a:t>28</a:t>
            </a:fld>
            <a:endParaRPr lang="en-US" altLang="zh-TW"/>
          </a:p>
        </p:txBody>
      </p:sp>
      <p:sp>
        <p:nvSpPr>
          <p:cNvPr id="86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9083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40055-0291-496E-A8BC-158209B69D5B}" type="slidenum">
              <a:rPr lang="zh-TW" altLang="en-US"/>
              <a:pPr/>
              <a:t>29</a:t>
            </a:fld>
            <a:endParaRPr lang="en-US" altLang="zh-TW"/>
          </a:p>
        </p:txBody>
      </p:sp>
      <p:sp>
        <p:nvSpPr>
          <p:cNvPr id="86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1389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40055-0291-496E-A8BC-158209B69D5B}" type="slidenum">
              <a:rPr lang="zh-TW" altLang="en-US"/>
              <a:pPr/>
              <a:t>30</a:t>
            </a:fld>
            <a:endParaRPr lang="en-US" altLang="zh-TW"/>
          </a:p>
        </p:txBody>
      </p:sp>
      <p:sp>
        <p:nvSpPr>
          <p:cNvPr id="86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3852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40055-0291-496E-A8BC-158209B69D5B}" type="slidenum">
              <a:rPr lang="zh-TW" altLang="en-US"/>
              <a:pPr/>
              <a:t>31</a:t>
            </a:fld>
            <a:endParaRPr lang="en-US" altLang="zh-TW"/>
          </a:p>
        </p:txBody>
      </p:sp>
      <p:sp>
        <p:nvSpPr>
          <p:cNvPr id="86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3957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60825" y="6487081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9F61CAC-58ED-4A49-BA53-4C71E8476866}" type="slidenum">
              <a:rPr lang="en-US" altLang="zh-TW" smtClean="0"/>
              <a:pPr/>
              <a:t>‹#›</a:t>
            </a:fld>
            <a:r>
              <a:rPr lang="en-US" altLang="zh-TW"/>
              <a:t>/31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29764681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678412" y="18556"/>
            <a:ext cx="48013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TW" sz="4800" kern="1200">
                <a:solidFill>
                  <a:srgbClr val="C00000"/>
                </a:solidFill>
                <a:latin typeface="華康中圓體" pitchFamily="49" charset="-120"/>
                <a:ea typeface="華康中圓體" pitchFamily="49" charset="-120"/>
                <a:cs typeface="+mn-cs"/>
              </a:rPr>
              <a:t>CAD</a:t>
            </a:r>
            <a:r>
              <a:rPr lang="zh-TW" altLang="en-US" sz="4800" kern="1200">
                <a:solidFill>
                  <a:srgbClr val="C00000"/>
                </a:solidFill>
                <a:latin typeface="華康中圓體" pitchFamily="49" charset="-120"/>
                <a:ea typeface="華康中圓體" pitchFamily="49" charset="-120"/>
                <a:cs typeface="+mn-cs"/>
              </a:rPr>
              <a:t>人員技能評估</a:t>
            </a:r>
            <a:endParaRPr lang="zh-TW" altLang="en-US" sz="4800" kern="1200" dirty="0">
              <a:solidFill>
                <a:srgbClr val="C00000"/>
              </a:solidFill>
              <a:latin typeface="華康中圓體" pitchFamily="49" charset="-120"/>
              <a:ea typeface="華康中圓體" pitchFamily="49" charset="-120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48EC4A7-603C-43F9-92D1-E83F10E07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41677" y="6076423"/>
            <a:ext cx="2236036" cy="7199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ransition spd="med">
    <p:dissolve/>
  </p:transition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600">
          <a:solidFill>
            <a:srgbClr val="000066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200">
          <a:solidFill>
            <a:srgbClr val="000066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olidworks.org.tw/forum.php?mod=viewthread&amp;tid=22070&amp;page=1&amp;extra=#pid170123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cf.nctu.edu.tw/index.ht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hyperlink" Target="http://cf.nctu.edu.tw/index.ht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cf.nctu.edu.tw/index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oleObject" Target="../embeddings/oleObject1.bin"/><Relationship Id="rId2" Type="http://schemas.openxmlformats.org/officeDocument/2006/relationships/hyperlink" Target="http://cf.nctu.edu.tw/index.ht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cf.nctu.edu.tw/index.ht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cf.nctu.edu.tw/index.ht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SolidWorksWorld2011\Presentation\iMachining-1.mov" TargetMode="Externa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hyperlink" Target="http://cf.nctu.edu.tw/index.ht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cf.nctu.edu.tw/index.ht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diagramLayout" Target="../diagrams/layout1.xml"/><Relationship Id="rId7" Type="http://schemas.openxmlformats.org/officeDocument/2006/relationships/slide" Target="slide6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slide" Target="slide14.xml"/><Relationship Id="rId5" Type="http://schemas.openxmlformats.org/officeDocument/2006/relationships/diagramColors" Target="../diagrams/colors1.xml"/><Relationship Id="rId10" Type="http://schemas.openxmlformats.org/officeDocument/2006/relationships/slide" Target="slide20.xml"/><Relationship Id="rId4" Type="http://schemas.openxmlformats.org/officeDocument/2006/relationships/diagramQuickStyle" Target="../diagrams/quickStyle1.xml"/><Relationship Id="rId9" Type="http://schemas.openxmlformats.org/officeDocument/2006/relationships/slide" Target="slide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cf.nctu.edu.tw/index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cf.nctu.edu.tw/index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hyperlink" Target="http://cf.nctu.edu.tw/index.ht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04.com.tw/jobbank/joblist/joblist.cfm?jobsource=n104bank1&amp;jobact=relevance" TargetMode="External"/><Relationship Id="rId2" Type="http://schemas.openxmlformats.org/officeDocument/2006/relationships/hyperlink" Target="http://cf.nctu.edu.tw/index.ht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cf.nctu.edu.tw/index.htm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hyperlink" Target="http://cf.nctu.edu.tw/index.ht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81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82.jpe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73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f.nctu.edu.tw/index.htm" TargetMode="Externa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cf.nctu.edu.tw/index.ht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cf.nctu.edu.tw/index.ht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cf.nctu.edu.tw/index.ht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://cf.nctu.edu.tw/index.htm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5" descr="Background_compass_blu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7097" y="862210"/>
            <a:ext cx="9906000" cy="4863411"/>
          </a:xfrm>
          <a:prstGeom prst="rect">
            <a:avLst/>
          </a:prstGeom>
        </p:spPr>
      </p:pic>
      <p:pic>
        <p:nvPicPr>
          <p:cNvPr id="9" name="Image 17" descr="Lockup_3DS_PPT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066800"/>
            <a:ext cx="2359152" cy="317012"/>
          </a:xfrm>
          <a:prstGeom prst="rect">
            <a:avLst/>
          </a:prstGeom>
        </p:spPr>
      </p:pic>
      <p:pic>
        <p:nvPicPr>
          <p:cNvPr id="10" name="Picture 2" descr="IFWE-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088" y="1099620"/>
            <a:ext cx="4464050" cy="4454398"/>
          </a:xfrm>
          <a:prstGeom prst="rect">
            <a:avLst/>
          </a:prstGeom>
        </p:spPr>
      </p:pic>
      <p:pic>
        <p:nvPicPr>
          <p:cNvPr id="11" name="Picture 13" descr="avatar">
            <a:extLst>
              <a:ext uri="{FF2B5EF4-FFF2-40B4-BE49-F238E27FC236}">
                <a16:creationId xmlns:a16="http://schemas.microsoft.com/office/drawing/2014/main" id="{736BBCF6-7633-4F5A-8187-B9DC97A70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49" y="5187595"/>
            <a:ext cx="693355" cy="7328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日期版面配置區 3">
            <a:extLst>
              <a:ext uri="{FF2B5EF4-FFF2-40B4-BE49-F238E27FC236}">
                <a16:creationId xmlns:a16="http://schemas.microsoft.com/office/drawing/2014/main" id="{18F6D543-0227-4108-869B-05307205A2D2}"/>
              </a:ext>
            </a:extLst>
          </p:cNvPr>
          <p:cNvSpPr txBox="1">
            <a:spLocks/>
          </p:cNvSpPr>
          <p:nvPr/>
        </p:nvSpPr>
        <p:spPr>
          <a:xfrm>
            <a:off x="32657" y="6065780"/>
            <a:ext cx="1304440" cy="20732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b="1" i="0" kern="1200">
                <a:solidFill>
                  <a:srgbClr val="B13CC4"/>
                </a:solidFill>
                <a:latin typeface="Arial" pitchFamily="34" charset="0"/>
                <a:ea typeface="華康特粗圓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5pPr>
            <a:lvl6pPr marL="22860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6pPr>
            <a:lvl7pPr marL="27432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7pPr>
            <a:lvl8pPr marL="32004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8pPr>
            <a:lvl9pPr marL="36576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9pPr>
          </a:lstStyle>
          <a:p>
            <a:fld id="{6010BD98-E86E-4081-8542-7A922C6917B2}" type="datetime1">
              <a:rPr lang="zh-TW" altLang="en-US" sz="1632"/>
              <a:pPr/>
              <a:t>2023/2/24</a:t>
            </a:fld>
            <a:endParaRPr lang="zh-TW" altLang="en-US" sz="1632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07BFC6B-7A51-4B9F-80E4-31ED983DD2BD}"/>
              </a:ext>
            </a:extLst>
          </p:cNvPr>
          <p:cNvSpPr/>
          <p:nvPr/>
        </p:nvSpPr>
        <p:spPr>
          <a:xfrm>
            <a:off x="1337097" y="6078249"/>
            <a:ext cx="7806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b="1">
                <a:hlinkClick r:id="rId6"/>
              </a:rPr>
              <a:t>101-52</a:t>
            </a:r>
            <a:r>
              <a:rPr lang="zh-TW" altLang="en-US" sz="3600" b="1">
                <a:hlinkClick r:id="rId6"/>
              </a:rPr>
              <a:t> </a:t>
            </a:r>
            <a:r>
              <a:rPr lang="en-US" altLang="zh-TW" sz="3600" b="1">
                <a:hlinkClick r:id="rId6"/>
              </a:rPr>
              <a:t> CP-04</a:t>
            </a:r>
            <a:r>
              <a:rPr lang="zh-TW" altLang="en-US" sz="3600" b="1">
                <a:hlinkClick r:id="rId6"/>
              </a:rPr>
              <a:t> </a:t>
            </a:r>
            <a:r>
              <a:rPr lang="en-US" altLang="zh-TW" sz="3600" b="1">
                <a:hlinkClick r:id="rId6"/>
              </a:rPr>
              <a:t>CAD</a:t>
            </a:r>
            <a:r>
              <a:rPr lang="zh-TW" altLang="en-US" sz="3600" b="1" dirty="0">
                <a:hlinkClick r:id="rId6"/>
              </a:rPr>
              <a:t>人員技能評估 </a:t>
            </a:r>
            <a:endParaRPr lang="zh-TW" altLang="en-US" sz="36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CAF8A68-A730-462E-8B9F-7C6E126247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02" y="6017303"/>
            <a:ext cx="762001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0507"/>
      </p:ext>
    </p:extLst>
  </p:cSld>
  <p:clrMapOvr>
    <a:masterClrMapping/>
  </p:clrMapOvr>
  <p:transition spd="med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C90C4CEB-AC22-4D9C-A9B7-91C1D6817DEA}"/>
              </a:ext>
            </a:extLst>
          </p:cNvPr>
          <p:cNvGraphicFramePr/>
          <p:nvPr/>
        </p:nvGraphicFramePr>
        <p:xfrm>
          <a:off x="6435725" y="946265"/>
          <a:ext cx="4800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 Box 95">
            <a:extLst>
              <a:ext uri="{FF2B5EF4-FFF2-40B4-BE49-F238E27FC236}">
                <a16:creationId xmlns:a16="http://schemas.microsoft.com/office/drawing/2014/main" id="{6D1965E3-8F98-4FB7-8C63-B28F62F8C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6172200"/>
            <a:ext cx="908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chemeClr val="tx2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級數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C9E7C59A-2E95-4892-9C94-6B42C24D0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27" y="896635"/>
            <a:ext cx="7232073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學過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助理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懂得基本指令與操作，可繪簡單圖形但複雜圖形不知指令如何運用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76D649C3-247B-46DC-ADC3-239CBC353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27" y="1905000"/>
            <a:ext cx="563187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能畫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助理工程師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懂得指令與操作，但面對不常用的指令常要翻手冊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98B09509-8F3E-4F38-8339-5E42CA24A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31" y="2895600"/>
            <a:ext cx="6248399" cy="78483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熟練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工程師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熟悉指令與操作，但知其然而不知所以然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FE5FFEEF-477D-4714-B5A0-ACE9DFE09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64" y="5715000"/>
            <a:ext cx="635923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6</a:t>
            </a:r>
            <a:r>
              <a:rPr lang="zh-TW" altLang="en-US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顧問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 具備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資訊整合與管理，解決企業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與圖面製程問題</a:t>
            </a: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12A11DF9-D3F7-4C68-AAA2-7C1358A33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2" y="4724400"/>
            <a:ext cx="625370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</a:t>
            </a:r>
            <a:r>
              <a:rPr lang="zh-TW" altLang="en-US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講師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 瞭解外界時勢與未來走向並能充份講解和解答學生問題</a:t>
            </a:r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id="{3EDC7365-0580-495F-94A9-5C542F4EB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2" y="3810000"/>
            <a:ext cx="575517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專業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專業工程師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熟悉指令與操作，瞭解原理加以整合與解決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問題</a:t>
            </a:r>
          </a:p>
        </p:txBody>
      </p:sp>
    </p:spTree>
    <p:extLst>
      <p:ext uri="{BB962C8B-B14F-4D97-AF65-F5344CB8AC3E}">
        <p14:creationId xmlns:p14="http://schemas.microsoft.com/office/powerpoint/2010/main" val="1664214428"/>
      </p:ext>
    </p:extLst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85" name="Text Box 9"/>
          <p:cNvSpPr txBox="1">
            <a:spLocks noChangeArrowheads="1"/>
          </p:cNvSpPr>
          <p:nvPr/>
        </p:nvSpPr>
        <p:spPr bwMode="auto">
          <a:xfrm>
            <a:off x="969712" y="3017313"/>
            <a:ext cx="4953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具備薄殼、肋、圓角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…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等輔助特徵</a:t>
            </a:r>
          </a:p>
        </p:txBody>
      </p:sp>
      <p:sp>
        <p:nvSpPr>
          <p:cNvPr id="869392" name="Rectangle 16"/>
          <p:cNvSpPr>
            <a:spLocks noChangeArrowheads="1"/>
          </p:cNvSpPr>
          <p:nvPr/>
        </p:nvSpPr>
        <p:spPr bwMode="auto">
          <a:xfrm>
            <a:off x="969712" y="2026713"/>
            <a:ext cx="4114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對系統選項設定有初步認知</a:t>
            </a:r>
          </a:p>
        </p:txBody>
      </p:sp>
      <p:sp>
        <p:nvSpPr>
          <p:cNvPr id="869401" name="Rectangle 25"/>
          <p:cNvSpPr>
            <a:spLocks noChangeArrowheads="1"/>
          </p:cNvSpPr>
          <p:nvPr/>
        </p:nvSpPr>
        <p:spPr bwMode="auto">
          <a:xfrm>
            <a:off x="969711" y="2495581"/>
            <a:ext cx="51497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具機械元件與加工基礎，於圖面反映</a:t>
            </a:r>
          </a:p>
        </p:txBody>
      </p:sp>
      <p:sp>
        <p:nvSpPr>
          <p:cNvPr id="869407" name="Text Box 31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469900" y="1722437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69408" name="Text Box 32"/>
          <p:cNvSpPr txBox="1">
            <a:spLocks noChangeArrowheads="1"/>
          </p:cNvSpPr>
          <p:nvPr/>
        </p:nvSpPr>
        <p:spPr bwMode="auto">
          <a:xfrm>
            <a:off x="304800" y="1676400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892889"/>
            <a:ext cx="12192000" cy="70173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熟練 一級</a:t>
            </a:r>
            <a:endParaRPr lang="en-US" altLang="zh-TW" sz="3600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8B6EF17A-63AA-464A-8C09-113DA240C19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382" y="4127310"/>
            <a:ext cx="3505636" cy="219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9E882C0-F999-444E-9882-DE1D7520E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764470"/>
            <a:ext cx="3488945" cy="22220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F92FFABF-DEE7-4FAD-A4D9-50F0EF1A8A7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092166"/>
            <a:ext cx="3021676" cy="1934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CD760C27-8BC8-402B-AFDF-768C9DA3864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46418"/>
            <a:ext cx="4382979" cy="179542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 Box 9">
            <a:extLst>
              <a:ext uri="{FF2B5EF4-FFF2-40B4-BE49-F238E27FC236}">
                <a16:creationId xmlns:a16="http://schemas.microsoft.com/office/drawing/2014/main" id="{CA99DC8D-F921-4A48-B051-65910AA87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711" y="1594620"/>
            <a:ext cx="4445000" cy="37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具繪製圖形前思考自我設計意念</a:t>
            </a: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2173D2BF-3144-4C3D-8DAE-9636BADE5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6324328"/>
            <a:ext cx="1098666" cy="53367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40</a:t>
            </a:r>
            <a:r>
              <a:rPr lang="zh-TW" altLang="en-US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HR</a:t>
            </a:r>
          </a:p>
        </p:txBody>
      </p:sp>
    </p:spTree>
  </p:cSld>
  <p:clrMapOvr>
    <a:masterClrMapping/>
  </p:clrMapOvr>
  <p:transition spd="med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7" name="Rectangle 17"/>
          <p:cNvSpPr>
            <a:spLocks noChangeArrowheads="1"/>
          </p:cNvSpPr>
          <p:nvPr/>
        </p:nvSpPr>
        <p:spPr bwMode="auto">
          <a:xfrm>
            <a:off x="1066800" y="1676400"/>
            <a:ext cx="449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具備掃出、疊層拉伸建模能力</a:t>
            </a:r>
          </a:p>
        </p:txBody>
      </p:sp>
      <p:sp>
        <p:nvSpPr>
          <p:cNvPr id="870432" name="Text Box 32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546100" y="1830388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70433" name="Text Box 33"/>
          <p:cNvSpPr txBox="1">
            <a:spLocks noChangeArrowheads="1"/>
          </p:cNvSpPr>
          <p:nvPr/>
        </p:nvSpPr>
        <p:spPr bwMode="auto">
          <a:xfrm>
            <a:off x="381000" y="1784351"/>
            <a:ext cx="8255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</a:p>
        </p:txBody>
      </p:sp>
      <p:sp>
        <p:nvSpPr>
          <p:cNvPr id="870435" name="Text Box 35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546100" y="2058988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70436" name="Text Box 36"/>
          <p:cNvSpPr txBox="1">
            <a:spLocks noChangeArrowheads="1"/>
          </p:cNvSpPr>
          <p:nvPr/>
        </p:nvSpPr>
        <p:spPr bwMode="auto">
          <a:xfrm>
            <a:off x="381000" y="2012951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0" y="913888"/>
            <a:ext cx="12192000" cy="6597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熟練二級</a:t>
            </a:r>
            <a:endParaRPr lang="en-US" altLang="zh-TW" sz="3600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FE0AA5A3-59DB-4792-9226-F67C7625F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200" y="2141358"/>
            <a:ext cx="3175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具螺旋、投影曲線能力</a:t>
            </a:r>
          </a:p>
        </p:txBody>
      </p:sp>
      <p:sp>
        <p:nvSpPr>
          <p:cNvPr id="43" name="Text Box 9">
            <a:extLst>
              <a:ext uri="{FF2B5EF4-FFF2-40B4-BE49-F238E27FC236}">
                <a16:creationId xmlns:a16="http://schemas.microsoft.com/office/drawing/2014/main" id="{379ACB43-360C-4D25-86DD-3707390CF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0" y="2590800"/>
            <a:ext cx="4445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具異型孔精靈、螺紋特徵能力</a:t>
            </a:r>
          </a:p>
        </p:txBody>
      </p:sp>
      <p:sp>
        <p:nvSpPr>
          <p:cNvPr id="45" name="Text Box 9">
            <a:extLst>
              <a:ext uri="{FF2B5EF4-FFF2-40B4-BE49-F238E27FC236}">
                <a16:creationId xmlns:a16="http://schemas.microsoft.com/office/drawing/2014/main" id="{B717CE83-6F72-4B0B-8C55-C5B404101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0" y="3048000"/>
            <a:ext cx="2616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3D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草圖建模能力</a:t>
            </a:r>
          </a:p>
        </p:txBody>
      </p:sp>
      <p:sp>
        <p:nvSpPr>
          <p:cNvPr id="46" name="Text Box 9">
            <a:extLst>
              <a:ext uri="{FF2B5EF4-FFF2-40B4-BE49-F238E27FC236}">
                <a16:creationId xmlns:a16="http://schemas.microsoft.com/office/drawing/2014/main" id="{03F334D0-7703-48AA-8CC0-B75B01E73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753" y="3584711"/>
            <a:ext cx="2616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模型文字製作能力</a:t>
            </a: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321B6AAC-6CE1-431D-9CB4-EFA1FB1B303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1" y="4484988"/>
            <a:ext cx="1673860" cy="194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22DE320A-04DA-45B0-9E6B-D7A1A6CB3DA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939" y="5023205"/>
            <a:ext cx="161290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981C7CC2-F67E-4B56-AFD8-C87A5A9DB99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387" y="1868897"/>
            <a:ext cx="2098225" cy="1591637"/>
          </a:xfrm>
          <a:prstGeom prst="rect">
            <a:avLst/>
          </a:prstGeom>
          <a:noFill/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7D8C58A9-334F-424C-B692-A422307145DA}"/>
              </a:ext>
            </a:extLst>
          </p:cNvPr>
          <p:cNvPicPr/>
          <p:nvPr/>
        </p:nvPicPr>
        <p:blipFill rotWithShape="1">
          <a:blip r:embed="rId6"/>
          <a:srcRect r="6424"/>
          <a:stretch/>
        </p:blipFill>
        <p:spPr bwMode="auto">
          <a:xfrm>
            <a:off x="7915470" y="5302953"/>
            <a:ext cx="1624572" cy="13845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D4513809-253D-4045-9424-EF862F89920B}"/>
              </a:ext>
            </a:extLst>
          </p:cNvPr>
          <p:cNvPicPr/>
          <p:nvPr/>
        </p:nvPicPr>
        <p:blipFill rotWithShape="1">
          <a:blip r:embed="rId7"/>
          <a:srcRect r="4465"/>
          <a:stretch/>
        </p:blipFill>
        <p:spPr bwMode="auto">
          <a:xfrm>
            <a:off x="10439400" y="2141358"/>
            <a:ext cx="1477150" cy="1804512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7DBF4A89-0FB7-4A43-825A-CC2DE6AB7587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7740398" y="3460534"/>
            <a:ext cx="2050833" cy="1482366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F01E04C1-3236-4300-B597-DE3840E68AE2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10009625" y="4471819"/>
            <a:ext cx="2100283" cy="1523416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5942082D-3D75-426E-A17D-2FA3D88CD706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576" y="4724096"/>
            <a:ext cx="2322195" cy="11156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8" name="Text Box 9">
            <a:extLst>
              <a:ext uri="{FF2B5EF4-FFF2-40B4-BE49-F238E27FC236}">
                <a16:creationId xmlns:a16="http://schemas.microsoft.com/office/drawing/2014/main" id="{78733AAA-BD27-4646-9B29-AA66E410B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946" y="4038600"/>
            <a:ext cx="27660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模型組態與評估工具</a:t>
            </a:r>
          </a:p>
        </p:txBody>
      </p:sp>
      <p:sp>
        <p:nvSpPr>
          <p:cNvPr id="69" name="Rectangle 4">
            <a:extLst>
              <a:ext uri="{FF2B5EF4-FFF2-40B4-BE49-F238E27FC236}">
                <a16:creationId xmlns:a16="http://schemas.microsoft.com/office/drawing/2014/main" id="{881DE26D-3B5B-4A48-B7AE-58680C612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765" y="6302151"/>
            <a:ext cx="1232470" cy="56630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48HR</a:t>
            </a:r>
          </a:p>
        </p:txBody>
      </p:sp>
      <p:pic>
        <p:nvPicPr>
          <p:cNvPr id="70" name="圖片 69">
            <a:extLst>
              <a:ext uri="{FF2B5EF4-FFF2-40B4-BE49-F238E27FC236}">
                <a16:creationId xmlns:a16="http://schemas.microsoft.com/office/drawing/2014/main" id="{7F8F1295-AD2F-485C-8E69-ACE437635C0B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5483930" y="2490407"/>
            <a:ext cx="2268644" cy="187475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7" name="Rectangle 17"/>
          <p:cNvSpPr>
            <a:spLocks noChangeArrowheads="1"/>
          </p:cNvSpPr>
          <p:nvPr/>
        </p:nvSpPr>
        <p:spPr bwMode="auto">
          <a:xfrm>
            <a:off x="1676400" y="1676400"/>
            <a:ext cx="449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具有自我學習能力，看得懂書</a:t>
            </a:r>
          </a:p>
        </p:txBody>
      </p:sp>
      <p:sp>
        <p:nvSpPr>
          <p:cNvPr id="870432" name="Text Box 32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546100" y="1830388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70433" name="Text Box 33"/>
          <p:cNvSpPr txBox="1">
            <a:spLocks noChangeArrowheads="1"/>
          </p:cNvSpPr>
          <p:nvPr/>
        </p:nvSpPr>
        <p:spPr bwMode="auto">
          <a:xfrm>
            <a:off x="381000" y="1784351"/>
            <a:ext cx="8255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</a:p>
        </p:txBody>
      </p:sp>
      <p:sp>
        <p:nvSpPr>
          <p:cNvPr id="870435" name="Text Box 35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546100" y="2058988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70436" name="Text Box 36"/>
          <p:cNvSpPr txBox="1">
            <a:spLocks noChangeArrowheads="1"/>
          </p:cNvSpPr>
          <p:nvPr/>
        </p:nvSpPr>
        <p:spPr bwMode="auto">
          <a:xfrm>
            <a:off x="381000" y="2012951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0" y="913888"/>
            <a:ext cx="12192000" cy="6597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熟練三級</a:t>
            </a:r>
            <a:endParaRPr lang="en-US" altLang="zh-TW" sz="3600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FE0AA5A3-59DB-4792-9226-F67C7625F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800" y="2141358"/>
            <a:ext cx="3175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具有機械零件抄圖能力</a:t>
            </a:r>
          </a:p>
        </p:txBody>
      </p:sp>
      <p:sp>
        <p:nvSpPr>
          <p:cNvPr id="43" name="Text Box 9">
            <a:extLst>
              <a:ext uri="{FF2B5EF4-FFF2-40B4-BE49-F238E27FC236}">
                <a16:creationId xmlns:a16="http://schemas.microsoft.com/office/drawing/2014/main" id="{379ACB43-360C-4D25-86DD-3707390CF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0" y="2590800"/>
            <a:ext cx="4445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有組合件組裝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+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爆炸基礎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+BOM</a:t>
            </a:r>
            <a:endParaRPr lang="zh-TW" altLang="en-US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45" name="Text Box 9">
            <a:extLst>
              <a:ext uri="{FF2B5EF4-FFF2-40B4-BE49-F238E27FC236}">
                <a16:creationId xmlns:a16="http://schemas.microsoft.com/office/drawing/2014/main" id="{B717CE83-6F72-4B0B-8C55-C5B404101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0" y="3124784"/>
            <a:ext cx="2616200" cy="38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有工程圖製作基礎</a:t>
            </a:r>
          </a:p>
        </p:txBody>
      </p:sp>
      <p:sp>
        <p:nvSpPr>
          <p:cNvPr id="46" name="Text Box 9">
            <a:extLst>
              <a:ext uri="{FF2B5EF4-FFF2-40B4-BE49-F238E27FC236}">
                <a16:creationId xmlns:a16="http://schemas.microsoft.com/office/drawing/2014/main" id="{03F334D0-7703-48AA-8CC0-B75B01E73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353" y="3584711"/>
            <a:ext cx="2616200" cy="38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有基本轉檔能力</a:t>
            </a: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3D70D26B-3961-4301-B961-ECDDF967555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744" y="1909359"/>
            <a:ext cx="4795838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 Box 29">
            <a:hlinkClick r:id="rId2" tooltip="1"/>
            <a:extLst>
              <a:ext uri="{FF2B5EF4-FFF2-40B4-BE49-F238E27FC236}">
                <a16:creationId xmlns:a16="http://schemas.microsoft.com/office/drawing/2014/main" id="{F0533B94-B7DB-4140-8307-8053856E6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2252662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49" name="Text Box 30">
            <a:extLst>
              <a:ext uri="{FF2B5EF4-FFF2-40B4-BE49-F238E27FC236}">
                <a16:creationId xmlns:a16="http://schemas.microsoft.com/office/drawing/2014/main" id="{E49B8154-4B75-4275-8C8E-909D7567B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2209800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3.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8F2240D2-E332-49D0-A806-C9F483EE0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765" y="6318469"/>
            <a:ext cx="1232470" cy="53367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56</a:t>
            </a:r>
            <a:r>
              <a:rPr lang="zh-TW" altLang="en-US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HR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31D7DA8-4A1A-4CC9-91DC-3F90A51C7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965127"/>
            <a:ext cx="4385039" cy="255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574560"/>
      </p:ext>
    </p:extLst>
  </p:cSld>
  <p:clrMapOvr>
    <a:masterClrMapping/>
  </p:clrMapOvr>
  <p:transition spd="med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C90C4CEB-AC22-4D9C-A9B7-91C1D6817DEA}"/>
              </a:ext>
            </a:extLst>
          </p:cNvPr>
          <p:cNvGraphicFramePr/>
          <p:nvPr/>
        </p:nvGraphicFramePr>
        <p:xfrm>
          <a:off x="6435725" y="946265"/>
          <a:ext cx="4800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 Box 95">
            <a:extLst>
              <a:ext uri="{FF2B5EF4-FFF2-40B4-BE49-F238E27FC236}">
                <a16:creationId xmlns:a16="http://schemas.microsoft.com/office/drawing/2014/main" id="{6D1965E3-8F98-4FB7-8C63-B28F62F8C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6172200"/>
            <a:ext cx="908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chemeClr val="tx2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級數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C9E7C59A-2E95-4892-9C94-6B42C24D0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27" y="896635"/>
            <a:ext cx="7232073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學過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助理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懂得基本指令與操作，可繪簡單圖形但複雜圖形不知指令如何運用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76D649C3-247B-46DC-ADC3-239CBC353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27" y="1905000"/>
            <a:ext cx="563187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能畫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助理工程師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懂得指令與操作，但面對不常用的指令常要翻手冊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98B09509-8F3E-4F38-8339-5E42CA24A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31" y="2895600"/>
            <a:ext cx="624839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熟練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工程師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熟悉指令與操作，但知其然而不知所以然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FE5FFEEF-477D-4714-B5A0-ACE9DFE09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64" y="5715000"/>
            <a:ext cx="635923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6</a:t>
            </a:r>
            <a:r>
              <a:rPr lang="zh-TW" altLang="en-US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顧問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 具備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資訊整合與管理，解決企業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與圖面製程問題</a:t>
            </a: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12A11DF9-D3F7-4C68-AAA2-7C1358A33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2" y="4724400"/>
            <a:ext cx="625370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</a:t>
            </a:r>
            <a:r>
              <a:rPr lang="zh-TW" altLang="en-US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講師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 瞭解外界時勢與未來走向並能充份講解和解答學生問題</a:t>
            </a:r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id="{3EDC7365-0580-495F-94A9-5C542F4EB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2" y="3810000"/>
            <a:ext cx="5755178" cy="78483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專業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專業工程師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熟悉指令與操作，瞭解原理加以整合與解決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問題</a:t>
            </a:r>
          </a:p>
        </p:txBody>
      </p:sp>
    </p:spTree>
    <p:extLst>
      <p:ext uri="{BB962C8B-B14F-4D97-AF65-F5344CB8AC3E}">
        <p14:creationId xmlns:p14="http://schemas.microsoft.com/office/powerpoint/2010/main" val="3453391820"/>
      </p:ext>
    </p:extLst>
  </p:cSld>
  <p:clrMapOvr>
    <a:masterClrMapping/>
  </p:clrMapOvr>
  <p:transition spd="med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506" name="Text Box 10"/>
          <p:cNvSpPr txBox="1">
            <a:spLocks noChangeArrowheads="1"/>
          </p:cNvSpPr>
          <p:nvPr/>
        </p:nvSpPr>
        <p:spPr bwMode="auto">
          <a:xfrm>
            <a:off x="1112694" y="1649767"/>
            <a:ext cx="4526106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進階組合件組裝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進階工程圖出圖能力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由上而下，由下而上設計</a:t>
            </a:r>
          </a:p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多本體建模能力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審圖能力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TOOLBOX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作業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模型修復能力</a:t>
            </a:r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0" y="936983"/>
            <a:ext cx="12192000" cy="6597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專業一級</a:t>
            </a:r>
            <a:endParaRPr lang="en-US" altLang="zh-TW" sz="3600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51" name="Text Box 32">
            <a:hlinkClick r:id="rId2" tooltip="1"/>
            <a:extLst>
              <a:ext uri="{FF2B5EF4-FFF2-40B4-BE49-F238E27FC236}">
                <a16:creationId xmlns:a16="http://schemas.microsoft.com/office/drawing/2014/main" id="{AEBA80A8-3D8B-4295-9FDB-EA724E9C3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830388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52" name="Text Box 33">
            <a:extLst>
              <a:ext uri="{FF2B5EF4-FFF2-40B4-BE49-F238E27FC236}">
                <a16:creationId xmlns:a16="http://schemas.microsoft.com/office/drawing/2014/main" id="{2A861527-7BA1-4BC2-B7BD-ABA1E50BA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784351"/>
            <a:ext cx="8255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</a:p>
        </p:txBody>
      </p:sp>
      <p:pic>
        <p:nvPicPr>
          <p:cNvPr id="58" name="圖片 57">
            <a:extLst>
              <a:ext uri="{FF2B5EF4-FFF2-40B4-BE49-F238E27FC236}">
                <a16:creationId xmlns:a16="http://schemas.microsoft.com/office/drawing/2014/main" id="{4CF2590C-A09D-4F52-9BDC-AD1A20F6EFE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17097" y="1981200"/>
            <a:ext cx="1843405" cy="1442720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213C7957-7374-477D-940A-A6B5EAAE6FF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705600" y="1868459"/>
            <a:ext cx="1168400" cy="1987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CDEDD884-2DF8-427D-A143-395CDB5634D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737" y="2015836"/>
            <a:ext cx="1794337" cy="172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8BA00932-20F3-423D-B387-F96742F8967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165937" y="3962400"/>
            <a:ext cx="2667000" cy="1983936"/>
          </a:xfrm>
          <a:prstGeom prst="rect">
            <a:avLst/>
          </a:prstGeom>
        </p:spPr>
      </p:pic>
      <p:sp>
        <p:nvSpPr>
          <p:cNvPr id="64" name="Rectangle 4">
            <a:extLst>
              <a:ext uri="{FF2B5EF4-FFF2-40B4-BE49-F238E27FC236}">
                <a16:creationId xmlns:a16="http://schemas.microsoft.com/office/drawing/2014/main" id="{7E951146-9812-406D-A133-F1657E73A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765" y="6302151"/>
            <a:ext cx="1232470" cy="56630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72</a:t>
            </a:r>
            <a:r>
              <a:rPr lang="zh-TW" altLang="en-US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HR</a:t>
            </a:r>
          </a:p>
        </p:txBody>
      </p:sp>
      <p:graphicFrame>
        <p:nvGraphicFramePr>
          <p:cNvPr id="65" name="Object 4">
            <a:extLst>
              <a:ext uri="{FF2B5EF4-FFF2-40B4-BE49-F238E27FC236}">
                <a16:creationId xmlns:a16="http://schemas.microsoft.com/office/drawing/2014/main" id="{E287E792-2253-41AE-8840-DC7517E258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862479"/>
              </p:ext>
            </p:extLst>
          </p:nvPr>
        </p:nvGraphicFramePr>
        <p:xfrm>
          <a:off x="9853063" y="1784351"/>
          <a:ext cx="2232483" cy="2394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8228571" imgH="9358730" progId="">
                  <p:embed/>
                </p:oleObj>
              </mc:Choice>
              <mc:Fallback>
                <p:oleObj name="Image" r:id="rId7" imgW="8228571" imgH="9358730" progId="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3063" y="1784351"/>
                        <a:ext cx="2232483" cy="23941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" name="Picture 1029" descr="Nested feature error">
            <a:extLst>
              <a:ext uri="{FF2B5EF4-FFF2-40B4-BE49-F238E27FC236}">
                <a16:creationId xmlns:a16="http://schemas.microsoft.com/office/drawing/2014/main" id="{4EC20221-3EBA-4599-90AB-E13A25ED515A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" r="5614"/>
          <a:stretch/>
        </p:blipFill>
        <p:spPr bwMode="auto">
          <a:xfrm>
            <a:off x="6072447" y="4375817"/>
            <a:ext cx="3236595" cy="1406525"/>
          </a:xfrm>
          <a:prstGeom prst="rect">
            <a:avLst/>
          </a:prstGeom>
          <a:noFill/>
        </p:spPr>
      </p:pic>
      <p:pic>
        <p:nvPicPr>
          <p:cNvPr id="67" name="Picture 11">
            <a:extLst>
              <a:ext uri="{FF2B5EF4-FFF2-40B4-BE49-F238E27FC236}">
                <a16:creationId xmlns:a16="http://schemas.microsoft.com/office/drawing/2014/main" id="{8C80D956-CE51-46F6-B1A2-6036182F4BB4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59420"/>
            <a:ext cx="2465070" cy="13646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31" name="Rectangle 11"/>
          <p:cNvSpPr>
            <a:spLocks noChangeArrowheads="1"/>
          </p:cNvSpPr>
          <p:nvPr/>
        </p:nvSpPr>
        <p:spPr bwMode="auto">
          <a:xfrm>
            <a:off x="1143000" y="1736102"/>
            <a:ext cx="5699125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具備圖面管理能力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鈑金建模能力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模具建模能力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熔接建模能力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曲面建模能力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管路建模能力</a:t>
            </a:r>
          </a:p>
        </p:txBody>
      </p:sp>
      <p:sp>
        <p:nvSpPr>
          <p:cNvPr id="875560" name="Text Box 40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608012" y="1828800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75561" name="Text Box 41"/>
          <p:cNvSpPr txBox="1">
            <a:spLocks noChangeArrowheads="1"/>
          </p:cNvSpPr>
          <p:nvPr/>
        </p:nvSpPr>
        <p:spPr bwMode="auto">
          <a:xfrm>
            <a:off x="442912" y="1782763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</a:p>
        </p:txBody>
      </p:sp>
      <p:sp>
        <p:nvSpPr>
          <p:cNvPr id="875567" name="Text Box 47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609600" y="1981200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75568" name="Text Box 48"/>
          <p:cNvSpPr txBox="1">
            <a:spLocks noChangeArrowheads="1"/>
          </p:cNvSpPr>
          <p:nvPr/>
        </p:nvSpPr>
        <p:spPr bwMode="auto">
          <a:xfrm>
            <a:off x="444500" y="1935163"/>
            <a:ext cx="8255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0" y="913888"/>
            <a:ext cx="12192000" cy="6597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專業二級</a:t>
            </a:r>
            <a:endParaRPr lang="en-US" altLang="zh-TW" sz="3600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445F1D44-CFBE-4F77-BE64-EE4EE0B9FBC0}"/>
              </a:ext>
            </a:extLst>
          </p:cNvPr>
          <p:cNvPicPr/>
          <p:nvPr/>
        </p:nvPicPr>
        <p:blipFill rotWithShape="1">
          <a:blip r:embed="rId3"/>
          <a:srcRect r="50647"/>
          <a:stretch/>
        </p:blipFill>
        <p:spPr>
          <a:xfrm>
            <a:off x="9296400" y="1595787"/>
            <a:ext cx="2344190" cy="2112047"/>
          </a:xfrm>
          <a:prstGeom prst="rect">
            <a:avLst/>
          </a:prstGeom>
        </p:spPr>
      </p:pic>
      <p:sp>
        <p:nvSpPr>
          <p:cNvPr id="61" name="Rectangle 4">
            <a:extLst>
              <a:ext uri="{FF2B5EF4-FFF2-40B4-BE49-F238E27FC236}">
                <a16:creationId xmlns:a16="http://schemas.microsoft.com/office/drawing/2014/main" id="{0E0EAAAF-E473-4FD1-A07A-4824BCE38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764" y="6302152"/>
            <a:ext cx="1606835" cy="56630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100</a:t>
            </a:r>
            <a:r>
              <a:rPr lang="zh-TW" altLang="en-US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HR</a:t>
            </a:r>
          </a:p>
        </p:txBody>
      </p:sp>
      <p:pic>
        <p:nvPicPr>
          <p:cNvPr id="62" name="圖片 61">
            <a:extLst>
              <a:ext uri="{FF2B5EF4-FFF2-40B4-BE49-F238E27FC236}">
                <a16:creationId xmlns:a16="http://schemas.microsoft.com/office/drawing/2014/main" id="{FB064692-EA12-4A83-A0AF-FB9E2C303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296" y="2507944"/>
            <a:ext cx="3663433" cy="2471316"/>
          </a:xfrm>
          <a:prstGeom prst="rect">
            <a:avLst/>
          </a:prstGeom>
        </p:spPr>
      </p:pic>
      <p:pic>
        <p:nvPicPr>
          <p:cNvPr id="63" name="Picture 3">
            <a:extLst>
              <a:ext uri="{FF2B5EF4-FFF2-40B4-BE49-F238E27FC236}">
                <a16:creationId xmlns:a16="http://schemas.microsoft.com/office/drawing/2014/main" id="{4546F1DF-F493-472B-AC54-0EEA413E3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679" y="2541195"/>
            <a:ext cx="1789742" cy="250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AE16E9BF-EFA3-494A-B4B5-84ED3EB48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3725591"/>
            <a:ext cx="2141727" cy="214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31" name="Rectangle 11"/>
          <p:cNvSpPr>
            <a:spLocks noChangeArrowheads="1"/>
          </p:cNvSpPr>
          <p:nvPr/>
        </p:nvSpPr>
        <p:spPr bwMode="auto">
          <a:xfrm>
            <a:off x="1143001" y="1600200"/>
            <a:ext cx="4724400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模型轉檔溝通與修復能力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eaLnBrk="0" hangingPunct="0">
              <a:lnSpc>
                <a:spcPct val="150000"/>
              </a:lnSpc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具備模型模組化能力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設計模組化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zh-TW" altLang="en-US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有大型組件管理與出圖能力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機構模擬運動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endParaRPr lang="zh-TW" altLang="en-US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0" y="913888"/>
            <a:ext cx="12192000" cy="6597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專業三級</a:t>
            </a:r>
            <a:endParaRPr lang="en-US" altLang="zh-TW" sz="3600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2" name="Text Box 40">
            <a:hlinkClick r:id="rId2" tooltip="1"/>
            <a:extLst>
              <a:ext uri="{FF2B5EF4-FFF2-40B4-BE49-F238E27FC236}">
                <a16:creationId xmlns:a16="http://schemas.microsoft.com/office/drawing/2014/main" id="{A26C5607-BCC3-4300-A2E4-2D25F8696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3" y="1754430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13" name="Text Box 41">
            <a:extLst>
              <a:ext uri="{FF2B5EF4-FFF2-40B4-BE49-F238E27FC236}">
                <a16:creationId xmlns:a16="http://schemas.microsoft.com/office/drawing/2014/main" id="{D48F04CF-59CC-4E2A-A9E8-8B2BF6EC2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3" y="1708393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</a:p>
        </p:txBody>
      </p:sp>
      <p:sp>
        <p:nvSpPr>
          <p:cNvPr id="14" name="Text Box 47">
            <a:hlinkClick r:id="rId2" tooltip="1"/>
            <a:extLst>
              <a:ext uri="{FF2B5EF4-FFF2-40B4-BE49-F238E27FC236}">
                <a16:creationId xmlns:a16="http://schemas.microsoft.com/office/drawing/2014/main" id="{31782ADC-CB46-416E-918A-20454A65E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06830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15" name="Text Box 48">
            <a:extLst>
              <a:ext uri="{FF2B5EF4-FFF2-40B4-BE49-F238E27FC236}">
                <a16:creationId xmlns:a16="http://schemas.microsoft.com/office/drawing/2014/main" id="{88DA2A6C-3422-4B8F-88C2-7C290A1A9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1860793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</a:p>
        </p:txBody>
      </p:sp>
      <p:sp>
        <p:nvSpPr>
          <p:cNvPr id="16" name="Text Box 52">
            <a:hlinkClick r:id="rId2" tooltip="1"/>
            <a:extLst>
              <a:ext uri="{FF2B5EF4-FFF2-40B4-BE49-F238E27FC236}">
                <a16:creationId xmlns:a16="http://schemas.microsoft.com/office/drawing/2014/main" id="{42C68239-0C33-42A0-9D11-AFDA81EC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3" y="2059230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17" name="Text Box 48">
            <a:extLst>
              <a:ext uri="{FF2B5EF4-FFF2-40B4-BE49-F238E27FC236}">
                <a16:creationId xmlns:a16="http://schemas.microsoft.com/office/drawing/2014/main" id="{A9D9FE8F-4770-4453-8C81-C6254BC26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070" y="2013193"/>
            <a:ext cx="8255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.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077A725E-C9BE-4BE0-999C-5BECB65BF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764" y="6302152"/>
            <a:ext cx="1606835" cy="56630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120</a:t>
            </a:r>
            <a:r>
              <a:rPr lang="zh-TW" altLang="en-US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HR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3C7FD463-250B-4780-8FF1-E9AF8939E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664059"/>
            <a:ext cx="1698625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D0FAC52E-7965-44E3-BC01-CF2A5E632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630808"/>
            <a:ext cx="2775191" cy="2023382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92E956C1-CF47-4FA3-BD5E-51AED0F33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862" y="3369681"/>
            <a:ext cx="3581400" cy="304035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7E47099-AC17-4A88-8D2A-3959C5A83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744629"/>
            <a:ext cx="4831009" cy="228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047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A9A8BE8-D452-4F71-A807-68C3D580A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296" y="1959108"/>
            <a:ext cx="6022545" cy="3301422"/>
          </a:xfrm>
          <a:prstGeom prst="rect">
            <a:avLst/>
          </a:prstGeom>
        </p:spPr>
      </p:pic>
      <p:sp>
        <p:nvSpPr>
          <p:cNvPr id="877578" name="Text Box 10"/>
          <p:cNvSpPr txBox="1">
            <a:spLocks noChangeArrowheads="1"/>
          </p:cNvSpPr>
          <p:nvPr/>
        </p:nvSpPr>
        <p:spPr bwMode="auto">
          <a:xfrm>
            <a:off x="933453" y="3059669"/>
            <a:ext cx="46291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可突破軟體限制將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發揮至極至</a:t>
            </a:r>
          </a:p>
        </p:txBody>
      </p:sp>
      <p:sp>
        <p:nvSpPr>
          <p:cNvPr id="877579" name="Rectangle 11"/>
          <p:cNvSpPr>
            <a:spLocks noChangeArrowheads="1"/>
          </p:cNvSpPr>
          <p:nvPr/>
        </p:nvSpPr>
        <p:spPr bwMode="auto">
          <a:xfrm>
            <a:off x="958853" y="1748108"/>
            <a:ext cx="52895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對圖學內容與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相關原理具相當認知 </a:t>
            </a:r>
          </a:p>
        </p:txBody>
      </p:sp>
      <p:sp>
        <p:nvSpPr>
          <p:cNvPr id="877585" name="Rectangle 17"/>
          <p:cNvSpPr>
            <a:spLocks noChangeArrowheads="1"/>
          </p:cNvSpPr>
          <p:nvPr/>
        </p:nvSpPr>
        <p:spPr bwMode="auto">
          <a:xfrm>
            <a:off x="933452" y="2206895"/>
            <a:ext cx="5877233" cy="37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與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相關軟體能實際上運用與瞭解並整合</a:t>
            </a:r>
          </a:p>
        </p:txBody>
      </p:sp>
      <p:sp>
        <p:nvSpPr>
          <p:cNvPr id="877594" name="Rectangle 26"/>
          <p:cNvSpPr>
            <a:spLocks noChangeArrowheads="1"/>
          </p:cNvSpPr>
          <p:nvPr/>
        </p:nvSpPr>
        <p:spPr bwMode="auto">
          <a:xfrm>
            <a:off x="933451" y="2637463"/>
            <a:ext cx="46291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能夠協助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PDM、PLM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與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資源能力</a:t>
            </a:r>
          </a:p>
        </p:txBody>
      </p:sp>
      <p:sp>
        <p:nvSpPr>
          <p:cNvPr id="877608" name="Text Box 40">
            <a:hlinkClick r:id="rId4" tooltip="1"/>
          </p:cNvPr>
          <p:cNvSpPr txBox="1">
            <a:spLocks noChangeArrowheads="1"/>
          </p:cNvSpPr>
          <p:nvPr/>
        </p:nvSpPr>
        <p:spPr bwMode="auto">
          <a:xfrm>
            <a:off x="531813" y="1758924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77609" name="Text Box 41"/>
          <p:cNvSpPr txBox="1">
            <a:spLocks noChangeArrowheads="1"/>
          </p:cNvSpPr>
          <p:nvPr/>
        </p:nvSpPr>
        <p:spPr bwMode="auto">
          <a:xfrm>
            <a:off x="366713" y="1712887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</a:p>
        </p:txBody>
      </p:sp>
      <p:sp>
        <p:nvSpPr>
          <p:cNvPr id="877615" name="Text Box 47">
            <a:hlinkClick r:id="rId4" tooltip="1"/>
          </p:cNvPr>
          <p:cNvSpPr txBox="1">
            <a:spLocks noChangeArrowheads="1"/>
          </p:cNvSpPr>
          <p:nvPr/>
        </p:nvSpPr>
        <p:spPr bwMode="auto">
          <a:xfrm>
            <a:off x="533400" y="1911324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77616" name="Text Box 48"/>
          <p:cNvSpPr txBox="1">
            <a:spLocks noChangeArrowheads="1"/>
          </p:cNvSpPr>
          <p:nvPr/>
        </p:nvSpPr>
        <p:spPr bwMode="auto">
          <a:xfrm>
            <a:off x="368300" y="1865287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</a:p>
        </p:txBody>
      </p:sp>
      <p:sp>
        <p:nvSpPr>
          <p:cNvPr id="877619" name="Text Box 51"/>
          <p:cNvSpPr txBox="1">
            <a:spLocks noChangeArrowheads="1"/>
          </p:cNvSpPr>
          <p:nvPr/>
        </p:nvSpPr>
        <p:spPr bwMode="auto">
          <a:xfrm>
            <a:off x="942976" y="3516868"/>
            <a:ext cx="57626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靈活運用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週邊軟體</a:t>
            </a:r>
          </a:p>
        </p:txBody>
      </p:sp>
      <p:sp>
        <p:nvSpPr>
          <p:cNvPr id="877620" name="Text Box 52">
            <a:hlinkClick r:id="rId4" tooltip="1"/>
          </p:cNvPr>
          <p:cNvSpPr txBox="1">
            <a:spLocks noChangeArrowheads="1"/>
          </p:cNvSpPr>
          <p:nvPr/>
        </p:nvSpPr>
        <p:spPr bwMode="auto">
          <a:xfrm>
            <a:off x="531813" y="2063724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77621" name="Text Box 53"/>
          <p:cNvSpPr txBox="1">
            <a:spLocks noChangeArrowheads="1"/>
          </p:cNvSpPr>
          <p:nvPr/>
        </p:nvSpPr>
        <p:spPr bwMode="auto">
          <a:xfrm>
            <a:off x="366713" y="2017687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3.</a:t>
            </a:r>
          </a:p>
        </p:txBody>
      </p:sp>
      <p:sp>
        <p:nvSpPr>
          <p:cNvPr id="877623" name="Text Box 55">
            <a:hlinkClick r:id="rId4" tooltip="1"/>
          </p:cNvPr>
          <p:cNvSpPr txBox="1">
            <a:spLocks noChangeArrowheads="1"/>
          </p:cNvSpPr>
          <p:nvPr/>
        </p:nvSpPr>
        <p:spPr bwMode="auto">
          <a:xfrm>
            <a:off x="531813" y="2216124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77624" name="Text Box 56"/>
          <p:cNvSpPr txBox="1">
            <a:spLocks noChangeArrowheads="1"/>
          </p:cNvSpPr>
          <p:nvPr/>
        </p:nvSpPr>
        <p:spPr bwMode="auto">
          <a:xfrm>
            <a:off x="366713" y="2170087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4.</a:t>
            </a:r>
          </a:p>
        </p:txBody>
      </p:sp>
      <p:sp>
        <p:nvSpPr>
          <p:cNvPr id="57" name="Rectangle 4"/>
          <p:cNvSpPr>
            <a:spLocks noChangeArrowheads="1"/>
          </p:cNvSpPr>
          <p:nvPr/>
        </p:nvSpPr>
        <p:spPr bwMode="auto">
          <a:xfrm>
            <a:off x="0" y="892889"/>
            <a:ext cx="12192000" cy="70173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專業四級</a:t>
            </a:r>
            <a:endParaRPr lang="en-US" altLang="zh-TW" sz="3600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53" name="Rectangle 4">
            <a:extLst>
              <a:ext uri="{FF2B5EF4-FFF2-40B4-BE49-F238E27FC236}">
                <a16:creationId xmlns:a16="http://schemas.microsoft.com/office/drawing/2014/main" id="{3A435105-B093-4D4A-BCA9-D1954BA14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764" y="6302152"/>
            <a:ext cx="1606835" cy="56630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200</a:t>
            </a:r>
            <a:r>
              <a:rPr lang="zh-TW" altLang="en-US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HR</a:t>
            </a:r>
          </a:p>
        </p:txBody>
      </p:sp>
      <p:pic>
        <p:nvPicPr>
          <p:cNvPr id="60" name="iMachining-1.mov">
            <a:hlinkClick r:id="" action="ppaction://media"/>
            <a:extLst>
              <a:ext uri="{FF2B5EF4-FFF2-40B4-BE49-F238E27FC236}">
                <a16:creationId xmlns:a16="http://schemas.microsoft.com/office/drawing/2014/main" id="{B8D4DF30-5EE1-4242-9ED8-F82F9FC9492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85800" y="4322802"/>
            <a:ext cx="3170039" cy="197935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F4D17A7-5C15-46B5-917B-36C1F065E6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4278" b="40381"/>
          <a:stretch/>
        </p:blipFill>
        <p:spPr>
          <a:xfrm>
            <a:off x="4356535" y="4142872"/>
            <a:ext cx="1494775" cy="215928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0000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554" name="Text Box 10"/>
          <p:cNvSpPr txBox="1">
            <a:spLocks noChangeArrowheads="1"/>
          </p:cNvSpPr>
          <p:nvPr/>
        </p:nvSpPr>
        <p:spPr bwMode="auto">
          <a:xfrm>
            <a:off x="926552" y="3702211"/>
            <a:ext cx="29596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可直接進行產品設計</a:t>
            </a:r>
          </a:p>
        </p:txBody>
      </p:sp>
      <p:sp>
        <p:nvSpPr>
          <p:cNvPr id="876555" name="Rectangle 11"/>
          <p:cNvSpPr>
            <a:spLocks noChangeArrowheads="1"/>
          </p:cNvSpPr>
          <p:nvPr/>
        </p:nvSpPr>
        <p:spPr bwMode="auto">
          <a:xfrm>
            <a:off x="951953" y="2252824"/>
            <a:ext cx="5699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能制定公司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準則或作業規範</a:t>
            </a:r>
          </a:p>
        </p:txBody>
      </p:sp>
      <p:sp>
        <p:nvSpPr>
          <p:cNvPr id="876561" name="Rectangle 17"/>
          <p:cNvSpPr>
            <a:spLocks noChangeArrowheads="1"/>
          </p:cNvSpPr>
          <p:nvPr/>
        </p:nvSpPr>
        <p:spPr bwMode="auto">
          <a:xfrm>
            <a:off x="926552" y="2711610"/>
            <a:ext cx="57245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能對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BOM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產生與階層有相當瞭解與建立能力</a:t>
            </a:r>
          </a:p>
        </p:txBody>
      </p:sp>
      <p:sp>
        <p:nvSpPr>
          <p:cNvPr id="876570" name="Rectangle 26"/>
          <p:cNvSpPr>
            <a:spLocks noChangeArrowheads="1"/>
          </p:cNvSpPr>
          <p:nvPr/>
        </p:nvSpPr>
        <p:spPr bwMode="auto">
          <a:xfrm>
            <a:off x="926552" y="3168811"/>
            <a:ext cx="38740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能瞭解各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系統差異之轉換</a:t>
            </a:r>
          </a:p>
        </p:txBody>
      </p:sp>
      <p:sp>
        <p:nvSpPr>
          <p:cNvPr id="876595" name="Text Box 51"/>
          <p:cNvSpPr txBox="1">
            <a:spLocks noChangeArrowheads="1"/>
          </p:cNvSpPr>
          <p:nvPr/>
        </p:nvSpPr>
        <p:spPr bwMode="auto">
          <a:xfrm>
            <a:off x="936077" y="4159410"/>
            <a:ext cx="41693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能領導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人員解決問題</a:t>
            </a:r>
          </a:p>
        </p:txBody>
      </p:sp>
      <p:sp>
        <p:nvSpPr>
          <p:cNvPr id="55" name="Rectangle 4"/>
          <p:cNvSpPr>
            <a:spLocks noChangeArrowheads="1"/>
          </p:cNvSpPr>
          <p:nvPr/>
        </p:nvSpPr>
        <p:spPr bwMode="auto">
          <a:xfrm>
            <a:off x="0" y="892889"/>
            <a:ext cx="12192000" cy="70173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專業五級</a:t>
            </a:r>
            <a:endParaRPr lang="en-US" altLang="zh-TW" sz="3600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51" name="Text Box 40">
            <a:hlinkClick r:id="rId2" tooltip="1"/>
            <a:extLst>
              <a:ext uri="{FF2B5EF4-FFF2-40B4-BE49-F238E27FC236}">
                <a16:creationId xmlns:a16="http://schemas.microsoft.com/office/drawing/2014/main" id="{D1E61384-3288-48EC-8617-7B7B0FA9B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1758924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52" name="Text Box 41">
            <a:extLst>
              <a:ext uri="{FF2B5EF4-FFF2-40B4-BE49-F238E27FC236}">
                <a16:creationId xmlns:a16="http://schemas.microsoft.com/office/drawing/2014/main" id="{4C7E5301-4F04-4DF3-9C99-7C284CD4B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3" y="1712887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</a:p>
        </p:txBody>
      </p:sp>
      <p:sp>
        <p:nvSpPr>
          <p:cNvPr id="53" name="Text Box 47">
            <a:hlinkClick r:id="rId2" tooltip="1"/>
            <a:extLst>
              <a:ext uri="{FF2B5EF4-FFF2-40B4-BE49-F238E27FC236}">
                <a16:creationId xmlns:a16="http://schemas.microsoft.com/office/drawing/2014/main" id="{740959FC-0342-4ED3-A591-3A71B61F3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911324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54" name="Text Box 48">
            <a:extLst>
              <a:ext uri="{FF2B5EF4-FFF2-40B4-BE49-F238E27FC236}">
                <a16:creationId xmlns:a16="http://schemas.microsoft.com/office/drawing/2014/main" id="{D0BC6AF0-2090-4360-8E3B-8BD11611A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1865287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</a:p>
        </p:txBody>
      </p:sp>
      <p:sp>
        <p:nvSpPr>
          <p:cNvPr id="56" name="Text Box 52">
            <a:hlinkClick r:id="rId2" tooltip="1"/>
            <a:extLst>
              <a:ext uri="{FF2B5EF4-FFF2-40B4-BE49-F238E27FC236}">
                <a16:creationId xmlns:a16="http://schemas.microsoft.com/office/drawing/2014/main" id="{4F139B59-04AE-4182-817B-2A1D841A9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2063724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57" name="Text Box 53">
            <a:extLst>
              <a:ext uri="{FF2B5EF4-FFF2-40B4-BE49-F238E27FC236}">
                <a16:creationId xmlns:a16="http://schemas.microsoft.com/office/drawing/2014/main" id="{8A3DC614-6164-435C-A5AA-EEADA9CCC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3" y="2017687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3.</a:t>
            </a:r>
          </a:p>
        </p:txBody>
      </p:sp>
      <p:sp>
        <p:nvSpPr>
          <p:cNvPr id="58" name="Text Box 55">
            <a:hlinkClick r:id="rId2" tooltip="1"/>
            <a:extLst>
              <a:ext uri="{FF2B5EF4-FFF2-40B4-BE49-F238E27FC236}">
                <a16:creationId xmlns:a16="http://schemas.microsoft.com/office/drawing/2014/main" id="{8BD0E134-8056-454E-AFF6-1FC4B6D46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2216124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59" name="Text Box 56">
            <a:extLst>
              <a:ext uri="{FF2B5EF4-FFF2-40B4-BE49-F238E27FC236}">
                <a16:creationId xmlns:a16="http://schemas.microsoft.com/office/drawing/2014/main" id="{FCCEE3AB-F2E9-409B-971A-43D4C89C1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3" y="2170087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4.</a:t>
            </a:r>
          </a:p>
        </p:txBody>
      </p:sp>
      <p:sp>
        <p:nvSpPr>
          <p:cNvPr id="60" name="Text Box 55">
            <a:hlinkClick r:id="rId2" tooltip="1"/>
            <a:extLst>
              <a:ext uri="{FF2B5EF4-FFF2-40B4-BE49-F238E27FC236}">
                <a16:creationId xmlns:a16="http://schemas.microsoft.com/office/drawing/2014/main" id="{C31FDE62-FB62-45EC-885D-FAB7C3A71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2362333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61" name="Text Box 56">
            <a:extLst>
              <a:ext uri="{FF2B5EF4-FFF2-40B4-BE49-F238E27FC236}">
                <a16:creationId xmlns:a16="http://schemas.microsoft.com/office/drawing/2014/main" id="{5C8001D8-39FF-49D4-8A3B-0DE397E0B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3" y="2327764"/>
            <a:ext cx="8255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5</a:t>
            </a:r>
            <a:r>
              <a:rPr lang="zh-TW" altLang="en-US" sz="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.</a:t>
            </a:r>
          </a:p>
        </p:txBody>
      </p:sp>
      <p:pic>
        <p:nvPicPr>
          <p:cNvPr id="62" name="Picture 18" descr="DSC00971">
            <a:extLst>
              <a:ext uri="{FF2B5EF4-FFF2-40B4-BE49-F238E27FC236}">
                <a16:creationId xmlns:a16="http://schemas.microsoft.com/office/drawing/2014/main" id="{113B89FF-4B93-4D43-B08B-31B94294B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4" r="8459" b="15501"/>
          <a:stretch>
            <a:fillRect/>
          </a:stretch>
        </p:blipFill>
        <p:spPr bwMode="auto">
          <a:xfrm>
            <a:off x="6759029" y="1865287"/>
            <a:ext cx="4572000" cy="39617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4">
            <a:extLst>
              <a:ext uri="{FF2B5EF4-FFF2-40B4-BE49-F238E27FC236}">
                <a16:creationId xmlns:a16="http://schemas.microsoft.com/office/drawing/2014/main" id="{302EDE43-FEA4-4BA5-99E5-A47D39CF1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764" y="6318470"/>
            <a:ext cx="1606835" cy="53367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250</a:t>
            </a:r>
            <a:r>
              <a:rPr lang="zh-TW" altLang="en-US" sz="280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HR</a:t>
            </a:r>
          </a:p>
        </p:txBody>
      </p:sp>
    </p:spTree>
    <p:extLst>
      <p:ext uri="{BB962C8B-B14F-4D97-AF65-F5344CB8AC3E}">
        <p14:creationId xmlns:p14="http://schemas.microsoft.com/office/powerpoint/2010/main" val="2638721444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C90C4CEB-AC22-4D9C-A9B7-91C1D6817D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9171523"/>
              </p:ext>
            </p:extLst>
          </p:nvPr>
        </p:nvGraphicFramePr>
        <p:xfrm>
          <a:off x="6096000" y="838200"/>
          <a:ext cx="6253708" cy="5040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 Box 95">
            <a:extLst>
              <a:ext uri="{FF2B5EF4-FFF2-40B4-BE49-F238E27FC236}">
                <a16:creationId xmlns:a16="http://schemas.microsoft.com/office/drawing/2014/main" id="{6D1965E3-8F98-4FB7-8C63-B28F62F8C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6172200"/>
            <a:ext cx="908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chemeClr val="tx2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級數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C9E7C59A-2E95-4892-9C94-6B42C24D0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27" y="896635"/>
            <a:ext cx="7232073" cy="723275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學過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助理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懂得基本指令與操作，可繪簡單圖形但複雜圖形不知指令如何運用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76D649C3-247B-46DC-ADC3-239CBC353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27" y="1905000"/>
            <a:ext cx="563187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hlinkClick r:id="rId7" action="ppaction://hlinksldjump"/>
              </a:rPr>
              <a:t>2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hlinkClick r:id="rId7" action="ppaction://hlinksldjump"/>
              </a:rPr>
              <a:t> 能畫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hlinkClick r:id="rId7" action="ppaction://hlinksldjump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hlinkClick r:id="rId7" action="ppaction://hlinksldjump"/>
              </a:rPr>
              <a:t>助理工程師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hlinkClick r:id="rId7" action="ppaction://hlinksldjump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懂得指令與操作，但面對不常用的指令常要翻手冊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98B09509-8F3E-4F38-8339-5E42CA24A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31" y="2895600"/>
            <a:ext cx="624839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hlinkClick r:id="rId8" action="ppaction://hlinksldjump"/>
              </a:rPr>
              <a:t>3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hlinkClick r:id="rId8" action="ppaction://hlinksldjump"/>
              </a:rPr>
              <a:t> 熟練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hlinkClick r:id="rId8" action="ppaction://hlinksldjump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hlinkClick r:id="rId8" action="ppaction://hlinksldjump"/>
              </a:rPr>
              <a:t>工程師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hlinkClick r:id="rId8" action="ppaction://hlinksldjump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熟悉指令與操作，但知其然而不知所以然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FE5FFEEF-477D-4714-B5A0-ACE9DFE09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64" y="5715000"/>
            <a:ext cx="635923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hlinkClick r:id="rId9" action="ppaction://hlinksldjump"/>
              </a:rPr>
              <a:t>6</a:t>
            </a:r>
            <a:r>
              <a:rPr lang="zh-TW" altLang="en-US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hlinkClick r:id="rId9" action="ppaction://hlinksldjump"/>
              </a:rPr>
              <a:t> 顧問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 具備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資訊整合與管理，解決企業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與圖面製程問題</a:t>
            </a: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12A11DF9-D3F7-4C68-AAA2-7C1358A33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2" y="4724400"/>
            <a:ext cx="625370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hlinkClick r:id="rId10" action="ppaction://hlinksldjump"/>
              </a:rPr>
              <a:t>5</a:t>
            </a:r>
            <a:r>
              <a:rPr lang="zh-TW" altLang="en-US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hlinkClick r:id="rId10" action="ppaction://hlinksldjump"/>
              </a:rPr>
              <a:t> 講師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 瞭解外界時勢與未來走向並能充份講解和解答學生問題</a:t>
            </a:r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id="{3EDC7365-0580-495F-94A9-5C542F4EB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2" y="3810000"/>
            <a:ext cx="575517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hlinkClick r:id="rId11" action="ppaction://hlinksldjump"/>
              </a:rPr>
              <a:t>4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hlinkClick r:id="rId11" action="ppaction://hlinksldjump"/>
              </a:rPr>
              <a:t> 專業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hlinkClick r:id="rId11" action="ppaction://hlinksldjump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hlinkClick r:id="rId11" action="ppaction://hlinksldjump"/>
              </a:rPr>
              <a:t>專業工程師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hlinkClick r:id="rId11" action="ppaction://hlinksldjump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熟悉指令與操作，瞭解原理加以整合與解決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問題</a:t>
            </a:r>
          </a:p>
        </p:txBody>
      </p:sp>
    </p:spTree>
    <p:extLst>
      <p:ext uri="{BB962C8B-B14F-4D97-AF65-F5344CB8AC3E}">
        <p14:creationId xmlns:p14="http://schemas.microsoft.com/office/powerpoint/2010/main" val="3077570441"/>
      </p:ext>
    </p:extLst>
  </p:cSld>
  <p:clrMapOvr>
    <a:masterClrMapping/>
  </p:clrMapOvr>
  <p:transition spd="med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C90C4CEB-AC22-4D9C-A9B7-91C1D6817DEA}"/>
              </a:ext>
            </a:extLst>
          </p:cNvPr>
          <p:cNvGraphicFramePr/>
          <p:nvPr/>
        </p:nvGraphicFramePr>
        <p:xfrm>
          <a:off x="6435725" y="946265"/>
          <a:ext cx="4800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 Box 95">
            <a:extLst>
              <a:ext uri="{FF2B5EF4-FFF2-40B4-BE49-F238E27FC236}">
                <a16:creationId xmlns:a16="http://schemas.microsoft.com/office/drawing/2014/main" id="{6D1965E3-8F98-4FB7-8C63-B28F62F8C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6172200"/>
            <a:ext cx="908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chemeClr val="tx2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級數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C9E7C59A-2E95-4892-9C94-6B42C24D0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27" y="896635"/>
            <a:ext cx="7232073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學過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助理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懂得基本指令與操作，可繪簡單圖形但複雜圖形不知指令如何運用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76D649C3-247B-46DC-ADC3-239CBC353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27" y="1905000"/>
            <a:ext cx="563187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能畫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助理工程師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懂得指令與操作，但面對不常用的指令常要翻手冊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98B09509-8F3E-4F38-8339-5E42CA24A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31" y="2895600"/>
            <a:ext cx="624839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熟練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工程師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熟悉指令與操作，但知其然而不知所以然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FE5FFEEF-477D-4714-B5A0-ACE9DFE09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64" y="5715000"/>
            <a:ext cx="635923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6</a:t>
            </a:r>
            <a:r>
              <a:rPr lang="zh-TW" altLang="en-US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顧問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 具備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資訊整合與管理，解決企業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與圖面製程問題</a:t>
            </a: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12A11DF9-D3F7-4C68-AAA2-7C1358A33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2" y="4724400"/>
            <a:ext cx="6253708" cy="78483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</a:t>
            </a:r>
            <a:r>
              <a:rPr lang="zh-TW" altLang="en-US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講師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 瞭解外界時勢與未來走向並能充份講解和解答學生問題</a:t>
            </a:r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id="{3EDC7365-0580-495F-94A9-5C542F4EB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2" y="3810000"/>
            <a:ext cx="575517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專業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專業工程師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熟悉指令與操作，瞭解原理加以整合與解決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問題</a:t>
            </a:r>
          </a:p>
        </p:txBody>
      </p:sp>
    </p:spTree>
    <p:extLst>
      <p:ext uri="{BB962C8B-B14F-4D97-AF65-F5344CB8AC3E}">
        <p14:creationId xmlns:p14="http://schemas.microsoft.com/office/powerpoint/2010/main" val="862122719"/>
      </p:ext>
    </p:extLst>
  </p:cSld>
  <p:clrMapOvr>
    <a:masterClrMapping/>
  </p:clrMapOvr>
  <p:transition spd="med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40" name="Text Box 4"/>
          <p:cNvSpPr txBox="1">
            <a:spLocks noChangeArrowheads="1"/>
          </p:cNvSpPr>
          <p:nvPr/>
        </p:nvSpPr>
        <p:spPr bwMode="auto">
          <a:xfrm>
            <a:off x="152400" y="1782764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</a:p>
        </p:txBody>
      </p:sp>
      <p:sp>
        <p:nvSpPr>
          <p:cNvPr id="884742" name="AutoShape 6"/>
          <p:cNvSpPr>
            <a:spLocks noChangeArrowheads="1"/>
          </p:cNvSpPr>
          <p:nvPr/>
        </p:nvSpPr>
        <p:spPr bwMode="auto">
          <a:xfrm>
            <a:off x="-342900" y="1325078"/>
            <a:ext cx="96" cy="550247"/>
          </a:xfrm>
          <a:prstGeom prst="rightArrow">
            <a:avLst>
              <a:gd name="adj1" fmla="val 50000"/>
              <a:gd name="adj2" fmla="val 67708"/>
            </a:avLst>
          </a:prstGeom>
          <a:gradFill rotWithShape="0">
            <a:gsLst>
              <a:gs pos="0">
                <a:schemeClr val="tx2">
                  <a:gamma/>
                  <a:tint val="0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84743" name="Text Box 7"/>
          <p:cNvSpPr txBox="1">
            <a:spLocks noChangeArrowheads="1"/>
          </p:cNvSpPr>
          <p:nvPr/>
        </p:nvSpPr>
        <p:spPr bwMode="auto">
          <a:xfrm>
            <a:off x="787400" y="1676400"/>
            <a:ext cx="3937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具有自我學習向上目標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84744" name="Rectangle 8"/>
          <p:cNvSpPr>
            <a:spLocks noChangeArrowheads="1"/>
          </p:cNvSpPr>
          <p:nvPr/>
        </p:nvSpPr>
        <p:spPr bwMode="auto">
          <a:xfrm>
            <a:off x="787400" y="2179638"/>
            <a:ext cx="5530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對教學工作有高度熱誠</a:t>
            </a:r>
          </a:p>
        </p:txBody>
      </p:sp>
      <p:sp>
        <p:nvSpPr>
          <p:cNvPr id="884747" name="Text Box 11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317500" y="1828801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84751" name="Rectangle 15"/>
          <p:cNvSpPr>
            <a:spLocks noChangeArrowheads="1"/>
          </p:cNvSpPr>
          <p:nvPr/>
        </p:nvSpPr>
        <p:spPr bwMode="auto">
          <a:xfrm>
            <a:off x="785814" y="2728913"/>
            <a:ext cx="37861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能針對課程選擇適當教材</a:t>
            </a:r>
          </a:p>
        </p:txBody>
      </p:sp>
      <p:sp>
        <p:nvSpPr>
          <p:cNvPr id="884753" name="Rectangle 17"/>
          <p:cNvSpPr>
            <a:spLocks noChangeArrowheads="1"/>
          </p:cNvSpPr>
          <p:nvPr/>
        </p:nvSpPr>
        <p:spPr bwMode="auto">
          <a:xfrm>
            <a:off x="762000" y="3352800"/>
            <a:ext cx="5530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對同學問題能即時回答並找出答案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0" y="892889"/>
            <a:ext cx="12192000" cy="70173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講師一級</a:t>
            </a:r>
            <a:endParaRPr lang="en-US" altLang="zh-TW" sz="360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8357D8F2-2416-4808-A916-4A01357DD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884064"/>
            <a:ext cx="5530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zh-TW" altLang="en-US" sz="2400">
                <a:latin typeface="華康細圓體" panose="020F0309000000000000" pitchFamily="49" charset="-120"/>
                <a:ea typeface="華康細圓體" panose="020F0309000000000000" pitchFamily="49" charset="-120"/>
              </a:rPr>
              <a:t>能輔導學生學習方向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95BAB71-087D-4015-80E6-361A4FA8F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397" y="3780359"/>
            <a:ext cx="4686299" cy="278805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85078D8-3421-4D0B-95F1-EA65AB466D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75" y="1868467"/>
            <a:ext cx="3275518" cy="2456639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812" name="Text Box 4"/>
          <p:cNvSpPr txBox="1">
            <a:spLocks noChangeArrowheads="1"/>
          </p:cNvSpPr>
          <p:nvPr/>
        </p:nvSpPr>
        <p:spPr bwMode="auto">
          <a:xfrm>
            <a:off x="152400" y="1706564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</a:p>
        </p:txBody>
      </p:sp>
      <p:sp>
        <p:nvSpPr>
          <p:cNvPr id="887815" name="Text Box 7"/>
          <p:cNvSpPr txBox="1">
            <a:spLocks noChangeArrowheads="1"/>
          </p:cNvSpPr>
          <p:nvPr/>
        </p:nvSpPr>
        <p:spPr bwMode="auto">
          <a:xfrm>
            <a:off x="685800" y="1752600"/>
            <a:ext cx="61912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>
                <a:latin typeface="華康細圓體" panose="020F0309000000000000" pitchFamily="49" charset="-120"/>
                <a:ea typeface="華康細圓體" panose="020F0309000000000000" pitchFamily="49" charset="-120"/>
              </a:rPr>
              <a:t>具有專業證照</a:t>
            </a:r>
          </a:p>
        </p:txBody>
      </p:sp>
      <p:sp>
        <p:nvSpPr>
          <p:cNvPr id="887816" name="Rectangle 8"/>
          <p:cNvSpPr>
            <a:spLocks noChangeArrowheads="1"/>
          </p:cNvSpPr>
          <p:nvPr/>
        </p:nvSpPr>
        <p:spPr bwMode="auto">
          <a:xfrm>
            <a:off x="685800" y="2362200"/>
            <a:ext cx="5530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zh-TW" altLang="en-US" sz="2400">
                <a:latin typeface="華康細圓體" panose="020F0309000000000000" pitchFamily="49" charset="-120"/>
                <a:ea typeface="華康細圓體" panose="020F0309000000000000" pitchFamily="49" charset="-120"/>
              </a:rPr>
              <a:t>具有教學課程之相對知識</a:t>
            </a:r>
          </a:p>
        </p:txBody>
      </p:sp>
      <p:sp>
        <p:nvSpPr>
          <p:cNvPr id="887818" name="Text Box 10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317500" y="1752601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87825" name="Text Box 17"/>
          <p:cNvSpPr txBox="1">
            <a:spLocks noChangeArrowheads="1"/>
          </p:cNvSpPr>
          <p:nvPr/>
        </p:nvSpPr>
        <p:spPr bwMode="auto">
          <a:xfrm>
            <a:off x="155575" y="1906589"/>
            <a:ext cx="8255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</a:p>
        </p:txBody>
      </p:sp>
      <p:sp>
        <p:nvSpPr>
          <p:cNvPr id="887826" name="Text Box 18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325438" y="1931989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87831" name="Rectangle 23"/>
          <p:cNvSpPr>
            <a:spLocks noChangeArrowheads="1"/>
          </p:cNvSpPr>
          <p:nvPr/>
        </p:nvSpPr>
        <p:spPr bwMode="auto">
          <a:xfrm>
            <a:off x="685800" y="3048000"/>
            <a:ext cx="5530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zh-TW" altLang="en-US" sz="2400">
                <a:latin typeface="華康細圓體" panose="020F0309000000000000" pitchFamily="49" charset="-120"/>
                <a:ea typeface="華康細圓體" panose="020F0309000000000000" pitchFamily="49" charset="-120"/>
              </a:rPr>
              <a:t>對專業證照認證制度有明確的認知</a:t>
            </a:r>
          </a:p>
        </p:txBody>
      </p:sp>
      <p:sp>
        <p:nvSpPr>
          <p:cNvPr id="887833" name="Rectangle 25"/>
          <p:cNvSpPr>
            <a:spLocks noChangeArrowheads="1"/>
          </p:cNvSpPr>
          <p:nvPr/>
        </p:nvSpPr>
        <p:spPr bwMode="auto">
          <a:xfrm>
            <a:off x="685800" y="3657600"/>
            <a:ext cx="5530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zh-TW" altLang="en-US" sz="2400">
                <a:latin typeface="華康細圓體" panose="020F0309000000000000" pitchFamily="49" charset="-120"/>
                <a:ea typeface="華康細圓體" panose="020F0309000000000000" pitchFamily="49" charset="-120"/>
              </a:rPr>
              <a:t>具有輔導專業證照的計劃與能力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0" y="913888"/>
            <a:ext cx="12192000" cy="6597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講師二級</a:t>
            </a:r>
            <a:endParaRPr lang="en-US" altLang="zh-TW" sz="3600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1" name="Picture 6" descr="ãsolidworks certificationãçåçæå°çµæ">
            <a:extLst>
              <a:ext uri="{FF2B5EF4-FFF2-40B4-BE49-F238E27FC236}">
                <a16:creationId xmlns:a16="http://schemas.microsoft.com/office/drawing/2014/main" id="{01782062-0E49-436B-8154-53CBACA57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267200"/>
            <a:ext cx="2819400" cy="205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45069767-0B6A-4DFF-94D5-16EC4FC58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793652"/>
            <a:ext cx="5638800" cy="396888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ransition spd="med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8" name="Text Box 4"/>
          <p:cNvSpPr txBox="1">
            <a:spLocks noChangeArrowheads="1"/>
          </p:cNvSpPr>
          <p:nvPr/>
        </p:nvSpPr>
        <p:spPr bwMode="auto">
          <a:xfrm>
            <a:off x="444500" y="1694719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</a:p>
        </p:txBody>
      </p:sp>
      <p:sp>
        <p:nvSpPr>
          <p:cNvPr id="886791" name="Text Box 7"/>
          <p:cNvSpPr txBox="1">
            <a:spLocks noChangeArrowheads="1"/>
          </p:cNvSpPr>
          <p:nvPr/>
        </p:nvSpPr>
        <p:spPr bwMode="auto">
          <a:xfrm>
            <a:off x="1018194" y="1981200"/>
            <a:ext cx="294420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具教材編製能力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能規劃教學課程</a:t>
            </a:r>
          </a:p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能培養講師</a:t>
            </a:r>
          </a:p>
        </p:txBody>
      </p:sp>
      <p:sp>
        <p:nvSpPr>
          <p:cNvPr id="886795" name="Text Box 11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609600" y="1740756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86799" name="Text Box 15"/>
          <p:cNvSpPr txBox="1">
            <a:spLocks noChangeArrowheads="1"/>
          </p:cNvSpPr>
          <p:nvPr/>
        </p:nvSpPr>
        <p:spPr bwMode="auto">
          <a:xfrm>
            <a:off x="444500" y="1923319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</a:p>
        </p:txBody>
      </p:sp>
      <p:sp>
        <p:nvSpPr>
          <p:cNvPr id="886800" name="Text Box 16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609600" y="1969356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0" y="913888"/>
            <a:ext cx="12192000" cy="6597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講師三級</a:t>
            </a:r>
            <a:endParaRPr lang="en-US" altLang="zh-TW" sz="3600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6C614062-6715-4738-BE5C-26DD45CC2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4460579"/>
            <a:ext cx="1483821" cy="2076345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20CDAB3A-E835-4C79-BDAB-5EDB58461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457" y="4559350"/>
            <a:ext cx="1415271" cy="1982444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3313FFF-AC7E-41D4-9219-CA1721D64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955" y="4559350"/>
            <a:ext cx="1378322" cy="193068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CD1DB99E-7C44-4A41-ACD6-BE7EE18DE2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413" y="2122917"/>
            <a:ext cx="3028684" cy="4242438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7D8F7A6-2C4B-4B92-A9C0-2F6D8079D3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9783" y="2196239"/>
            <a:ext cx="2188086" cy="1284548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263594D7-BA82-406C-B813-C90A677ED5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5483" y="3657600"/>
            <a:ext cx="1848330" cy="2541869"/>
          </a:xfrm>
          <a:prstGeom prst="rect">
            <a:avLst/>
          </a:prstGeom>
        </p:spPr>
      </p:pic>
      <p:sp>
        <p:nvSpPr>
          <p:cNvPr id="28" name="Text Box 17">
            <a:extLst>
              <a:ext uri="{FF2B5EF4-FFF2-40B4-BE49-F238E27FC236}">
                <a16:creationId xmlns:a16="http://schemas.microsoft.com/office/drawing/2014/main" id="{911A0D88-0F59-44A0-8441-89952671A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44" y="2096514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3.</a:t>
            </a:r>
          </a:p>
        </p:txBody>
      </p:sp>
      <p:sp>
        <p:nvSpPr>
          <p:cNvPr id="29" name="Text Box 18">
            <a:hlinkClick r:id="rId2" tooltip="1"/>
            <a:extLst>
              <a:ext uri="{FF2B5EF4-FFF2-40B4-BE49-F238E27FC236}">
                <a16:creationId xmlns:a16="http://schemas.microsoft.com/office/drawing/2014/main" id="{AE933410-7727-4712-8373-3B938B612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44" y="2142552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</p:spTree>
  </p:cSld>
  <p:clrMapOvr>
    <a:masterClrMapping/>
  </p:clrMapOvr>
  <p:transition spd="med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6" name="Text Box 4"/>
          <p:cNvSpPr txBox="1">
            <a:spLocks noChangeArrowheads="1"/>
          </p:cNvSpPr>
          <p:nvPr/>
        </p:nvSpPr>
        <p:spPr bwMode="auto">
          <a:xfrm>
            <a:off x="325783" y="1713495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</a:p>
        </p:txBody>
      </p:sp>
      <p:sp>
        <p:nvSpPr>
          <p:cNvPr id="888838" name="AutoShape 6"/>
          <p:cNvSpPr>
            <a:spLocks noChangeArrowheads="1"/>
          </p:cNvSpPr>
          <p:nvPr/>
        </p:nvSpPr>
        <p:spPr bwMode="auto">
          <a:xfrm>
            <a:off x="1638300" y="1782278"/>
            <a:ext cx="96" cy="550247"/>
          </a:xfrm>
          <a:prstGeom prst="rightArrow">
            <a:avLst>
              <a:gd name="adj1" fmla="val 50000"/>
              <a:gd name="adj2" fmla="val 67708"/>
            </a:avLst>
          </a:prstGeom>
          <a:gradFill rotWithShape="0">
            <a:gsLst>
              <a:gs pos="0">
                <a:schemeClr val="tx2">
                  <a:gamma/>
                  <a:tint val="0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88840" name="Rectangle 8"/>
          <p:cNvSpPr>
            <a:spLocks noChangeArrowheads="1"/>
          </p:cNvSpPr>
          <p:nvPr/>
        </p:nvSpPr>
        <p:spPr bwMode="auto">
          <a:xfrm>
            <a:off x="869950" y="2423756"/>
            <a:ext cx="5530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深知產業走向與趨勢</a:t>
            </a:r>
          </a:p>
        </p:txBody>
      </p:sp>
      <p:sp>
        <p:nvSpPr>
          <p:cNvPr id="888842" name="Text Box 10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490883" y="1759532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88846" name="Text Box 14"/>
          <p:cNvSpPr txBox="1">
            <a:spLocks noChangeArrowheads="1"/>
          </p:cNvSpPr>
          <p:nvPr/>
        </p:nvSpPr>
        <p:spPr bwMode="auto">
          <a:xfrm>
            <a:off x="325783" y="1942095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</a:p>
        </p:txBody>
      </p:sp>
      <p:sp>
        <p:nvSpPr>
          <p:cNvPr id="888847" name="Text Box 15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490883" y="1988132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88849" name="Text Box 17"/>
          <p:cNvSpPr txBox="1">
            <a:spLocks noChangeArrowheads="1"/>
          </p:cNvSpPr>
          <p:nvPr/>
        </p:nvSpPr>
        <p:spPr bwMode="auto">
          <a:xfrm>
            <a:off x="324196" y="2213557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3.</a:t>
            </a:r>
          </a:p>
        </p:txBody>
      </p:sp>
      <p:sp>
        <p:nvSpPr>
          <p:cNvPr id="888850" name="Text Box 18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489296" y="2259595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88856" name="Rectangle 24"/>
          <p:cNvSpPr>
            <a:spLocks noChangeArrowheads="1"/>
          </p:cNvSpPr>
          <p:nvPr/>
        </p:nvSpPr>
        <p:spPr bwMode="auto">
          <a:xfrm>
            <a:off x="869950" y="2957156"/>
            <a:ext cx="5530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具有專題報導能力與自我見解</a:t>
            </a:r>
          </a:p>
        </p:txBody>
      </p:sp>
      <p:sp>
        <p:nvSpPr>
          <p:cNvPr id="888859" name="Text Box 27"/>
          <p:cNvSpPr txBox="1">
            <a:spLocks noChangeArrowheads="1"/>
          </p:cNvSpPr>
          <p:nvPr/>
        </p:nvSpPr>
        <p:spPr bwMode="auto">
          <a:xfrm>
            <a:off x="324196" y="2475495"/>
            <a:ext cx="8255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4.</a:t>
            </a:r>
          </a:p>
        </p:txBody>
      </p:sp>
      <p:sp>
        <p:nvSpPr>
          <p:cNvPr id="888860" name="Text Box 28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489296" y="2521532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88861" name="Rectangle 29"/>
          <p:cNvSpPr>
            <a:spLocks noChangeArrowheads="1"/>
          </p:cNvSpPr>
          <p:nvPr/>
        </p:nvSpPr>
        <p:spPr bwMode="auto">
          <a:xfrm>
            <a:off x="869950" y="3490556"/>
            <a:ext cx="5530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產品資料管理有充份認知</a:t>
            </a:r>
          </a:p>
        </p:txBody>
      </p:sp>
      <p:sp>
        <p:nvSpPr>
          <p:cNvPr id="888862" name="Rectangle 30"/>
          <p:cNvSpPr>
            <a:spLocks noChangeArrowheads="1"/>
          </p:cNvSpPr>
          <p:nvPr/>
        </p:nvSpPr>
        <p:spPr bwMode="auto">
          <a:xfrm>
            <a:off x="869950" y="4100156"/>
            <a:ext cx="5530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具有專業設計能力</a:t>
            </a: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0" y="892889"/>
            <a:ext cx="12192000" cy="70173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講師四級</a:t>
            </a:r>
            <a:endParaRPr lang="en-US" altLang="zh-TW" sz="3600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4" name="圖片 23">
            <a:hlinkClick r:id="rId3"/>
            <a:extLst>
              <a:ext uri="{FF2B5EF4-FFF2-40B4-BE49-F238E27FC236}">
                <a16:creationId xmlns:a16="http://schemas.microsoft.com/office/drawing/2014/main" id="{03C0C7EF-5280-4738-83A5-C83B710F7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780103"/>
            <a:ext cx="3773584" cy="24842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CB746900-58A6-4280-A1AA-D905DDB2B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4355610"/>
            <a:ext cx="5493032" cy="233692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C90C4CEB-AC22-4D9C-A9B7-91C1D6817DEA}"/>
              </a:ext>
            </a:extLst>
          </p:cNvPr>
          <p:cNvGraphicFramePr/>
          <p:nvPr/>
        </p:nvGraphicFramePr>
        <p:xfrm>
          <a:off x="6435725" y="946265"/>
          <a:ext cx="4800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 Box 95">
            <a:extLst>
              <a:ext uri="{FF2B5EF4-FFF2-40B4-BE49-F238E27FC236}">
                <a16:creationId xmlns:a16="http://schemas.microsoft.com/office/drawing/2014/main" id="{6D1965E3-8F98-4FB7-8C63-B28F62F8C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6172200"/>
            <a:ext cx="908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chemeClr val="tx2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級數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C9E7C59A-2E95-4892-9C94-6B42C24D0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27" y="896635"/>
            <a:ext cx="7232073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學過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助理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懂得基本指令與操作，可繪簡單圖形但複雜圖形不知指令如何運用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76D649C3-247B-46DC-ADC3-239CBC353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27" y="1905000"/>
            <a:ext cx="563187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能畫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助理工程師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懂得指令與操作，但面對不常用的指令常要翻手冊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98B09509-8F3E-4F38-8339-5E42CA24A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31" y="2895600"/>
            <a:ext cx="624839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熟練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工程師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熟悉指令與操作，但知其然而不知所以然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FE5FFEEF-477D-4714-B5A0-ACE9DFE09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64" y="5715000"/>
            <a:ext cx="6359236" cy="78483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6</a:t>
            </a:r>
            <a:r>
              <a:rPr lang="zh-TW" altLang="en-US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顧問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 具備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資訊整合與管理，解決企業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與圖面製程問題</a:t>
            </a: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12A11DF9-D3F7-4C68-AAA2-7C1358A33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2" y="4724400"/>
            <a:ext cx="625370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</a:t>
            </a:r>
            <a:r>
              <a:rPr lang="zh-TW" altLang="en-US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講師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 瞭解外界時勢與未來走向並能充份講解和解答學生問題</a:t>
            </a:r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id="{3EDC7365-0580-495F-94A9-5C542F4EB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2" y="3810000"/>
            <a:ext cx="575517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專業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專業工程師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熟悉指令與操作，瞭解原理加以整合與解決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問題</a:t>
            </a:r>
          </a:p>
        </p:txBody>
      </p:sp>
    </p:spTree>
    <p:extLst>
      <p:ext uri="{BB962C8B-B14F-4D97-AF65-F5344CB8AC3E}">
        <p14:creationId xmlns:p14="http://schemas.microsoft.com/office/powerpoint/2010/main" val="1468381507"/>
      </p:ext>
    </p:extLst>
  </p:cSld>
  <p:clrMapOvr>
    <a:masterClrMapping/>
  </p:clrMapOvr>
  <p:transition spd="med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7" name="Rectangle 7"/>
          <p:cNvSpPr>
            <a:spLocks noChangeArrowheads="1"/>
          </p:cNvSpPr>
          <p:nvPr/>
        </p:nvSpPr>
        <p:spPr bwMode="auto">
          <a:xfrm>
            <a:off x="457200" y="1905000"/>
            <a:ext cx="464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具備企業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導入計畫的專業能力</a:t>
            </a:r>
          </a:p>
        </p:txBody>
      </p:sp>
      <p:sp>
        <p:nvSpPr>
          <p:cNvPr id="890905" name="Rectangle 25"/>
          <p:cNvSpPr>
            <a:spLocks noChangeArrowheads="1"/>
          </p:cNvSpPr>
          <p:nvPr/>
        </p:nvSpPr>
        <p:spPr bwMode="auto">
          <a:xfrm>
            <a:off x="457200" y="2514600"/>
            <a:ext cx="464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具備企業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資訊整合專業能力</a:t>
            </a:r>
          </a:p>
        </p:txBody>
      </p:sp>
      <p:sp>
        <p:nvSpPr>
          <p:cNvPr id="890906" name="Rectangle 26"/>
          <p:cNvSpPr>
            <a:spLocks noChangeArrowheads="1"/>
          </p:cNvSpPr>
          <p:nvPr/>
        </p:nvSpPr>
        <p:spPr bwMode="auto">
          <a:xfrm>
            <a:off x="457200" y="3124200"/>
            <a:ext cx="464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能解決企業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方面的任何問題</a:t>
            </a:r>
          </a:p>
        </p:txBody>
      </p:sp>
      <p:sp>
        <p:nvSpPr>
          <p:cNvPr id="60" name="Rectangle 4"/>
          <p:cNvSpPr>
            <a:spLocks noChangeArrowheads="1"/>
          </p:cNvSpPr>
          <p:nvPr/>
        </p:nvSpPr>
        <p:spPr bwMode="auto">
          <a:xfrm>
            <a:off x="0" y="892889"/>
            <a:ext cx="12192000" cy="70173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顧問</a:t>
            </a:r>
            <a:endParaRPr lang="en-US" altLang="zh-TW" sz="360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CD425C02-A0F1-4CA2-BC3F-EBACF20E1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044" y="3886200"/>
            <a:ext cx="464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能編寫計畫書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0162E3D9-8DAD-4FA6-B765-8F4E5BE6E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513" y="4463534"/>
            <a:ext cx="464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具溝通與協調能力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3" name="Picture 2" descr="Multi-Product_Graphic_with_Sustainability">
            <a:extLst>
              <a:ext uri="{FF2B5EF4-FFF2-40B4-BE49-F238E27FC236}">
                <a16:creationId xmlns:a16="http://schemas.microsoft.com/office/drawing/2014/main" id="{9AB4210B-CECE-4BBE-BC96-E05F03BE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42739"/>
            <a:ext cx="6117044" cy="408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351058"/>
              </p:ext>
            </p:extLst>
          </p:nvPr>
        </p:nvGraphicFramePr>
        <p:xfrm>
          <a:off x="5178798" y="1612029"/>
          <a:ext cx="7013202" cy="4666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58222" name="Text Box 110"/>
          <p:cNvSpPr txBox="1">
            <a:spLocks noChangeArrowheads="1"/>
          </p:cNvSpPr>
          <p:nvPr/>
        </p:nvSpPr>
        <p:spPr bwMode="auto">
          <a:xfrm>
            <a:off x="914401" y="3575820"/>
            <a:ext cx="31810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可獨立模型修改與出圖</a:t>
            </a:r>
          </a:p>
        </p:txBody>
      </p:sp>
      <p:sp>
        <p:nvSpPr>
          <p:cNvPr id="858223" name="Rectangle 111"/>
          <p:cNvSpPr>
            <a:spLocks noChangeArrowheads="1"/>
          </p:cNvSpPr>
          <p:nvPr/>
        </p:nvSpPr>
        <p:spPr bwMode="auto">
          <a:xfrm>
            <a:off x="939801" y="2126434"/>
            <a:ext cx="4238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運用指令並找尋相關資料</a:t>
            </a:r>
          </a:p>
        </p:txBody>
      </p:sp>
      <p:sp>
        <p:nvSpPr>
          <p:cNvPr id="858232" name="Rectangle 120"/>
          <p:cNvSpPr>
            <a:spLocks noChangeArrowheads="1"/>
          </p:cNvSpPr>
          <p:nvPr/>
        </p:nvSpPr>
        <p:spPr bwMode="auto">
          <a:xfrm>
            <a:off x="914400" y="2585221"/>
            <a:ext cx="42059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具零件、組合件與工程圖操作</a:t>
            </a:r>
          </a:p>
        </p:txBody>
      </p:sp>
      <p:sp>
        <p:nvSpPr>
          <p:cNvPr id="858247" name="Rectangle 135"/>
          <p:cNvSpPr>
            <a:spLocks noChangeArrowheads="1"/>
          </p:cNvSpPr>
          <p:nvPr/>
        </p:nvSpPr>
        <p:spPr bwMode="auto">
          <a:xfrm>
            <a:off x="914400" y="3042420"/>
            <a:ext cx="41492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具逆向工程能力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58256" name="Text Box 144"/>
          <p:cNvSpPr txBox="1">
            <a:spLocks noChangeArrowheads="1"/>
          </p:cNvSpPr>
          <p:nvPr/>
        </p:nvSpPr>
        <p:spPr bwMode="auto">
          <a:xfrm>
            <a:off x="304800" y="1594621"/>
            <a:ext cx="7429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>
                <a:latin typeface="華康細圓體" panose="020F0309000000000000" pitchFamily="49" charset="-120"/>
                <a:ea typeface="華康細圓體" panose="020F0309000000000000" pitchFamily="49" charset="-120"/>
              </a:rPr>
              <a:t>能畫</a:t>
            </a:r>
            <a:endParaRPr lang="zh-TW" altLang="en-US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58257" name="Text Box 145">
            <a:hlinkClick r:id="rId4" tooltip="1"/>
          </p:cNvPr>
          <p:cNvSpPr txBox="1">
            <a:spLocks noChangeArrowheads="1"/>
          </p:cNvSpPr>
          <p:nvPr/>
        </p:nvSpPr>
        <p:spPr bwMode="auto">
          <a:xfrm>
            <a:off x="469900" y="2051821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58258" name="Text Box 146"/>
          <p:cNvSpPr txBox="1">
            <a:spLocks noChangeArrowheads="1"/>
          </p:cNvSpPr>
          <p:nvPr/>
        </p:nvSpPr>
        <p:spPr bwMode="auto">
          <a:xfrm>
            <a:off x="304800" y="2005784"/>
            <a:ext cx="8255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</a:p>
        </p:txBody>
      </p:sp>
      <p:sp>
        <p:nvSpPr>
          <p:cNvPr id="858259" name="Text Box 147">
            <a:hlinkClick r:id="rId4" tooltip="1"/>
          </p:cNvPr>
          <p:cNvSpPr txBox="1">
            <a:spLocks noChangeArrowheads="1"/>
          </p:cNvSpPr>
          <p:nvPr/>
        </p:nvSpPr>
        <p:spPr bwMode="auto">
          <a:xfrm>
            <a:off x="469900" y="2280421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58260" name="Text Box 148"/>
          <p:cNvSpPr txBox="1">
            <a:spLocks noChangeArrowheads="1"/>
          </p:cNvSpPr>
          <p:nvPr/>
        </p:nvSpPr>
        <p:spPr bwMode="auto">
          <a:xfrm>
            <a:off x="304800" y="2234384"/>
            <a:ext cx="82550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</a:p>
        </p:txBody>
      </p:sp>
      <p:sp>
        <p:nvSpPr>
          <p:cNvPr id="858261" name="Text Box 149">
            <a:hlinkClick r:id="rId4" tooltip="1"/>
          </p:cNvPr>
          <p:cNvSpPr txBox="1">
            <a:spLocks noChangeArrowheads="1"/>
          </p:cNvSpPr>
          <p:nvPr/>
        </p:nvSpPr>
        <p:spPr bwMode="auto">
          <a:xfrm>
            <a:off x="469900" y="2509021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58262" name="Text Box 150"/>
          <p:cNvSpPr txBox="1">
            <a:spLocks noChangeArrowheads="1"/>
          </p:cNvSpPr>
          <p:nvPr/>
        </p:nvSpPr>
        <p:spPr bwMode="auto">
          <a:xfrm>
            <a:off x="304800" y="2462984"/>
            <a:ext cx="8255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3.</a:t>
            </a: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0" y="913889"/>
            <a:ext cx="12192000" cy="6597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技能</a:t>
            </a:r>
            <a:r>
              <a:rPr lang="zh-TW" altLang="en-US" sz="360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評估報告</a:t>
            </a:r>
            <a:endParaRPr lang="en-US" altLang="zh-TW" sz="3600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0088359"/>
      </p:ext>
    </p:extLst>
  </p:cSld>
  <p:clrMapOvr>
    <a:masterClrMapping/>
  </p:clrMapOvr>
  <p:transition spd="med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0" y="913889"/>
            <a:ext cx="12192000" cy="6597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技能評估證照</a:t>
            </a:r>
            <a:r>
              <a:rPr lang="en-US" altLang="zh-TW" sz="360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-</a:t>
            </a:r>
            <a:r>
              <a:rPr lang="zh-TW" altLang="en-US" sz="360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工程師</a:t>
            </a:r>
            <a:endParaRPr lang="en-US" altLang="zh-TW" sz="3600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graphicFrame>
        <p:nvGraphicFramePr>
          <p:cNvPr id="15" name="資料庫圖表 14">
            <a:extLst>
              <a:ext uri="{FF2B5EF4-FFF2-40B4-BE49-F238E27FC236}">
                <a16:creationId xmlns:a16="http://schemas.microsoft.com/office/drawing/2014/main" id="{AB0B95B5-0411-4E58-92EF-7A9364884F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7693795"/>
              </p:ext>
            </p:extLst>
          </p:nvPr>
        </p:nvGraphicFramePr>
        <p:xfrm>
          <a:off x="6291978" y="1143000"/>
          <a:ext cx="5900022" cy="4801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圖片 15">
            <a:extLst>
              <a:ext uri="{FF2B5EF4-FFF2-40B4-BE49-F238E27FC236}">
                <a16:creationId xmlns:a16="http://schemas.microsoft.com/office/drawing/2014/main" id="{9E4B1B53-6327-4591-B144-D675F6B216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916" y="1981200"/>
            <a:ext cx="5287107" cy="37407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1AEC2AC4-12FC-4CA1-8C58-8E30E77DA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582" y="6173222"/>
            <a:ext cx="1606835" cy="53367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CSWA</a:t>
            </a:r>
            <a:endParaRPr lang="en-US" altLang="zh-TW" sz="280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32EF4D96-C058-4064-9DDA-134C073EA8FB}"/>
              </a:ext>
            </a:extLst>
          </p:cNvPr>
          <p:cNvSpPr/>
          <p:nvPr/>
        </p:nvSpPr>
        <p:spPr bwMode="auto">
          <a:xfrm>
            <a:off x="6887694" y="3464169"/>
            <a:ext cx="682372" cy="381000"/>
          </a:xfrm>
          <a:prstGeom prst="rightArrow">
            <a:avLst>
              <a:gd name="adj1" fmla="val 36154"/>
              <a:gd name="adj2" fmla="val 50000"/>
            </a:avLst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878509"/>
      </p:ext>
    </p:extLst>
  </p:cSld>
  <p:clrMapOvr>
    <a:masterClrMapping/>
  </p:clrMapOvr>
  <p:transition spd="med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0" y="913889"/>
            <a:ext cx="12192000" cy="6597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技能評估證照</a:t>
            </a:r>
            <a:r>
              <a:rPr lang="en-US" altLang="zh-TW" sz="360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-</a:t>
            </a:r>
            <a:r>
              <a:rPr lang="zh-TW" altLang="en-US" sz="360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專業工程師</a:t>
            </a:r>
            <a:endParaRPr lang="en-US" altLang="zh-TW" sz="3600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graphicFrame>
        <p:nvGraphicFramePr>
          <p:cNvPr id="15" name="資料庫圖表 14">
            <a:extLst>
              <a:ext uri="{FF2B5EF4-FFF2-40B4-BE49-F238E27FC236}">
                <a16:creationId xmlns:a16="http://schemas.microsoft.com/office/drawing/2014/main" id="{AB0B95B5-0411-4E58-92EF-7A9364884F77}"/>
              </a:ext>
            </a:extLst>
          </p:cNvPr>
          <p:cNvGraphicFramePr/>
          <p:nvPr/>
        </p:nvGraphicFramePr>
        <p:xfrm>
          <a:off x="6291978" y="1143000"/>
          <a:ext cx="5900022" cy="4801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3EA1D617-947D-42B2-BE59-DA75388FE3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1777410"/>
            <a:ext cx="5630311" cy="39629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294FBCDF-5865-4F11-ABB1-A8B2A560C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582" y="6173222"/>
            <a:ext cx="1606835" cy="53367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CSWP</a:t>
            </a:r>
            <a:endParaRPr lang="en-US" altLang="zh-TW" sz="280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CA9A04E5-B40E-4C7C-9E95-5B3AB1B1634B}"/>
              </a:ext>
            </a:extLst>
          </p:cNvPr>
          <p:cNvSpPr/>
          <p:nvPr/>
        </p:nvSpPr>
        <p:spPr bwMode="auto">
          <a:xfrm>
            <a:off x="7315200" y="2743200"/>
            <a:ext cx="682372" cy="381000"/>
          </a:xfrm>
          <a:prstGeom prst="rightArrow">
            <a:avLst>
              <a:gd name="adj1" fmla="val 36154"/>
              <a:gd name="adj2" fmla="val 50000"/>
            </a:avLst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573521"/>
      </p:ext>
    </p:extLst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6" name="Text Box 1028"/>
          <p:cNvSpPr txBox="1">
            <a:spLocks noChangeArrowheads="1"/>
          </p:cNvSpPr>
          <p:nvPr/>
        </p:nvSpPr>
        <p:spPr bwMode="auto">
          <a:xfrm>
            <a:off x="382963" y="1981200"/>
            <a:ext cx="8255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200"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</a:p>
        </p:txBody>
      </p:sp>
      <p:sp>
        <p:nvSpPr>
          <p:cNvPr id="863238" name="AutoShape 1030"/>
          <p:cNvSpPr>
            <a:spLocks noChangeArrowheads="1"/>
          </p:cNvSpPr>
          <p:nvPr/>
        </p:nvSpPr>
        <p:spPr bwMode="auto">
          <a:xfrm>
            <a:off x="-112337" y="1658778"/>
            <a:ext cx="96" cy="550247"/>
          </a:xfrm>
          <a:prstGeom prst="rightArrow">
            <a:avLst>
              <a:gd name="adj1" fmla="val 50000"/>
              <a:gd name="adj2" fmla="val 67708"/>
            </a:avLst>
          </a:prstGeom>
          <a:gradFill rotWithShape="0">
            <a:gsLst>
              <a:gs pos="0">
                <a:schemeClr val="tx2">
                  <a:gamma/>
                  <a:tint val="0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63239" name="Text Box 1031"/>
          <p:cNvSpPr txBox="1">
            <a:spLocks noChangeArrowheads="1"/>
          </p:cNvSpPr>
          <p:nvPr/>
        </p:nvSpPr>
        <p:spPr bwMode="auto">
          <a:xfrm>
            <a:off x="1048736" y="1887632"/>
            <a:ext cx="619125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具備 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Office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與 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Windows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基本操作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有基本模組(零件、組合件、 工程圖)認知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400">
                <a:latin typeface="華康細圓體" panose="020F0309000000000000" pitchFamily="49" charset="-120"/>
                <a:ea typeface="華康細圓體" panose="020F0309000000000000" pitchFamily="49" charset="-120"/>
              </a:rPr>
              <a:t>能畫簡單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的單一視圖</a:t>
            </a:r>
          </a:p>
        </p:txBody>
      </p:sp>
      <p:sp>
        <p:nvSpPr>
          <p:cNvPr id="863243" name="Text Box 1035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548063" y="2027237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892889"/>
            <a:ext cx="12192000" cy="70173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學過一級</a:t>
            </a:r>
            <a:endParaRPr lang="en-US" altLang="zh-TW" sz="3600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C0B9A06-2012-4775-8E56-67E73F01E78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45"/>
          <a:stretch/>
        </p:blipFill>
        <p:spPr bwMode="auto">
          <a:xfrm>
            <a:off x="9753600" y="4191000"/>
            <a:ext cx="2057400" cy="1708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33D5AD7-2BDA-459F-A92F-925A244275C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0"/>
          <a:stretch/>
        </p:blipFill>
        <p:spPr bwMode="auto">
          <a:xfrm>
            <a:off x="304800" y="4027031"/>
            <a:ext cx="2380125" cy="157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9782DFD-12FB-44C6-AF5D-E1CF9FFEAA2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6"/>
          <a:stretch/>
        </p:blipFill>
        <p:spPr bwMode="auto">
          <a:xfrm>
            <a:off x="3133162" y="3584824"/>
            <a:ext cx="2819400" cy="2467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0621E3E0-0F79-46B5-B8B0-61545EA75BB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658778"/>
            <a:ext cx="2904239" cy="236825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4">
            <a:extLst>
              <a:ext uri="{FF2B5EF4-FFF2-40B4-BE49-F238E27FC236}">
                <a16:creationId xmlns:a16="http://schemas.microsoft.com/office/drawing/2014/main" id="{87AF271B-B257-4579-A4D7-2F2D653C6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765" y="6318469"/>
            <a:ext cx="1232470" cy="53367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HR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2C6237EC-3D57-4A59-A535-AFCC33718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2130" y="4027031"/>
            <a:ext cx="2773324" cy="1969187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CFAB90A-850D-4F38-B008-83F56DFE8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33600"/>
            <a:ext cx="7693493" cy="3505671"/>
          </a:xfrm>
          <a:prstGeom prst="rect">
            <a:avLst/>
          </a:prstGeom>
        </p:spPr>
      </p:pic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0" y="913889"/>
            <a:ext cx="12192000" cy="6597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技能評估證照</a:t>
            </a:r>
            <a:r>
              <a:rPr lang="en-US" altLang="zh-TW" sz="360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-</a:t>
            </a:r>
            <a:r>
              <a:rPr lang="zh-TW" altLang="en-US" sz="360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講師</a:t>
            </a:r>
            <a:endParaRPr lang="en-US" altLang="zh-TW" sz="3600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graphicFrame>
        <p:nvGraphicFramePr>
          <p:cNvPr id="15" name="資料庫圖表 14">
            <a:extLst>
              <a:ext uri="{FF2B5EF4-FFF2-40B4-BE49-F238E27FC236}">
                <a16:creationId xmlns:a16="http://schemas.microsoft.com/office/drawing/2014/main" id="{AB0B95B5-0411-4E58-92EF-7A9364884F77}"/>
              </a:ext>
            </a:extLst>
          </p:cNvPr>
          <p:cNvGraphicFramePr/>
          <p:nvPr/>
        </p:nvGraphicFramePr>
        <p:xfrm>
          <a:off x="6291978" y="1143000"/>
          <a:ext cx="5900022" cy="4801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Rectangle 4">
            <a:extLst>
              <a:ext uri="{FF2B5EF4-FFF2-40B4-BE49-F238E27FC236}">
                <a16:creationId xmlns:a16="http://schemas.microsoft.com/office/drawing/2014/main" id="{881EBF1C-13E4-4AC1-AA70-E55A97384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582" y="6173222"/>
            <a:ext cx="1606835" cy="53367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CSWPA</a:t>
            </a:r>
            <a:endParaRPr lang="en-US" altLang="zh-TW" sz="280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122991F2-8337-476F-BF10-245A1D062A88}"/>
              </a:ext>
            </a:extLst>
          </p:cNvPr>
          <p:cNvSpPr/>
          <p:nvPr/>
        </p:nvSpPr>
        <p:spPr bwMode="auto">
          <a:xfrm>
            <a:off x="7924800" y="2116015"/>
            <a:ext cx="682372" cy="381000"/>
          </a:xfrm>
          <a:prstGeom prst="rightArrow">
            <a:avLst>
              <a:gd name="adj1" fmla="val 36154"/>
              <a:gd name="adj2" fmla="val 50000"/>
            </a:avLst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962235"/>
      </p:ext>
    </p:extLst>
  </p:cSld>
  <p:clrMapOvr>
    <a:masterClrMapping/>
  </p:clrMapOvr>
  <p:transition spd="med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0" y="913889"/>
            <a:ext cx="12192000" cy="6597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技能評估證照</a:t>
            </a:r>
            <a:r>
              <a:rPr lang="en-US" altLang="zh-TW" sz="360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-</a:t>
            </a:r>
            <a:r>
              <a:rPr lang="zh-TW" altLang="en-US" sz="360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顧問</a:t>
            </a:r>
            <a:endParaRPr lang="en-US" altLang="zh-TW" sz="3600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graphicFrame>
        <p:nvGraphicFramePr>
          <p:cNvPr id="15" name="資料庫圖表 14">
            <a:extLst>
              <a:ext uri="{FF2B5EF4-FFF2-40B4-BE49-F238E27FC236}">
                <a16:creationId xmlns:a16="http://schemas.microsoft.com/office/drawing/2014/main" id="{AB0B95B5-0411-4E58-92EF-7A9364884F77}"/>
              </a:ext>
            </a:extLst>
          </p:cNvPr>
          <p:cNvGraphicFramePr/>
          <p:nvPr/>
        </p:nvGraphicFramePr>
        <p:xfrm>
          <a:off x="6291978" y="1143000"/>
          <a:ext cx="5900022" cy="4801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59CEAFB4-8AE5-4A9C-A3E9-20331E7B1A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1731182"/>
            <a:ext cx="1684779" cy="23575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84BDBF5-A0A8-490E-AD13-7DB534A808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1453" y="1837801"/>
            <a:ext cx="1606944" cy="225093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0E6C483-9E63-4DDE-8B81-DCF24519E3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7481" y="1813874"/>
            <a:ext cx="1564992" cy="219216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F6E9689-EE87-466F-96E5-04D1ED6E43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564" y="4243362"/>
            <a:ext cx="1586483" cy="222227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C1460B6-0A74-4CBA-8080-0060F3967D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72" y="4243362"/>
            <a:ext cx="1598180" cy="2239450"/>
          </a:xfrm>
          <a:prstGeom prst="rect">
            <a:avLst/>
          </a:prstGeom>
        </p:spPr>
      </p:pic>
      <p:sp>
        <p:nvSpPr>
          <p:cNvPr id="2" name="箭號: 向右 1">
            <a:extLst>
              <a:ext uri="{FF2B5EF4-FFF2-40B4-BE49-F238E27FC236}">
                <a16:creationId xmlns:a16="http://schemas.microsoft.com/office/drawing/2014/main" id="{A9692591-8812-46C7-A1E0-42FB9AAAE372}"/>
              </a:ext>
            </a:extLst>
          </p:cNvPr>
          <p:cNvSpPr/>
          <p:nvPr/>
        </p:nvSpPr>
        <p:spPr bwMode="auto">
          <a:xfrm>
            <a:off x="8112529" y="1647301"/>
            <a:ext cx="682372" cy="381000"/>
          </a:xfrm>
          <a:prstGeom prst="rightArrow">
            <a:avLst>
              <a:gd name="adj1" fmla="val 36154"/>
              <a:gd name="adj2" fmla="val 50000"/>
            </a:avLst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7376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62" name="Text Box 6">
            <a:hlinkClick r:id="rId3" tooltip="1"/>
          </p:cNvPr>
          <p:cNvSpPr txBox="1">
            <a:spLocks noChangeArrowheads="1"/>
          </p:cNvSpPr>
          <p:nvPr/>
        </p:nvSpPr>
        <p:spPr bwMode="auto">
          <a:xfrm>
            <a:off x="520700" y="1770507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64263" name="Text Box 7"/>
          <p:cNvSpPr txBox="1">
            <a:spLocks noChangeArrowheads="1"/>
          </p:cNvSpPr>
          <p:nvPr/>
        </p:nvSpPr>
        <p:spPr bwMode="auto">
          <a:xfrm>
            <a:off x="355600" y="1724470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</a:p>
        </p:txBody>
      </p:sp>
      <p:sp>
        <p:nvSpPr>
          <p:cNvPr id="864265" name="AutoShape 9"/>
          <p:cNvSpPr>
            <a:spLocks noChangeArrowheads="1"/>
          </p:cNvSpPr>
          <p:nvPr/>
        </p:nvSpPr>
        <p:spPr bwMode="auto">
          <a:xfrm>
            <a:off x="-139700" y="1565322"/>
            <a:ext cx="96" cy="550247"/>
          </a:xfrm>
          <a:prstGeom prst="rightArrow">
            <a:avLst>
              <a:gd name="adj1" fmla="val 50000"/>
              <a:gd name="adj2" fmla="val 67708"/>
            </a:avLst>
          </a:prstGeom>
          <a:gradFill rotWithShape="0">
            <a:gsLst>
              <a:gs pos="0">
                <a:schemeClr val="tx2">
                  <a:gamma/>
                  <a:tint val="0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64266" name="Text Box 10"/>
          <p:cNvSpPr txBox="1">
            <a:spLocks noChangeArrowheads="1"/>
          </p:cNvSpPr>
          <p:nvPr/>
        </p:nvSpPr>
        <p:spPr bwMode="auto">
          <a:xfrm>
            <a:off x="1071649" y="1676400"/>
            <a:ext cx="317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>
                <a:latin typeface="華康細圓體" panose="020F0309000000000000" pitchFamily="49" charset="-120"/>
                <a:ea typeface="華康細圓體" panose="020F0309000000000000" pitchFamily="49" charset="-120"/>
              </a:rPr>
              <a:t>能畫具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程度單一視圖</a:t>
            </a:r>
          </a:p>
        </p:txBody>
      </p:sp>
      <p:sp>
        <p:nvSpPr>
          <p:cNvPr id="864267" name="Rectangle 11"/>
          <p:cNvSpPr>
            <a:spLocks noChangeArrowheads="1"/>
          </p:cNvSpPr>
          <p:nvPr/>
        </p:nvSpPr>
        <p:spPr bwMode="auto">
          <a:xfrm>
            <a:off x="1066800" y="2121344"/>
            <a:ext cx="330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對模型空間稍具認識</a:t>
            </a:r>
          </a:p>
        </p:txBody>
      </p:sp>
      <p:sp>
        <p:nvSpPr>
          <p:cNvPr id="864271" name="Text Box 15">
            <a:hlinkClick r:id="rId3" tooltip="1"/>
          </p:cNvPr>
          <p:cNvSpPr txBox="1">
            <a:spLocks noChangeArrowheads="1"/>
          </p:cNvSpPr>
          <p:nvPr/>
        </p:nvSpPr>
        <p:spPr bwMode="auto">
          <a:xfrm>
            <a:off x="520700" y="1922907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64272" name="Text Box 16"/>
          <p:cNvSpPr txBox="1">
            <a:spLocks noChangeArrowheads="1"/>
          </p:cNvSpPr>
          <p:nvPr/>
        </p:nvSpPr>
        <p:spPr bwMode="auto">
          <a:xfrm>
            <a:off x="360363" y="1880045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0" y="892889"/>
            <a:ext cx="12192000" cy="70173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學過二級</a:t>
            </a:r>
            <a:endParaRPr lang="en-US" altLang="zh-TW" sz="360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E37189B0-A482-4EBD-8D40-2C03B32BA49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9"/>
          <a:stretch/>
        </p:blipFill>
        <p:spPr bwMode="auto">
          <a:xfrm>
            <a:off x="5479765" y="4364743"/>
            <a:ext cx="4343400" cy="179569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BCE4840F-FA54-4BFC-8424-9F5A03D65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597062"/>
            <a:ext cx="330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可繪製單一特徵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3D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模型</a:t>
            </a: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129E598A-B680-46B9-8B3E-9F7147F24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765" y="6318469"/>
            <a:ext cx="1232470" cy="53367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8</a:t>
            </a:r>
            <a:r>
              <a:rPr lang="zh-TW" altLang="en-US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HR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299BB5B-9041-4DE1-9F46-4239074B6F9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18386"/>
            <a:ext cx="3795817" cy="238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D2026D45-600A-4648-8B54-DDBF141BCDCA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0"/>
          <a:stretch/>
        </p:blipFill>
        <p:spPr bwMode="auto">
          <a:xfrm>
            <a:off x="8763000" y="1828253"/>
            <a:ext cx="3352800" cy="2261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C816B02F-D166-4D80-9568-84200D52EC8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92" y="3180959"/>
            <a:ext cx="4098925" cy="313751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6" name="Text Box 6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546100" y="1830424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65287" name="Text Box 7"/>
          <p:cNvSpPr txBox="1">
            <a:spLocks noChangeArrowheads="1"/>
          </p:cNvSpPr>
          <p:nvPr/>
        </p:nvSpPr>
        <p:spPr bwMode="auto">
          <a:xfrm>
            <a:off x="381000" y="1784387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</a:p>
        </p:txBody>
      </p:sp>
      <p:sp>
        <p:nvSpPr>
          <p:cNvPr id="865289" name="AutoShape 9"/>
          <p:cNvSpPr>
            <a:spLocks noChangeArrowheads="1"/>
          </p:cNvSpPr>
          <p:nvPr/>
        </p:nvSpPr>
        <p:spPr bwMode="auto">
          <a:xfrm>
            <a:off x="-114300" y="1625984"/>
            <a:ext cx="96" cy="550247"/>
          </a:xfrm>
          <a:prstGeom prst="rightArrow">
            <a:avLst>
              <a:gd name="adj1" fmla="val 50000"/>
              <a:gd name="adj2" fmla="val 67708"/>
            </a:avLst>
          </a:prstGeom>
          <a:gradFill rotWithShape="0">
            <a:gsLst>
              <a:gs pos="0">
                <a:schemeClr val="tx2">
                  <a:gamma/>
                  <a:tint val="0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65290" name="Text Box 10"/>
          <p:cNvSpPr txBox="1">
            <a:spLocks noChangeArrowheads="1"/>
          </p:cNvSpPr>
          <p:nvPr/>
        </p:nvSpPr>
        <p:spPr bwMode="auto">
          <a:xfrm>
            <a:off x="1066800" y="1752600"/>
            <a:ext cx="5003800" cy="36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有基本圖學知識基礎，會看單一視圖</a:t>
            </a:r>
            <a:endParaRPr lang="en-US" altLang="zh-TW" sz="24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65291" name="Rectangle 11"/>
          <p:cNvSpPr>
            <a:spLocks noChangeArrowheads="1"/>
          </p:cNvSpPr>
          <p:nvPr/>
        </p:nvSpPr>
        <p:spPr bwMode="auto">
          <a:xfrm>
            <a:off x="1092200" y="2181261"/>
            <a:ext cx="330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有機械製圖基礎</a:t>
            </a:r>
          </a:p>
        </p:txBody>
      </p:sp>
      <p:sp>
        <p:nvSpPr>
          <p:cNvPr id="865295" name="Text Box 15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546100" y="1982824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65296" name="Text Box 16"/>
          <p:cNvSpPr txBox="1">
            <a:spLocks noChangeArrowheads="1"/>
          </p:cNvSpPr>
          <p:nvPr/>
        </p:nvSpPr>
        <p:spPr bwMode="auto">
          <a:xfrm>
            <a:off x="385763" y="1939962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</a:p>
        </p:txBody>
      </p:sp>
      <p:sp>
        <p:nvSpPr>
          <p:cNvPr id="865297" name="Rectangle 17"/>
          <p:cNvSpPr>
            <a:spLocks noChangeArrowheads="1"/>
          </p:cNvSpPr>
          <p:nvPr/>
        </p:nvSpPr>
        <p:spPr bwMode="auto">
          <a:xfrm>
            <a:off x="1066801" y="2668623"/>
            <a:ext cx="2717799" cy="37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可繪製複雜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2D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圖形</a:t>
            </a:r>
          </a:p>
        </p:txBody>
      </p:sp>
      <p:sp>
        <p:nvSpPr>
          <p:cNvPr id="865299" name="Text Box 19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546100" y="2135224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65300" name="Text Box 20"/>
          <p:cNvSpPr txBox="1">
            <a:spLocks noChangeArrowheads="1"/>
          </p:cNvSpPr>
          <p:nvPr/>
        </p:nvSpPr>
        <p:spPr bwMode="auto">
          <a:xfrm>
            <a:off x="390525" y="2092362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3.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892889"/>
            <a:ext cx="12192000" cy="70173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學過三級</a:t>
            </a:r>
            <a:endParaRPr lang="en-US" altLang="zh-TW" sz="3600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60C45E88-32B7-4A31-9FF9-50CA55A1F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143944"/>
            <a:ext cx="48005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可繪製簡單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3D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模型，約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特徵</a:t>
            </a:r>
          </a:p>
        </p:txBody>
      </p:sp>
      <p:pic>
        <p:nvPicPr>
          <p:cNvPr id="28" name="Picture 13">
            <a:extLst>
              <a:ext uri="{FF2B5EF4-FFF2-40B4-BE49-F238E27FC236}">
                <a16:creationId xmlns:a16="http://schemas.microsoft.com/office/drawing/2014/main" id="{A046C864-6E8C-44D5-A538-1C2F47459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038600"/>
            <a:ext cx="2961813" cy="19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4">
            <a:extLst>
              <a:ext uri="{FF2B5EF4-FFF2-40B4-BE49-F238E27FC236}">
                <a16:creationId xmlns:a16="http://schemas.microsoft.com/office/drawing/2014/main" id="{3A90BB37-443E-48B0-8A9E-5F961F6DC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765" y="6318469"/>
            <a:ext cx="1232470" cy="53367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16</a:t>
            </a:r>
            <a:r>
              <a:rPr lang="zh-TW" altLang="en-US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HR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451BC4D7-4CF7-4B4E-B3AC-42EEF6A73D1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50873"/>
            <a:ext cx="3217252" cy="2990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663E0ED5-91AF-48A1-B001-58EEE153F2E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685" y="3155667"/>
            <a:ext cx="3360257" cy="3102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ECED455F-718F-444C-B2AB-F5267C8ACF1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357" y="1646063"/>
            <a:ext cx="3924643" cy="1809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C90C4CEB-AC22-4D9C-A9B7-91C1D6817DEA}"/>
              </a:ext>
            </a:extLst>
          </p:cNvPr>
          <p:cNvGraphicFramePr/>
          <p:nvPr/>
        </p:nvGraphicFramePr>
        <p:xfrm>
          <a:off x="6435725" y="946265"/>
          <a:ext cx="4800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 Box 95">
            <a:extLst>
              <a:ext uri="{FF2B5EF4-FFF2-40B4-BE49-F238E27FC236}">
                <a16:creationId xmlns:a16="http://schemas.microsoft.com/office/drawing/2014/main" id="{6D1965E3-8F98-4FB7-8C63-B28F62F8C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6172200"/>
            <a:ext cx="908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chemeClr val="tx2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級數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C9E7C59A-2E95-4892-9C94-6B42C24D0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27" y="896635"/>
            <a:ext cx="7232073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學過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助理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懂得基本指令與操作，可繪簡單圖形但複雜圖形不知指令如何運用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76D649C3-247B-46DC-ADC3-239CBC353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27" y="1905000"/>
            <a:ext cx="5631873" cy="78483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能畫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助理工程師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懂得指令與操作，但面對不常用的指令常要翻手冊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98B09509-8F3E-4F38-8339-5E42CA24A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31" y="2895600"/>
            <a:ext cx="624839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熟練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工程師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熟悉指令與操作，但知其然而不知所以然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FE5FFEEF-477D-4714-B5A0-ACE9DFE09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64" y="5715000"/>
            <a:ext cx="635923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6</a:t>
            </a:r>
            <a:r>
              <a:rPr lang="zh-TW" altLang="en-US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顧問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 具備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資訊整合與管理，解決企業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與圖面製程問題</a:t>
            </a: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12A11DF9-D3F7-4C68-AAA2-7C1358A33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2" y="4724400"/>
            <a:ext cx="625370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</a:t>
            </a:r>
            <a:r>
              <a:rPr lang="zh-TW" altLang="en-US" sz="24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講師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 瞭解外界時勢與未來走向並能充份講解和解答學生問題</a:t>
            </a:r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id="{3EDC7365-0580-495F-94A9-5C542F4EB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2" y="3810000"/>
            <a:ext cx="575517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專業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專業工程師</a:t>
            </a:r>
            <a:r>
              <a:rPr lang="en-US" altLang="zh-TW" sz="240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24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熟悉指令與操作，瞭解原理加以整合與解決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問題</a:t>
            </a:r>
          </a:p>
        </p:txBody>
      </p:sp>
    </p:spTree>
    <p:extLst>
      <p:ext uri="{BB962C8B-B14F-4D97-AF65-F5344CB8AC3E}">
        <p14:creationId xmlns:p14="http://schemas.microsoft.com/office/powerpoint/2010/main" val="830296510"/>
      </p:ext>
    </p:extLst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13" name="AutoShape 9"/>
          <p:cNvSpPr>
            <a:spLocks noChangeArrowheads="1"/>
          </p:cNvSpPr>
          <p:nvPr/>
        </p:nvSpPr>
        <p:spPr bwMode="auto">
          <a:xfrm>
            <a:off x="29095" y="1682725"/>
            <a:ext cx="96" cy="550247"/>
          </a:xfrm>
          <a:prstGeom prst="rightArrow">
            <a:avLst>
              <a:gd name="adj1" fmla="val 50000"/>
              <a:gd name="adj2" fmla="val 67708"/>
            </a:avLst>
          </a:prstGeom>
          <a:gradFill rotWithShape="0">
            <a:gsLst>
              <a:gs pos="0">
                <a:schemeClr val="tx2">
                  <a:gamma/>
                  <a:tint val="0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66314" name="Text Box 10"/>
          <p:cNvSpPr txBox="1">
            <a:spLocks noChangeArrowheads="1"/>
          </p:cNvSpPr>
          <p:nvPr/>
        </p:nvSpPr>
        <p:spPr bwMode="auto">
          <a:xfrm>
            <a:off x="1244600" y="1719722"/>
            <a:ext cx="5003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>
                <a:latin typeface="華康細圓體" panose="020F0309000000000000" pitchFamily="49" charset="-120"/>
                <a:ea typeface="華康細圓體" panose="020F0309000000000000" pitchFamily="49" charset="-120"/>
              </a:rPr>
              <a:t>能畫複雜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2D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圖形與常用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2D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指令與操作</a:t>
            </a:r>
          </a:p>
        </p:txBody>
      </p:sp>
      <p:sp>
        <p:nvSpPr>
          <p:cNvPr id="866315" name="Rectangle 11"/>
          <p:cNvSpPr>
            <a:spLocks noChangeArrowheads="1"/>
          </p:cNvSpPr>
          <p:nvPr/>
        </p:nvSpPr>
        <p:spPr bwMode="auto">
          <a:xfrm>
            <a:off x="1244600" y="2222960"/>
            <a:ext cx="477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了解模型特徵拆法，約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特徵以上</a:t>
            </a:r>
          </a:p>
        </p:txBody>
      </p:sp>
      <p:sp>
        <p:nvSpPr>
          <p:cNvPr id="866326" name="Text Box 22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606945" y="1857216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66327" name="Text Box 23"/>
          <p:cNvSpPr txBox="1">
            <a:spLocks noChangeArrowheads="1"/>
          </p:cNvSpPr>
          <p:nvPr/>
        </p:nvSpPr>
        <p:spPr bwMode="auto">
          <a:xfrm>
            <a:off x="441845" y="1811179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</a:p>
        </p:txBody>
      </p:sp>
      <p:sp>
        <p:nvSpPr>
          <p:cNvPr id="866328" name="Rectangle 24"/>
          <p:cNvSpPr>
            <a:spLocks noChangeArrowheads="1"/>
          </p:cNvSpPr>
          <p:nvPr/>
        </p:nvSpPr>
        <p:spPr bwMode="auto">
          <a:xfrm>
            <a:off x="1219200" y="3200400"/>
            <a:ext cx="2819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具識圖基礎，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視圖</a:t>
            </a: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0" y="913888"/>
            <a:ext cx="12192000" cy="6597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能畫一級</a:t>
            </a:r>
            <a:endParaRPr lang="en-US" altLang="zh-TW" sz="360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A391434E-3065-42CA-A0A6-FD1544B2A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913" y="2683307"/>
            <a:ext cx="477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了解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3D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特徵伸長填料與除料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E7C796D9-EAF0-4982-9D06-43D78228D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044" y="4353522"/>
            <a:ext cx="2907044" cy="1964947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1D7C998B-4FF7-46DD-8A0A-F1BBCB1FAEF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806" y="2232972"/>
            <a:ext cx="3437223" cy="1923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707FA436-26D3-4F2C-BB7B-A0D4F0C12BC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688" y="2222404"/>
            <a:ext cx="2109705" cy="201690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ectangle 4">
            <a:extLst>
              <a:ext uri="{FF2B5EF4-FFF2-40B4-BE49-F238E27FC236}">
                <a16:creationId xmlns:a16="http://schemas.microsoft.com/office/drawing/2014/main" id="{49C5D53D-3029-4ADC-A3FD-664AA62A3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765" y="6318469"/>
            <a:ext cx="1232470" cy="53367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20</a:t>
            </a:r>
            <a:r>
              <a:rPr lang="zh-TW" altLang="en-US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HR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68894EA-DA42-4193-9F30-69C53BCBFBD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825" y="3802968"/>
            <a:ext cx="3652460" cy="2666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7" name="AutoShape 9"/>
          <p:cNvSpPr>
            <a:spLocks noChangeArrowheads="1"/>
          </p:cNvSpPr>
          <p:nvPr/>
        </p:nvSpPr>
        <p:spPr bwMode="auto">
          <a:xfrm>
            <a:off x="-31750" y="1706078"/>
            <a:ext cx="96" cy="550247"/>
          </a:xfrm>
          <a:prstGeom prst="rightArrow">
            <a:avLst>
              <a:gd name="adj1" fmla="val 50000"/>
              <a:gd name="adj2" fmla="val 67708"/>
            </a:avLst>
          </a:prstGeom>
          <a:gradFill rotWithShape="0">
            <a:gsLst>
              <a:gs pos="0">
                <a:schemeClr val="tx2">
                  <a:gamma/>
                  <a:tint val="0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67338" name="Text Box 10"/>
          <p:cNvSpPr txBox="1">
            <a:spLocks noChangeArrowheads="1"/>
          </p:cNvSpPr>
          <p:nvPr/>
        </p:nvSpPr>
        <p:spPr bwMode="auto">
          <a:xfrm>
            <a:off x="1016000" y="1676400"/>
            <a:ext cx="355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對模型空間有相當認知</a:t>
            </a:r>
          </a:p>
        </p:txBody>
      </p:sp>
      <p:sp>
        <p:nvSpPr>
          <p:cNvPr id="867350" name="Text Box 22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546100" y="1722437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67351" name="Text Box 23"/>
          <p:cNvSpPr txBox="1">
            <a:spLocks noChangeArrowheads="1"/>
          </p:cNvSpPr>
          <p:nvPr/>
        </p:nvSpPr>
        <p:spPr bwMode="auto">
          <a:xfrm>
            <a:off x="381000" y="1676400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</a:p>
        </p:txBody>
      </p:sp>
      <p:sp>
        <p:nvSpPr>
          <p:cNvPr id="867352" name="Text Box 24">
            <a:hlinkClick r:id="rId2" tooltip="1"/>
          </p:cNvPr>
          <p:cNvSpPr txBox="1">
            <a:spLocks noChangeArrowheads="1"/>
          </p:cNvSpPr>
          <p:nvPr/>
        </p:nvSpPr>
        <p:spPr bwMode="auto">
          <a:xfrm>
            <a:off x="541338" y="1887537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67353" name="Text Box 25"/>
          <p:cNvSpPr txBox="1">
            <a:spLocks noChangeArrowheads="1"/>
          </p:cNvSpPr>
          <p:nvPr/>
        </p:nvSpPr>
        <p:spPr bwMode="auto">
          <a:xfrm>
            <a:off x="381000" y="1844675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</a:p>
        </p:txBody>
      </p:sp>
      <p:sp>
        <p:nvSpPr>
          <p:cNvPr id="867354" name="Rectangle 26"/>
          <p:cNvSpPr>
            <a:spLocks noChangeArrowheads="1"/>
          </p:cNvSpPr>
          <p:nvPr/>
        </p:nvSpPr>
        <p:spPr bwMode="auto">
          <a:xfrm>
            <a:off x="990600" y="3200400"/>
            <a:ext cx="3276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具識圖基礎，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視圖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0" y="913888"/>
            <a:ext cx="12192000" cy="6597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能畫二級</a:t>
            </a:r>
            <a:endParaRPr lang="en-US" altLang="zh-TW" sz="360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30" name="Rectangle 11">
            <a:extLst>
              <a:ext uri="{FF2B5EF4-FFF2-40B4-BE49-F238E27FC236}">
                <a16:creationId xmlns:a16="http://schemas.microsoft.com/office/drawing/2014/main" id="{B18B4A74-AEA3-40D7-8929-30FEFFE58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927" y="2149796"/>
            <a:ext cx="477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能繪製簡單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3D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模型，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特徵以上</a:t>
            </a: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06D39D6E-7734-4D2C-8E7C-8E2C65CE8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240" y="2678668"/>
            <a:ext cx="477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聽得懂與找得到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SOIDWORKS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視圖環境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9DE3538E-8D7E-446F-948E-E11059F71A3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5" y="3902396"/>
            <a:ext cx="3600450" cy="2853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8174C084-F2F8-4C2B-B0DC-005D3502746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63" y="3273937"/>
            <a:ext cx="4292976" cy="29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537F2EA0-833E-4322-A62B-47253C4D5FB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706078"/>
            <a:ext cx="3211512" cy="306734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ectangle 4">
            <a:extLst>
              <a:ext uri="{FF2B5EF4-FFF2-40B4-BE49-F238E27FC236}">
                <a16:creationId xmlns:a16="http://schemas.microsoft.com/office/drawing/2014/main" id="{229BACA1-2215-4AD0-B47D-B7896BD3C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765" y="6318469"/>
            <a:ext cx="1232470" cy="53367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24HR</a:t>
            </a:r>
          </a:p>
        </p:txBody>
      </p:sp>
    </p:spTree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>
            <a:extLst>
              <a:ext uri="{FF2B5EF4-FFF2-40B4-BE49-F238E27FC236}">
                <a16:creationId xmlns:a16="http://schemas.microsoft.com/office/drawing/2014/main" id="{3B96DAFF-DACD-4A4C-B7DC-EB4AE308BFE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729452"/>
            <a:ext cx="2971800" cy="1272411"/>
          </a:xfrm>
          <a:prstGeom prst="rect">
            <a:avLst/>
          </a:prstGeom>
          <a:noFill/>
          <a:ln>
            <a:noFill/>
          </a:ln>
        </p:spPr>
      </p:pic>
      <p:sp>
        <p:nvSpPr>
          <p:cNvPr id="868364" name="Rectangle 12"/>
          <p:cNvSpPr>
            <a:spLocks noChangeArrowheads="1"/>
          </p:cNvSpPr>
          <p:nvPr/>
        </p:nvSpPr>
        <p:spPr bwMode="auto">
          <a:xfrm>
            <a:off x="1676400" y="1703942"/>
            <a:ext cx="4470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具有自我學習</a:t>
            </a:r>
          </a:p>
        </p:txBody>
      </p:sp>
      <p:sp>
        <p:nvSpPr>
          <p:cNvPr id="868375" name="Text Box 23">
            <a:hlinkClick r:id="rId3" tooltip="1"/>
          </p:cNvPr>
          <p:cNvSpPr txBox="1">
            <a:spLocks noChangeArrowheads="1"/>
          </p:cNvSpPr>
          <p:nvPr/>
        </p:nvSpPr>
        <p:spPr bwMode="auto">
          <a:xfrm>
            <a:off x="549275" y="1756330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68376" name="Text Box 24"/>
          <p:cNvSpPr txBox="1">
            <a:spLocks noChangeArrowheads="1"/>
          </p:cNvSpPr>
          <p:nvPr/>
        </p:nvSpPr>
        <p:spPr bwMode="auto">
          <a:xfrm>
            <a:off x="384175" y="1710293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</a:p>
        </p:txBody>
      </p:sp>
      <p:sp>
        <p:nvSpPr>
          <p:cNvPr id="868377" name="Text Box 25">
            <a:hlinkClick r:id="rId3" tooltip="1"/>
          </p:cNvPr>
          <p:cNvSpPr txBox="1">
            <a:spLocks noChangeArrowheads="1"/>
          </p:cNvSpPr>
          <p:nvPr/>
        </p:nvSpPr>
        <p:spPr bwMode="auto">
          <a:xfrm>
            <a:off x="544513" y="1921430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</a:t>
            </a:r>
          </a:p>
        </p:txBody>
      </p:sp>
      <p:sp>
        <p:nvSpPr>
          <p:cNvPr id="868378" name="Text Box 26"/>
          <p:cNvSpPr txBox="1">
            <a:spLocks noChangeArrowheads="1"/>
          </p:cNvSpPr>
          <p:nvPr/>
        </p:nvSpPr>
        <p:spPr bwMode="auto">
          <a:xfrm>
            <a:off x="384175" y="1878568"/>
            <a:ext cx="8255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</a:p>
        </p:txBody>
      </p:sp>
      <p:sp>
        <p:nvSpPr>
          <p:cNvPr id="868381" name="Text Box 29">
            <a:hlinkClick r:id="rId3" tooltip="1"/>
          </p:cNvPr>
          <p:cNvSpPr txBox="1">
            <a:spLocks noChangeArrowheads="1"/>
          </p:cNvSpPr>
          <p:nvPr/>
        </p:nvSpPr>
        <p:spPr bwMode="auto">
          <a:xfrm>
            <a:off x="544513" y="2099230"/>
            <a:ext cx="330200" cy="53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zh-TW" altLang="en-US">
                <a:latin typeface="華康細圓體" panose="020F0309000000000000" pitchFamily="49" charset="-120"/>
                <a:ea typeface="華康細圓體" panose="020F0309000000000000" pitchFamily="49" charset="-120"/>
              </a:rPr>
              <a:t>    </a:t>
            </a:r>
          </a:p>
        </p:txBody>
      </p:sp>
      <p:sp>
        <p:nvSpPr>
          <p:cNvPr id="868382" name="Text Box 30"/>
          <p:cNvSpPr txBox="1">
            <a:spLocks noChangeArrowheads="1"/>
          </p:cNvSpPr>
          <p:nvPr/>
        </p:nvSpPr>
        <p:spPr bwMode="auto">
          <a:xfrm>
            <a:off x="384175" y="2056368"/>
            <a:ext cx="82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800">
                <a:latin typeface="華康細圓體" panose="020F0309000000000000" pitchFamily="49" charset="-120"/>
                <a:ea typeface="華康細圓體" panose="020F0309000000000000" pitchFamily="49" charset="-120"/>
              </a:rPr>
              <a:t>3.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0" y="913888"/>
            <a:ext cx="12192000" cy="6597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能畫三級</a:t>
            </a:r>
            <a:endParaRPr lang="en-US" altLang="zh-TW" sz="360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30" name="Rectangle 11">
            <a:extLst>
              <a:ext uri="{FF2B5EF4-FFF2-40B4-BE49-F238E27FC236}">
                <a16:creationId xmlns:a16="http://schemas.microsoft.com/office/drawing/2014/main" id="{B3B11D0A-EEF2-4CF9-8F2A-2198679F1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123042"/>
            <a:ext cx="3810000" cy="36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具備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3D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特徵旋轉填料與除料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C3B00AC8-FB12-47EF-999D-EE9647A6EB9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52905"/>
            <a:ext cx="3581400" cy="132976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11">
            <a:extLst>
              <a:ext uri="{FF2B5EF4-FFF2-40B4-BE49-F238E27FC236}">
                <a16:creationId xmlns:a16="http://schemas.microsoft.com/office/drawing/2014/main" id="{A2A7214B-EDB5-4B4F-BB3C-AF1231BA2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629018"/>
            <a:ext cx="563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具備複製排列觀念，直線、鏡射、環狀</a:t>
            </a:r>
          </a:p>
        </p:txBody>
      </p:sp>
      <p:sp>
        <p:nvSpPr>
          <p:cNvPr id="36" name="Rectangle 11">
            <a:extLst>
              <a:ext uri="{FF2B5EF4-FFF2-40B4-BE49-F238E27FC236}">
                <a16:creationId xmlns:a16="http://schemas.microsoft.com/office/drawing/2014/main" id="{84B51A1C-8D2E-44DB-BA3D-881A89C90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0" y="3135868"/>
            <a:ext cx="381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具備特徵成形關聯基礎</a:t>
            </a: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5BA52E9E-2557-434B-9A28-5A967CE0CC5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6"/>
          <a:stretch/>
        </p:blipFill>
        <p:spPr bwMode="auto">
          <a:xfrm>
            <a:off x="10067628" y="1688684"/>
            <a:ext cx="1602976" cy="158100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Rectangle 4">
            <a:extLst>
              <a:ext uri="{FF2B5EF4-FFF2-40B4-BE49-F238E27FC236}">
                <a16:creationId xmlns:a16="http://schemas.microsoft.com/office/drawing/2014/main" id="{2D06C970-B5FA-4D2C-B71A-30353E656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5135" y="6227364"/>
            <a:ext cx="1063329" cy="56630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32HR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841EC78F-EF2F-456F-9ABD-0BB2F753365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4134328"/>
            <a:ext cx="3482859" cy="230821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Rectangle 10">
            <a:extLst>
              <a:ext uri="{FF2B5EF4-FFF2-40B4-BE49-F238E27FC236}">
                <a16:creationId xmlns:a16="http://schemas.microsoft.com/office/drawing/2014/main" id="{B7276287-5CE4-4B37-B4D3-5A9814441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642718"/>
            <a:ext cx="3581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會使用快速鍵與滑鼠手勢</a:t>
            </a: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1192C756-8D17-4BA9-AD5A-D9DEBDCBE6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7629" y="3246558"/>
            <a:ext cx="3200469" cy="1161652"/>
          </a:xfrm>
          <a:prstGeom prst="rect">
            <a:avLst/>
          </a:prstGeom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13962257-3A21-4A1C-AB08-778B9CFE7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267" y="3810000"/>
            <a:ext cx="3189815" cy="2172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3D_LOOP" val="V=Package1\\S=Round the world\\D=5\\O=Round the world\\E=1\\H=6\\L=1\\A=0\\C=0\\"/>
</p:tagLst>
</file>

<file path=ppt/theme/theme1.xml><?xml version="1.0" encoding="utf-8"?>
<a:theme xmlns:a="http://schemas.openxmlformats.org/drawingml/2006/main" name="SolidWorks Presentation Template 0102">
  <a:themeElements>
    <a:clrScheme name="SolidWorks Presentation Template 010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olidWorks Presentation Template 01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olidWorks Presentation Template 010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Works Presentation Template 010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Works Presentation Template 010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Works Presentation Template 010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Works Presentation Template 010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Works Presentation Template 010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Works Presentation Template 010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Works Presentation Template 010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Works Presentation Template 010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Works Presentation Template 010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Works Presentation Template 010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Works Presentation Template 010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Settings\sgossart.CONCORD1\Desktop\My Briefcase\SolidWorks Presentation Template 0102.pot</Template>
  <TotalTime>24186</TotalTime>
  <Words>1739</Words>
  <Application>Microsoft Office PowerPoint</Application>
  <PresentationFormat>寬螢幕</PresentationFormat>
  <Paragraphs>369</Paragraphs>
  <Slides>31</Slides>
  <Notes>5</Notes>
  <HiddenSlides>0</HiddenSlides>
  <MMClips>1</MMClips>
  <ScaleCrop>false</ScaleCrop>
  <HeadingPairs>
    <vt:vector size="8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7" baseType="lpstr">
      <vt:lpstr>華康中圓體</vt:lpstr>
      <vt:lpstr>華康細圓體</vt:lpstr>
      <vt:lpstr>Arial</vt:lpstr>
      <vt:lpstr>Times New Roman</vt:lpstr>
      <vt:lpstr>SolidWorks Presentation Template 0102</vt:lpstr>
      <vt:lpstr>Image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SolidWorks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CAD技能評估</dc:title>
  <dc:creator>武大郎</dc:creator>
  <cp:keywords>SOLIDWORKS</cp:keywords>
  <cp:lastModifiedBy>幾何科技有限公司</cp:lastModifiedBy>
  <cp:revision>709</cp:revision>
  <cp:lastPrinted>2018-10-19T08:24:58Z</cp:lastPrinted>
  <dcterms:created xsi:type="dcterms:W3CDTF">2001-01-24T21:04:30Z</dcterms:created>
  <dcterms:modified xsi:type="dcterms:W3CDTF">2023-02-24T10:06:14Z</dcterms:modified>
</cp:coreProperties>
</file>