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5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AFEFF-7B4A-E3C6-5DF2-D29963654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C0DB58-B169-CD19-8991-58D22D7A0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FCF6613-0F0A-EDA9-A5AE-AD70A92EC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72E273-9379-57C5-F51F-A44B74FDFDD3}"/>
              </a:ext>
            </a:extLst>
          </p:cNvPr>
          <p:cNvSpPr/>
          <p:nvPr/>
        </p:nvSpPr>
        <p:spPr>
          <a:xfrm>
            <a:off x="1776761" y="1933230"/>
            <a:ext cx="10003736" cy="4119337"/>
          </a:xfrm>
          <a:prstGeom prst="rect">
            <a:avLst/>
          </a:prstGeom>
          <a:noFill/>
          <a:ln>
            <a:solidFill>
              <a:srgbClr val="C6C6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08039">
              <a:defRPr/>
            </a:pPr>
            <a:endParaRPr lang="en-US" sz="134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6" name="Shape1_20220502_131523">
            <a:extLst>
              <a:ext uri="{FF2B5EF4-FFF2-40B4-BE49-F238E27FC236}">
                <a16:creationId xmlns:a16="http://schemas.microsoft.com/office/drawing/2014/main" id="{7F94B5BF-6B35-E92D-9040-7FB53EB4D050}"/>
              </a:ext>
            </a:extLst>
          </p:cNvPr>
          <p:cNvSpPr txBox="1">
            <a:spLocks/>
          </p:cNvSpPr>
          <p:nvPr/>
        </p:nvSpPr>
        <p:spPr>
          <a:xfrm>
            <a:off x="1959105" y="1392025"/>
            <a:ext cx="4680687" cy="54121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txBody>
          <a:bodyPr vert="horz" wrap="square" lIns="121090" tIns="60545" rIns="121090" bIns="60545" rtlCol="0" anchor="ctr">
            <a:noAutofit/>
          </a:bodyPr>
          <a:lstStyle/>
          <a:p>
            <a:pPr algn="ctr" defTabSz="908039">
              <a:buSzPct val="100000"/>
              <a:defRPr/>
            </a:pPr>
            <a:r>
              <a:rPr lang="en-US" sz="1572" b="1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7" name="Shape2_20220502_131523">
            <a:extLst>
              <a:ext uri="{FF2B5EF4-FFF2-40B4-BE49-F238E27FC236}">
                <a16:creationId xmlns:a16="http://schemas.microsoft.com/office/drawing/2014/main" id="{606B886F-A232-873E-A02C-DA776A658800}"/>
              </a:ext>
            </a:extLst>
          </p:cNvPr>
          <p:cNvSpPr txBox="1">
            <a:spLocks/>
          </p:cNvSpPr>
          <p:nvPr/>
        </p:nvSpPr>
        <p:spPr>
          <a:xfrm>
            <a:off x="6917464" y="1392025"/>
            <a:ext cx="4680687" cy="541212"/>
          </a:xfrm>
          <a:prstGeom prst="rect">
            <a:avLst/>
          </a:prstGeom>
          <a:solidFill>
            <a:schemeClr val="accent4"/>
          </a:solidFill>
          <a:ln w="12700">
            <a:noFill/>
          </a:ln>
        </p:spPr>
        <p:txBody>
          <a:bodyPr vert="horz" wrap="square" lIns="121090" tIns="60545" rIns="121090" bIns="60545" rtlCol="0" anchor="ctr">
            <a:noAutofit/>
          </a:bodyPr>
          <a:lstStyle>
            <a:defPPr>
              <a:defRPr lang="en-US"/>
            </a:defPPr>
            <a:lvl1pPr>
              <a:buSzPct val="100000"/>
              <a:defRPr sz="1600" b="1">
                <a:solidFill>
                  <a:schemeClr val="bg1"/>
                </a:solidFill>
              </a:defRPr>
            </a:lvl1pPr>
          </a:lstStyle>
          <a:p>
            <a:pPr algn="ctr" defTabSz="908039">
              <a:defRPr/>
            </a:pPr>
            <a:r>
              <a:rPr lang="en-US" sz="1572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BF9127A-E923-D957-BB08-14656C8687C1}"/>
              </a:ext>
            </a:extLst>
          </p:cNvPr>
          <p:cNvCxnSpPr>
            <a:cxnSpLocks/>
          </p:cNvCxnSpPr>
          <p:nvPr/>
        </p:nvCxnSpPr>
        <p:spPr>
          <a:xfrm>
            <a:off x="1842926" y="3995039"/>
            <a:ext cx="9871410" cy="0"/>
          </a:xfrm>
          <a:prstGeom prst="line">
            <a:avLst/>
          </a:prstGeom>
          <a:ln w="12700">
            <a:solidFill>
              <a:srgbClr val="C6C6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61F7B0-F4C4-B6A1-DABD-99E1BDD3A857}"/>
              </a:ext>
            </a:extLst>
          </p:cNvPr>
          <p:cNvCxnSpPr>
            <a:cxnSpLocks/>
          </p:cNvCxnSpPr>
          <p:nvPr/>
        </p:nvCxnSpPr>
        <p:spPr>
          <a:xfrm>
            <a:off x="6778625" y="2170074"/>
            <a:ext cx="0" cy="751495"/>
          </a:xfrm>
          <a:prstGeom prst="line">
            <a:avLst/>
          </a:prstGeom>
          <a:ln w="12700">
            <a:solidFill>
              <a:srgbClr val="C6C6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hape0_20220502_131523">
            <a:extLst>
              <a:ext uri="{FF2B5EF4-FFF2-40B4-BE49-F238E27FC236}">
                <a16:creationId xmlns:a16="http://schemas.microsoft.com/office/drawing/2014/main" id="{850F5A8A-DCC4-5D39-5F43-6ECA2EF50F3F}"/>
              </a:ext>
            </a:extLst>
          </p:cNvPr>
          <p:cNvSpPr/>
          <p:nvPr/>
        </p:nvSpPr>
        <p:spPr>
          <a:xfrm rot="16200000" flipH="1">
            <a:off x="639777" y="1822503"/>
            <a:ext cx="876038" cy="13979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>
            <a:noAutofit/>
          </a:bodyPr>
          <a:lstStyle/>
          <a:p>
            <a:pPr algn="ctr" defTabSz="908039">
              <a:buSzPct val="100000"/>
              <a:defRPr/>
            </a:pPr>
            <a:r>
              <a:rPr lang="en-US" sz="1572" b="1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1" name="Shape3_20220502_131523">
            <a:extLst>
              <a:ext uri="{FF2B5EF4-FFF2-40B4-BE49-F238E27FC236}">
                <a16:creationId xmlns:a16="http://schemas.microsoft.com/office/drawing/2014/main" id="{9325D3B5-D1AF-FC9B-4005-4624A49919FC}"/>
              </a:ext>
            </a:extLst>
          </p:cNvPr>
          <p:cNvSpPr/>
          <p:nvPr/>
        </p:nvSpPr>
        <p:spPr>
          <a:xfrm>
            <a:off x="2430880" y="2400505"/>
            <a:ext cx="3737136" cy="24192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 defTabSz="908039"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 Insert Text Here</a:t>
            </a:r>
          </a:p>
        </p:txBody>
      </p:sp>
      <p:sp>
        <p:nvSpPr>
          <p:cNvPr id="12" name="Shape4_20220502_131523">
            <a:extLst>
              <a:ext uri="{FF2B5EF4-FFF2-40B4-BE49-F238E27FC236}">
                <a16:creationId xmlns:a16="http://schemas.microsoft.com/office/drawing/2014/main" id="{B250057C-6A2E-FFEE-78B2-730DFA379307}"/>
              </a:ext>
            </a:extLst>
          </p:cNvPr>
          <p:cNvSpPr/>
          <p:nvPr/>
        </p:nvSpPr>
        <p:spPr>
          <a:xfrm>
            <a:off x="7389245" y="2400505"/>
            <a:ext cx="3737136" cy="24192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 defTabSz="908039"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 Insert Text Here</a:t>
            </a:r>
          </a:p>
        </p:txBody>
      </p:sp>
      <p:sp>
        <p:nvSpPr>
          <p:cNvPr id="13" name="Shape5_20220502_131523">
            <a:extLst>
              <a:ext uri="{FF2B5EF4-FFF2-40B4-BE49-F238E27FC236}">
                <a16:creationId xmlns:a16="http://schemas.microsoft.com/office/drawing/2014/main" id="{B6845A60-54E3-C296-A586-ED557F621A45}"/>
              </a:ext>
            </a:extLst>
          </p:cNvPr>
          <p:cNvSpPr/>
          <p:nvPr/>
        </p:nvSpPr>
        <p:spPr>
          <a:xfrm rot="16200000" flipH="1">
            <a:off x="639777" y="2804889"/>
            <a:ext cx="876038" cy="13979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>
            <a:noAutofit/>
          </a:bodyPr>
          <a:lstStyle/>
          <a:p>
            <a:pPr algn="ctr" defTabSz="908039">
              <a:buSzPct val="100000"/>
              <a:defRPr/>
            </a:pPr>
            <a:r>
              <a:rPr lang="en-US" sz="1572" b="1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4" name="Shape6_20220502_131523">
            <a:extLst>
              <a:ext uri="{FF2B5EF4-FFF2-40B4-BE49-F238E27FC236}">
                <a16:creationId xmlns:a16="http://schemas.microsoft.com/office/drawing/2014/main" id="{321A5D75-E699-2734-AD34-12A884885EAE}"/>
              </a:ext>
            </a:extLst>
          </p:cNvPr>
          <p:cNvSpPr/>
          <p:nvPr/>
        </p:nvSpPr>
        <p:spPr>
          <a:xfrm>
            <a:off x="2430880" y="3382894"/>
            <a:ext cx="3737136" cy="24192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 defTabSz="908039"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 Insert Text Here</a:t>
            </a:r>
          </a:p>
        </p:txBody>
      </p:sp>
      <p:sp>
        <p:nvSpPr>
          <p:cNvPr id="15" name="Shape7_20220502_131523">
            <a:extLst>
              <a:ext uri="{FF2B5EF4-FFF2-40B4-BE49-F238E27FC236}">
                <a16:creationId xmlns:a16="http://schemas.microsoft.com/office/drawing/2014/main" id="{79F637AD-F1ED-2D7E-040B-78FD8A157912}"/>
              </a:ext>
            </a:extLst>
          </p:cNvPr>
          <p:cNvSpPr/>
          <p:nvPr/>
        </p:nvSpPr>
        <p:spPr>
          <a:xfrm>
            <a:off x="7389245" y="3382894"/>
            <a:ext cx="3737136" cy="24192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 defTabSz="908039"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 Insert Text Here</a:t>
            </a:r>
          </a:p>
        </p:txBody>
      </p:sp>
      <p:sp>
        <p:nvSpPr>
          <p:cNvPr id="16" name="Shape8_20220502_131523">
            <a:extLst>
              <a:ext uri="{FF2B5EF4-FFF2-40B4-BE49-F238E27FC236}">
                <a16:creationId xmlns:a16="http://schemas.microsoft.com/office/drawing/2014/main" id="{E3F46F32-D83A-6827-C3AE-B3D389DB13C0}"/>
              </a:ext>
            </a:extLst>
          </p:cNvPr>
          <p:cNvSpPr/>
          <p:nvPr/>
        </p:nvSpPr>
        <p:spPr>
          <a:xfrm rot="16200000" flipH="1">
            <a:off x="639777" y="3787269"/>
            <a:ext cx="876038" cy="13979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>
            <a:noAutofit/>
          </a:bodyPr>
          <a:lstStyle/>
          <a:p>
            <a:pPr algn="ctr" defTabSz="908039">
              <a:buSzPct val="100000"/>
              <a:defRPr/>
            </a:pPr>
            <a:r>
              <a:rPr lang="en-US" sz="1572" b="1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7" name="Shape9_20220502_131523">
            <a:extLst>
              <a:ext uri="{FF2B5EF4-FFF2-40B4-BE49-F238E27FC236}">
                <a16:creationId xmlns:a16="http://schemas.microsoft.com/office/drawing/2014/main" id="{093C5861-0AA9-61F6-E2AC-40E790DC2229}"/>
              </a:ext>
            </a:extLst>
          </p:cNvPr>
          <p:cNvSpPr/>
          <p:nvPr/>
        </p:nvSpPr>
        <p:spPr>
          <a:xfrm>
            <a:off x="2430880" y="4365277"/>
            <a:ext cx="3737136" cy="24192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 defTabSz="908039"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 Insert Text Here</a:t>
            </a:r>
          </a:p>
        </p:txBody>
      </p:sp>
      <p:sp>
        <p:nvSpPr>
          <p:cNvPr id="18" name="Shape10_20220502_131523">
            <a:extLst>
              <a:ext uri="{FF2B5EF4-FFF2-40B4-BE49-F238E27FC236}">
                <a16:creationId xmlns:a16="http://schemas.microsoft.com/office/drawing/2014/main" id="{53AE9EF5-06D9-BCAA-6DFE-67413C8A2263}"/>
              </a:ext>
            </a:extLst>
          </p:cNvPr>
          <p:cNvSpPr/>
          <p:nvPr/>
        </p:nvSpPr>
        <p:spPr>
          <a:xfrm>
            <a:off x="7389245" y="4365277"/>
            <a:ext cx="3737136" cy="24192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 defTabSz="908039"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 Insert Text Here</a:t>
            </a:r>
          </a:p>
        </p:txBody>
      </p:sp>
      <p:sp>
        <p:nvSpPr>
          <p:cNvPr id="19" name="Shape11_20220502_131523">
            <a:extLst>
              <a:ext uri="{FF2B5EF4-FFF2-40B4-BE49-F238E27FC236}">
                <a16:creationId xmlns:a16="http://schemas.microsoft.com/office/drawing/2014/main" id="{96BCBDD5-50F1-93E9-5EB4-CD04F379FBCE}"/>
              </a:ext>
            </a:extLst>
          </p:cNvPr>
          <p:cNvSpPr/>
          <p:nvPr/>
        </p:nvSpPr>
        <p:spPr>
          <a:xfrm rot="16200000" flipH="1">
            <a:off x="639777" y="4769656"/>
            <a:ext cx="876038" cy="13979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>
            <a:noAutofit/>
          </a:bodyPr>
          <a:lstStyle/>
          <a:p>
            <a:pPr algn="ctr" defTabSz="908039">
              <a:buSzPct val="100000"/>
              <a:defRPr/>
            </a:pPr>
            <a:r>
              <a:rPr lang="en-US" sz="1572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0" name="Shape12_20220502_131523">
            <a:extLst>
              <a:ext uri="{FF2B5EF4-FFF2-40B4-BE49-F238E27FC236}">
                <a16:creationId xmlns:a16="http://schemas.microsoft.com/office/drawing/2014/main" id="{590D8967-9099-176F-379A-6B1E8083BC14}"/>
              </a:ext>
            </a:extLst>
          </p:cNvPr>
          <p:cNvSpPr/>
          <p:nvPr/>
        </p:nvSpPr>
        <p:spPr>
          <a:xfrm>
            <a:off x="2430880" y="5347658"/>
            <a:ext cx="3737136" cy="24192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 defTabSz="908039"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 Insert Text Here</a:t>
            </a:r>
          </a:p>
        </p:txBody>
      </p:sp>
      <p:sp>
        <p:nvSpPr>
          <p:cNvPr id="21" name="Shape13_20220502_131523">
            <a:extLst>
              <a:ext uri="{FF2B5EF4-FFF2-40B4-BE49-F238E27FC236}">
                <a16:creationId xmlns:a16="http://schemas.microsoft.com/office/drawing/2014/main" id="{9AED9F14-4B76-B688-4F5B-2FBC4AE576CF}"/>
              </a:ext>
            </a:extLst>
          </p:cNvPr>
          <p:cNvSpPr/>
          <p:nvPr/>
        </p:nvSpPr>
        <p:spPr>
          <a:xfrm>
            <a:off x="7389245" y="5347658"/>
            <a:ext cx="3737136" cy="24192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 defTabSz="908039">
              <a:defRPr/>
            </a:pPr>
            <a:r>
              <a:rPr lang="en-US" sz="1572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 Insert Text Here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D1EB77F-958C-4F98-3103-BAA979D89412}"/>
              </a:ext>
            </a:extLst>
          </p:cNvPr>
          <p:cNvCxnSpPr>
            <a:cxnSpLocks/>
          </p:cNvCxnSpPr>
          <p:nvPr/>
        </p:nvCxnSpPr>
        <p:spPr>
          <a:xfrm>
            <a:off x="1842926" y="3028891"/>
            <a:ext cx="9871410" cy="0"/>
          </a:xfrm>
          <a:prstGeom prst="line">
            <a:avLst/>
          </a:prstGeom>
          <a:ln w="12700">
            <a:solidFill>
              <a:srgbClr val="C6C6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EC55787-42CA-E959-1372-B6FD8BFE9FBD}"/>
              </a:ext>
            </a:extLst>
          </p:cNvPr>
          <p:cNvCxnSpPr>
            <a:cxnSpLocks/>
          </p:cNvCxnSpPr>
          <p:nvPr/>
        </p:nvCxnSpPr>
        <p:spPr>
          <a:xfrm>
            <a:off x="1842926" y="4961187"/>
            <a:ext cx="9871410" cy="0"/>
          </a:xfrm>
          <a:prstGeom prst="line">
            <a:avLst/>
          </a:prstGeom>
          <a:ln w="12700">
            <a:solidFill>
              <a:srgbClr val="C6C6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3EFE444-BEAE-1ABB-BF2C-B4E863ACB7FB}"/>
              </a:ext>
            </a:extLst>
          </p:cNvPr>
          <p:cNvCxnSpPr>
            <a:cxnSpLocks/>
          </p:cNvCxnSpPr>
          <p:nvPr/>
        </p:nvCxnSpPr>
        <p:spPr>
          <a:xfrm>
            <a:off x="6778625" y="3136220"/>
            <a:ext cx="0" cy="751495"/>
          </a:xfrm>
          <a:prstGeom prst="line">
            <a:avLst/>
          </a:prstGeom>
          <a:ln w="12700">
            <a:solidFill>
              <a:srgbClr val="C6C6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3207822-9260-0E40-2457-EC0F961E3120}"/>
              </a:ext>
            </a:extLst>
          </p:cNvPr>
          <p:cNvCxnSpPr>
            <a:cxnSpLocks/>
          </p:cNvCxnSpPr>
          <p:nvPr/>
        </p:nvCxnSpPr>
        <p:spPr>
          <a:xfrm>
            <a:off x="6778625" y="4102368"/>
            <a:ext cx="0" cy="751495"/>
          </a:xfrm>
          <a:prstGeom prst="line">
            <a:avLst/>
          </a:prstGeom>
          <a:ln w="12700">
            <a:solidFill>
              <a:srgbClr val="C6C6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43DE681-4017-2775-F591-D726B70961FE}"/>
              </a:ext>
            </a:extLst>
          </p:cNvPr>
          <p:cNvCxnSpPr>
            <a:cxnSpLocks/>
          </p:cNvCxnSpPr>
          <p:nvPr/>
        </p:nvCxnSpPr>
        <p:spPr>
          <a:xfrm>
            <a:off x="6778625" y="5068516"/>
            <a:ext cx="0" cy="751495"/>
          </a:xfrm>
          <a:prstGeom prst="line">
            <a:avLst/>
          </a:prstGeom>
          <a:ln w="12700">
            <a:solidFill>
              <a:srgbClr val="C6C6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0762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8948</TotalTime>
  <Words>40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521</cp:revision>
  <dcterms:created xsi:type="dcterms:W3CDTF">2021-03-31T02:49:57Z</dcterms:created>
  <dcterms:modified xsi:type="dcterms:W3CDTF">2025-10-16T11:13:31Z</dcterms:modified>
  <cp:category/>
</cp:coreProperties>
</file>