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85564" y="129690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AB79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AB792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AB792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AB792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996" y="421711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803202" y="10822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039799" y="1184501"/>
            <a:ext cx="26397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066348" y="1189156"/>
            <a:ext cx="2517793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830097" y="4399898"/>
            <a:ext cx="7082573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930236" y="669947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725271" y="1908430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