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8" name="Google Shape;8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" name="Google Shape;23;p2"/>
          <p:cNvGrpSpPr/>
          <p:nvPr/>
        </p:nvGrpSpPr>
        <p:grpSpPr>
          <a:xfrm>
            <a:off x="-940" y="0"/>
            <a:ext cx="4035872" cy="6886575"/>
            <a:chOff x="-940" y="12700"/>
            <a:chExt cx="4028429" cy="6873875"/>
          </a:xfrm>
        </p:grpSpPr>
        <p:sp>
          <p:nvSpPr>
            <p:cNvPr id="24" name="Google Shape;24;p2"/>
            <p:cNvSpPr/>
            <p:nvPr/>
          </p:nvSpPr>
          <p:spPr>
            <a:xfrm>
              <a:off x="7938" y="12700"/>
              <a:ext cx="3135313" cy="6873875"/>
            </a:xfrm>
            <a:custGeom>
              <a:rect b="b" l="l" r="r" t="t"/>
              <a:pathLst>
                <a:path extrusionOk="0" h="2761" w="1258">
                  <a:moveTo>
                    <a:pt x="1177" y="0"/>
                  </a:moveTo>
                  <a:cubicBezTo>
                    <a:pt x="1177" y="0"/>
                    <a:pt x="1187" y="17"/>
                    <a:pt x="1185" y="25"/>
                  </a:cubicBezTo>
                  <a:cubicBezTo>
                    <a:pt x="1182" y="34"/>
                    <a:pt x="1178" y="41"/>
                    <a:pt x="1178" y="48"/>
                  </a:cubicBezTo>
                  <a:cubicBezTo>
                    <a:pt x="1178" y="55"/>
                    <a:pt x="1185" y="62"/>
                    <a:pt x="1189" y="67"/>
                  </a:cubicBezTo>
                  <a:cubicBezTo>
                    <a:pt x="1193" y="71"/>
                    <a:pt x="1196" y="67"/>
                    <a:pt x="1199" y="77"/>
                  </a:cubicBezTo>
                  <a:cubicBezTo>
                    <a:pt x="1202" y="86"/>
                    <a:pt x="1203" y="86"/>
                    <a:pt x="1204" y="94"/>
                  </a:cubicBezTo>
                  <a:cubicBezTo>
                    <a:pt x="1205" y="102"/>
                    <a:pt x="1204" y="103"/>
                    <a:pt x="1205" y="108"/>
                  </a:cubicBezTo>
                  <a:cubicBezTo>
                    <a:pt x="1205" y="112"/>
                    <a:pt x="1210" y="124"/>
                    <a:pt x="1210" y="124"/>
                  </a:cubicBezTo>
                  <a:cubicBezTo>
                    <a:pt x="1210" y="124"/>
                    <a:pt x="1210" y="139"/>
                    <a:pt x="1210" y="146"/>
                  </a:cubicBezTo>
                  <a:cubicBezTo>
                    <a:pt x="1210" y="152"/>
                    <a:pt x="1209" y="151"/>
                    <a:pt x="1209" y="164"/>
                  </a:cubicBezTo>
                  <a:cubicBezTo>
                    <a:pt x="1209" y="178"/>
                    <a:pt x="1207" y="192"/>
                    <a:pt x="1209" y="197"/>
                  </a:cubicBezTo>
                  <a:cubicBezTo>
                    <a:pt x="1210" y="202"/>
                    <a:pt x="1213" y="210"/>
                    <a:pt x="1213" y="210"/>
                  </a:cubicBezTo>
                  <a:cubicBezTo>
                    <a:pt x="1213" y="210"/>
                    <a:pt x="1218" y="221"/>
                    <a:pt x="1219" y="225"/>
                  </a:cubicBezTo>
                  <a:cubicBezTo>
                    <a:pt x="1220" y="229"/>
                    <a:pt x="1220" y="238"/>
                    <a:pt x="1220" y="245"/>
                  </a:cubicBezTo>
                  <a:cubicBezTo>
                    <a:pt x="1220" y="251"/>
                    <a:pt x="1221" y="251"/>
                    <a:pt x="1226" y="256"/>
                  </a:cubicBezTo>
                  <a:cubicBezTo>
                    <a:pt x="1231" y="261"/>
                    <a:pt x="1240" y="272"/>
                    <a:pt x="1245" y="280"/>
                  </a:cubicBezTo>
                  <a:cubicBezTo>
                    <a:pt x="1251" y="288"/>
                    <a:pt x="1255" y="293"/>
                    <a:pt x="1255" y="298"/>
                  </a:cubicBezTo>
                  <a:cubicBezTo>
                    <a:pt x="1255" y="303"/>
                    <a:pt x="1257" y="309"/>
                    <a:pt x="1257" y="313"/>
                  </a:cubicBezTo>
                  <a:cubicBezTo>
                    <a:pt x="1257" y="318"/>
                    <a:pt x="1256" y="324"/>
                    <a:pt x="1255" y="331"/>
                  </a:cubicBezTo>
                  <a:cubicBezTo>
                    <a:pt x="1255" y="337"/>
                    <a:pt x="1256" y="345"/>
                    <a:pt x="1254" y="351"/>
                  </a:cubicBezTo>
                  <a:cubicBezTo>
                    <a:pt x="1252" y="356"/>
                    <a:pt x="1250" y="363"/>
                    <a:pt x="1249" y="373"/>
                  </a:cubicBezTo>
                  <a:cubicBezTo>
                    <a:pt x="1248" y="382"/>
                    <a:pt x="1244" y="404"/>
                    <a:pt x="1244" y="404"/>
                  </a:cubicBezTo>
                  <a:cubicBezTo>
                    <a:pt x="1244" y="404"/>
                    <a:pt x="1245" y="409"/>
                    <a:pt x="1244" y="420"/>
                  </a:cubicBezTo>
                  <a:cubicBezTo>
                    <a:pt x="1243" y="431"/>
                    <a:pt x="1242" y="435"/>
                    <a:pt x="1241" y="443"/>
                  </a:cubicBezTo>
                  <a:cubicBezTo>
                    <a:pt x="1240" y="451"/>
                    <a:pt x="1240" y="458"/>
                    <a:pt x="1240" y="467"/>
                  </a:cubicBezTo>
                  <a:cubicBezTo>
                    <a:pt x="1241" y="477"/>
                    <a:pt x="1240" y="485"/>
                    <a:pt x="1243" y="494"/>
                  </a:cubicBezTo>
                  <a:cubicBezTo>
                    <a:pt x="1246" y="503"/>
                    <a:pt x="1247" y="501"/>
                    <a:pt x="1249" y="513"/>
                  </a:cubicBezTo>
                  <a:cubicBezTo>
                    <a:pt x="1251" y="524"/>
                    <a:pt x="1253" y="529"/>
                    <a:pt x="1254" y="538"/>
                  </a:cubicBezTo>
                  <a:cubicBezTo>
                    <a:pt x="1255" y="546"/>
                    <a:pt x="1255" y="561"/>
                    <a:pt x="1255" y="567"/>
                  </a:cubicBezTo>
                  <a:cubicBezTo>
                    <a:pt x="1255" y="573"/>
                    <a:pt x="1251" y="585"/>
                    <a:pt x="1251" y="590"/>
                  </a:cubicBezTo>
                  <a:cubicBezTo>
                    <a:pt x="1251" y="595"/>
                    <a:pt x="1249" y="606"/>
                    <a:pt x="1249" y="609"/>
                  </a:cubicBezTo>
                  <a:cubicBezTo>
                    <a:pt x="1249" y="613"/>
                    <a:pt x="1250" y="647"/>
                    <a:pt x="1250" y="647"/>
                  </a:cubicBezTo>
                  <a:cubicBezTo>
                    <a:pt x="1258" y="670"/>
                    <a:pt x="1258" y="670"/>
                    <a:pt x="1258" y="670"/>
                  </a:cubicBezTo>
                  <a:cubicBezTo>
                    <a:pt x="1258" y="670"/>
                    <a:pt x="1250" y="696"/>
                    <a:pt x="1248" y="700"/>
                  </a:cubicBezTo>
                  <a:cubicBezTo>
                    <a:pt x="1245" y="705"/>
                    <a:pt x="1225" y="738"/>
                    <a:pt x="1225" y="738"/>
                  </a:cubicBezTo>
                  <a:cubicBezTo>
                    <a:pt x="1185" y="794"/>
                    <a:pt x="1185" y="794"/>
                    <a:pt x="1185" y="794"/>
                  </a:cubicBezTo>
                  <a:cubicBezTo>
                    <a:pt x="1153" y="828"/>
                    <a:pt x="1153" y="828"/>
                    <a:pt x="1153" y="828"/>
                  </a:cubicBezTo>
                  <a:cubicBezTo>
                    <a:pt x="1153" y="828"/>
                    <a:pt x="1130" y="845"/>
                    <a:pt x="1127" y="849"/>
                  </a:cubicBezTo>
                  <a:cubicBezTo>
                    <a:pt x="1124" y="852"/>
                    <a:pt x="1115" y="864"/>
                    <a:pt x="1113" y="869"/>
                  </a:cubicBezTo>
                  <a:cubicBezTo>
                    <a:pt x="1111" y="874"/>
                    <a:pt x="1097" y="888"/>
                    <a:pt x="1093" y="897"/>
                  </a:cubicBezTo>
                  <a:cubicBezTo>
                    <a:pt x="1089" y="906"/>
                    <a:pt x="1084" y="915"/>
                    <a:pt x="1083" y="929"/>
                  </a:cubicBezTo>
                  <a:cubicBezTo>
                    <a:pt x="1082" y="943"/>
                    <a:pt x="1083" y="959"/>
                    <a:pt x="1081" y="966"/>
                  </a:cubicBezTo>
                  <a:cubicBezTo>
                    <a:pt x="1079" y="973"/>
                    <a:pt x="1077" y="987"/>
                    <a:pt x="1077" y="987"/>
                  </a:cubicBezTo>
                  <a:cubicBezTo>
                    <a:pt x="1077" y="987"/>
                    <a:pt x="1071" y="1027"/>
                    <a:pt x="1070" y="1031"/>
                  </a:cubicBezTo>
                  <a:cubicBezTo>
                    <a:pt x="1069" y="1034"/>
                    <a:pt x="1063" y="1044"/>
                    <a:pt x="1063" y="1047"/>
                  </a:cubicBezTo>
                  <a:cubicBezTo>
                    <a:pt x="1063" y="1051"/>
                    <a:pt x="1062" y="1086"/>
                    <a:pt x="1061" y="1092"/>
                  </a:cubicBezTo>
                  <a:cubicBezTo>
                    <a:pt x="1061" y="1098"/>
                    <a:pt x="1054" y="1110"/>
                    <a:pt x="1052" y="1116"/>
                  </a:cubicBezTo>
                  <a:cubicBezTo>
                    <a:pt x="1050" y="1123"/>
                    <a:pt x="1046" y="1123"/>
                    <a:pt x="1045" y="1132"/>
                  </a:cubicBezTo>
                  <a:cubicBezTo>
                    <a:pt x="1044" y="1141"/>
                    <a:pt x="1051" y="1165"/>
                    <a:pt x="1049" y="1175"/>
                  </a:cubicBezTo>
                  <a:cubicBezTo>
                    <a:pt x="1047" y="1185"/>
                    <a:pt x="1039" y="1212"/>
                    <a:pt x="1039" y="1217"/>
                  </a:cubicBezTo>
                  <a:cubicBezTo>
                    <a:pt x="1040" y="1223"/>
                    <a:pt x="1044" y="1236"/>
                    <a:pt x="1046" y="1243"/>
                  </a:cubicBezTo>
                  <a:cubicBezTo>
                    <a:pt x="1048" y="1250"/>
                    <a:pt x="1052" y="1252"/>
                    <a:pt x="1052" y="1260"/>
                  </a:cubicBezTo>
                  <a:cubicBezTo>
                    <a:pt x="1052" y="1267"/>
                    <a:pt x="1054" y="1270"/>
                    <a:pt x="1051" y="1282"/>
                  </a:cubicBezTo>
                  <a:cubicBezTo>
                    <a:pt x="1049" y="1294"/>
                    <a:pt x="1044" y="1303"/>
                    <a:pt x="1044" y="1317"/>
                  </a:cubicBezTo>
                  <a:cubicBezTo>
                    <a:pt x="1044" y="1331"/>
                    <a:pt x="1044" y="1323"/>
                    <a:pt x="1049" y="1355"/>
                  </a:cubicBezTo>
                  <a:cubicBezTo>
                    <a:pt x="1054" y="1387"/>
                    <a:pt x="1054" y="1392"/>
                    <a:pt x="1051" y="1401"/>
                  </a:cubicBezTo>
                  <a:cubicBezTo>
                    <a:pt x="1049" y="1410"/>
                    <a:pt x="1047" y="1420"/>
                    <a:pt x="1045" y="1425"/>
                  </a:cubicBezTo>
                  <a:cubicBezTo>
                    <a:pt x="1043" y="1430"/>
                    <a:pt x="1039" y="1462"/>
                    <a:pt x="1039" y="1465"/>
                  </a:cubicBezTo>
                  <a:cubicBezTo>
                    <a:pt x="1038" y="1469"/>
                    <a:pt x="1016" y="1502"/>
                    <a:pt x="1016" y="1505"/>
                  </a:cubicBezTo>
                  <a:cubicBezTo>
                    <a:pt x="1015" y="1509"/>
                    <a:pt x="1005" y="1549"/>
                    <a:pt x="1005" y="1559"/>
                  </a:cubicBezTo>
                  <a:cubicBezTo>
                    <a:pt x="1005" y="1568"/>
                    <a:pt x="1008" y="1587"/>
                    <a:pt x="1004" y="1600"/>
                  </a:cubicBezTo>
                  <a:cubicBezTo>
                    <a:pt x="1001" y="1613"/>
                    <a:pt x="997" y="1614"/>
                    <a:pt x="997" y="1627"/>
                  </a:cubicBezTo>
                  <a:cubicBezTo>
                    <a:pt x="997" y="1640"/>
                    <a:pt x="1008" y="1663"/>
                    <a:pt x="1008" y="1675"/>
                  </a:cubicBezTo>
                  <a:cubicBezTo>
                    <a:pt x="1008" y="1686"/>
                    <a:pt x="1007" y="1698"/>
                    <a:pt x="1008" y="1716"/>
                  </a:cubicBezTo>
                  <a:cubicBezTo>
                    <a:pt x="1009" y="1734"/>
                    <a:pt x="994" y="1826"/>
                    <a:pt x="994" y="1835"/>
                  </a:cubicBezTo>
                  <a:cubicBezTo>
                    <a:pt x="993" y="1845"/>
                    <a:pt x="991" y="1880"/>
                    <a:pt x="992" y="1889"/>
                  </a:cubicBezTo>
                  <a:cubicBezTo>
                    <a:pt x="993" y="1898"/>
                    <a:pt x="998" y="1904"/>
                    <a:pt x="1000" y="1925"/>
                  </a:cubicBezTo>
                  <a:cubicBezTo>
                    <a:pt x="1002" y="1946"/>
                    <a:pt x="1006" y="2060"/>
                    <a:pt x="997" y="2083"/>
                  </a:cubicBezTo>
                  <a:cubicBezTo>
                    <a:pt x="989" y="2106"/>
                    <a:pt x="985" y="2125"/>
                    <a:pt x="985" y="2133"/>
                  </a:cubicBezTo>
                  <a:cubicBezTo>
                    <a:pt x="985" y="2141"/>
                    <a:pt x="992" y="2187"/>
                    <a:pt x="994" y="2202"/>
                  </a:cubicBezTo>
                  <a:cubicBezTo>
                    <a:pt x="995" y="2218"/>
                    <a:pt x="991" y="2223"/>
                    <a:pt x="991" y="2248"/>
                  </a:cubicBezTo>
                  <a:cubicBezTo>
                    <a:pt x="991" y="2273"/>
                    <a:pt x="986" y="2334"/>
                    <a:pt x="986" y="2344"/>
                  </a:cubicBezTo>
                  <a:cubicBezTo>
                    <a:pt x="986" y="2353"/>
                    <a:pt x="1001" y="2455"/>
                    <a:pt x="1001" y="2458"/>
                  </a:cubicBezTo>
                  <a:cubicBezTo>
                    <a:pt x="1001" y="2462"/>
                    <a:pt x="997" y="2522"/>
                    <a:pt x="996" y="2543"/>
                  </a:cubicBezTo>
                  <a:cubicBezTo>
                    <a:pt x="995" y="2564"/>
                    <a:pt x="1000" y="2615"/>
                    <a:pt x="995" y="2634"/>
                  </a:cubicBezTo>
                  <a:cubicBezTo>
                    <a:pt x="990" y="2653"/>
                    <a:pt x="1000" y="2697"/>
                    <a:pt x="999" y="2707"/>
                  </a:cubicBezTo>
                  <a:cubicBezTo>
                    <a:pt x="998" y="2717"/>
                    <a:pt x="972" y="2761"/>
                    <a:pt x="972" y="2761"/>
                  </a:cubicBezTo>
                  <a:cubicBezTo>
                    <a:pt x="0" y="2761"/>
                    <a:pt x="0" y="2761"/>
                    <a:pt x="0" y="2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0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940" y="12700"/>
              <a:ext cx="3135313" cy="6873875"/>
            </a:xfrm>
            <a:custGeom>
              <a:rect b="b" l="l" r="r" t="t"/>
              <a:pathLst>
                <a:path extrusionOk="0" h="2761" w="1258">
                  <a:moveTo>
                    <a:pt x="1177" y="0"/>
                  </a:moveTo>
                  <a:cubicBezTo>
                    <a:pt x="1177" y="0"/>
                    <a:pt x="1187" y="17"/>
                    <a:pt x="1185" y="25"/>
                  </a:cubicBezTo>
                  <a:cubicBezTo>
                    <a:pt x="1182" y="34"/>
                    <a:pt x="1178" y="41"/>
                    <a:pt x="1178" y="48"/>
                  </a:cubicBezTo>
                  <a:cubicBezTo>
                    <a:pt x="1178" y="55"/>
                    <a:pt x="1185" y="62"/>
                    <a:pt x="1189" y="67"/>
                  </a:cubicBezTo>
                  <a:cubicBezTo>
                    <a:pt x="1193" y="71"/>
                    <a:pt x="1196" y="67"/>
                    <a:pt x="1199" y="77"/>
                  </a:cubicBezTo>
                  <a:cubicBezTo>
                    <a:pt x="1202" y="86"/>
                    <a:pt x="1203" y="86"/>
                    <a:pt x="1204" y="94"/>
                  </a:cubicBezTo>
                  <a:cubicBezTo>
                    <a:pt x="1205" y="102"/>
                    <a:pt x="1204" y="103"/>
                    <a:pt x="1205" y="108"/>
                  </a:cubicBezTo>
                  <a:cubicBezTo>
                    <a:pt x="1205" y="112"/>
                    <a:pt x="1210" y="124"/>
                    <a:pt x="1210" y="124"/>
                  </a:cubicBezTo>
                  <a:cubicBezTo>
                    <a:pt x="1210" y="124"/>
                    <a:pt x="1210" y="139"/>
                    <a:pt x="1210" y="146"/>
                  </a:cubicBezTo>
                  <a:cubicBezTo>
                    <a:pt x="1210" y="152"/>
                    <a:pt x="1209" y="151"/>
                    <a:pt x="1209" y="164"/>
                  </a:cubicBezTo>
                  <a:cubicBezTo>
                    <a:pt x="1209" y="178"/>
                    <a:pt x="1207" y="192"/>
                    <a:pt x="1209" y="197"/>
                  </a:cubicBezTo>
                  <a:cubicBezTo>
                    <a:pt x="1210" y="202"/>
                    <a:pt x="1213" y="210"/>
                    <a:pt x="1213" y="210"/>
                  </a:cubicBezTo>
                  <a:cubicBezTo>
                    <a:pt x="1213" y="210"/>
                    <a:pt x="1218" y="221"/>
                    <a:pt x="1219" y="225"/>
                  </a:cubicBezTo>
                  <a:cubicBezTo>
                    <a:pt x="1220" y="229"/>
                    <a:pt x="1220" y="238"/>
                    <a:pt x="1220" y="245"/>
                  </a:cubicBezTo>
                  <a:cubicBezTo>
                    <a:pt x="1220" y="251"/>
                    <a:pt x="1221" y="251"/>
                    <a:pt x="1226" y="256"/>
                  </a:cubicBezTo>
                  <a:cubicBezTo>
                    <a:pt x="1231" y="261"/>
                    <a:pt x="1240" y="272"/>
                    <a:pt x="1245" y="280"/>
                  </a:cubicBezTo>
                  <a:cubicBezTo>
                    <a:pt x="1251" y="288"/>
                    <a:pt x="1255" y="293"/>
                    <a:pt x="1255" y="298"/>
                  </a:cubicBezTo>
                  <a:cubicBezTo>
                    <a:pt x="1255" y="303"/>
                    <a:pt x="1257" y="309"/>
                    <a:pt x="1257" y="313"/>
                  </a:cubicBezTo>
                  <a:cubicBezTo>
                    <a:pt x="1257" y="318"/>
                    <a:pt x="1256" y="324"/>
                    <a:pt x="1255" y="331"/>
                  </a:cubicBezTo>
                  <a:cubicBezTo>
                    <a:pt x="1255" y="337"/>
                    <a:pt x="1256" y="345"/>
                    <a:pt x="1254" y="351"/>
                  </a:cubicBezTo>
                  <a:cubicBezTo>
                    <a:pt x="1252" y="356"/>
                    <a:pt x="1250" y="363"/>
                    <a:pt x="1249" y="373"/>
                  </a:cubicBezTo>
                  <a:cubicBezTo>
                    <a:pt x="1248" y="382"/>
                    <a:pt x="1244" y="404"/>
                    <a:pt x="1244" y="404"/>
                  </a:cubicBezTo>
                  <a:cubicBezTo>
                    <a:pt x="1244" y="404"/>
                    <a:pt x="1245" y="409"/>
                    <a:pt x="1244" y="420"/>
                  </a:cubicBezTo>
                  <a:cubicBezTo>
                    <a:pt x="1243" y="431"/>
                    <a:pt x="1242" y="435"/>
                    <a:pt x="1241" y="443"/>
                  </a:cubicBezTo>
                  <a:cubicBezTo>
                    <a:pt x="1240" y="451"/>
                    <a:pt x="1240" y="458"/>
                    <a:pt x="1240" y="467"/>
                  </a:cubicBezTo>
                  <a:cubicBezTo>
                    <a:pt x="1241" y="477"/>
                    <a:pt x="1240" y="485"/>
                    <a:pt x="1243" y="494"/>
                  </a:cubicBezTo>
                  <a:cubicBezTo>
                    <a:pt x="1246" y="503"/>
                    <a:pt x="1247" y="501"/>
                    <a:pt x="1249" y="513"/>
                  </a:cubicBezTo>
                  <a:cubicBezTo>
                    <a:pt x="1251" y="524"/>
                    <a:pt x="1253" y="529"/>
                    <a:pt x="1254" y="538"/>
                  </a:cubicBezTo>
                  <a:cubicBezTo>
                    <a:pt x="1255" y="546"/>
                    <a:pt x="1255" y="561"/>
                    <a:pt x="1255" y="567"/>
                  </a:cubicBezTo>
                  <a:cubicBezTo>
                    <a:pt x="1255" y="573"/>
                    <a:pt x="1251" y="585"/>
                    <a:pt x="1251" y="590"/>
                  </a:cubicBezTo>
                  <a:cubicBezTo>
                    <a:pt x="1251" y="595"/>
                    <a:pt x="1249" y="606"/>
                    <a:pt x="1249" y="609"/>
                  </a:cubicBezTo>
                  <a:cubicBezTo>
                    <a:pt x="1249" y="613"/>
                    <a:pt x="1250" y="647"/>
                    <a:pt x="1250" y="647"/>
                  </a:cubicBezTo>
                  <a:cubicBezTo>
                    <a:pt x="1258" y="670"/>
                    <a:pt x="1258" y="670"/>
                    <a:pt x="1258" y="670"/>
                  </a:cubicBezTo>
                  <a:cubicBezTo>
                    <a:pt x="1258" y="670"/>
                    <a:pt x="1250" y="696"/>
                    <a:pt x="1248" y="700"/>
                  </a:cubicBezTo>
                  <a:cubicBezTo>
                    <a:pt x="1245" y="705"/>
                    <a:pt x="1225" y="738"/>
                    <a:pt x="1225" y="738"/>
                  </a:cubicBezTo>
                  <a:cubicBezTo>
                    <a:pt x="1185" y="794"/>
                    <a:pt x="1185" y="794"/>
                    <a:pt x="1185" y="794"/>
                  </a:cubicBezTo>
                  <a:cubicBezTo>
                    <a:pt x="1153" y="828"/>
                    <a:pt x="1153" y="828"/>
                    <a:pt x="1153" y="828"/>
                  </a:cubicBezTo>
                  <a:cubicBezTo>
                    <a:pt x="1153" y="828"/>
                    <a:pt x="1130" y="845"/>
                    <a:pt x="1127" y="849"/>
                  </a:cubicBezTo>
                  <a:cubicBezTo>
                    <a:pt x="1124" y="852"/>
                    <a:pt x="1115" y="864"/>
                    <a:pt x="1113" y="869"/>
                  </a:cubicBezTo>
                  <a:cubicBezTo>
                    <a:pt x="1111" y="874"/>
                    <a:pt x="1097" y="888"/>
                    <a:pt x="1093" y="897"/>
                  </a:cubicBezTo>
                  <a:cubicBezTo>
                    <a:pt x="1089" y="906"/>
                    <a:pt x="1084" y="915"/>
                    <a:pt x="1083" y="929"/>
                  </a:cubicBezTo>
                  <a:cubicBezTo>
                    <a:pt x="1082" y="943"/>
                    <a:pt x="1083" y="959"/>
                    <a:pt x="1081" y="966"/>
                  </a:cubicBezTo>
                  <a:cubicBezTo>
                    <a:pt x="1079" y="973"/>
                    <a:pt x="1077" y="987"/>
                    <a:pt x="1077" y="987"/>
                  </a:cubicBezTo>
                  <a:cubicBezTo>
                    <a:pt x="1077" y="987"/>
                    <a:pt x="1071" y="1027"/>
                    <a:pt x="1070" y="1031"/>
                  </a:cubicBezTo>
                  <a:cubicBezTo>
                    <a:pt x="1069" y="1034"/>
                    <a:pt x="1063" y="1044"/>
                    <a:pt x="1063" y="1047"/>
                  </a:cubicBezTo>
                  <a:cubicBezTo>
                    <a:pt x="1063" y="1051"/>
                    <a:pt x="1062" y="1086"/>
                    <a:pt x="1061" y="1092"/>
                  </a:cubicBezTo>
                  <a:cubicBezTo>
                    <a:pt x="1061" y="1098"/>
                    <a:pt x="1054" y="1110"/>
                    <a:pt x="1052" y="1116"/>
                  </a:cubicBezTo>
                  <a:cubicBezTo>
                    <a:pt x="1050" y="1123"/>
                    <a:pt x="1046" y="1123"/>
                    <a:pt x="1045" y="1132"/>
                  </a:cubicBezTo>
                  <a:cubicBezTo>
                    <a:pt x="1044" y="1141"/>
                    <a:pt x="1051" y="1165"/>
                    <a:pt x="1049" y="1175"/>
                  </a:cubicBezTo>
                  <a:cubicBezTo>
                    <a:pt x="1047" y="1185"/>
                    <a:pt x="1039" y="1212"/>
                    <a:pt x="1039" y="1217"/>
                  </a:cubicBezTo>
                  <a:cubicBezTo>
                    <a:pt x="1040" y="1223"/>
                    <a:pt x="1044" y="1236"/>
                    <a:pt x="1046" y="1243"/>
                  </a:cubicBezTo>
                  <a:cubicBezTo>
                    <a:pt x="1048" y="1250"/>
                    <a:pt x="1052" y="1252"/>
                    <a:pt x="1052" y="1260"/>
                  </a:cubicBezTo>
                  <a:cubicBezTo>
                    <a:pt x="1052" y="1267"/>
                    <a:pt x="1054" y="1270"/>
                    <a:pt x="1051" y="1282"/>
                  </a:cubicBezTo>
                  <a:cubicBezTo>
                    <a:pt x="1049" y="1294"/>
                    <a:pt x="1044" y="1303"/>
                    <a:pt x="1044" y="1317"/>
                  </a:cubicBezTo>
                  <a:cubicBezTo>
                    <a:pt x="1044" y="1331"/>
                    <a:pt x="1044" y="1323"/>
                    <a:pt x="1049" y="1355"/>
                  </a:cubicBezTo>
                  <a:cubicBezTo>
                    <a:pt x="1054" y="1387"/>
                    <a:pt x="1054" y="1392"/>
                    <a:pt x="1051" y="1401"/>
                  </a:cubicBezTo>
                  <a:cubicBezTo>
                    <a:pt x="1049" y="1410"/>
                    <a:pt x="1047" y="1420"/>
                    <a:pt x="1045" y="1425"/>
                  </a:cubicBezTo>
                  <a:cubicBezTo>
                    <a:pt x="1043" y="1430"/>
                    <a:pt x="1039" y="1462"/>
                    <a:pt x="1039" y="1465"/>
                  </a:cubicBezTo>
                  <a:cubicBezTo>
                    <a:pt x="1038" y="1469"/>
                    <a:pt x="1016" y="1502"/>
                    <a:pt x="1016" y="1505"/>
                  </a:cubicBezTo>
                  <a:cubicBezTo>
                    <a:pt x="1015" y="1509"/>
                    <a:pt x="1005" y="1549"/>
                    <a:pt x="1005" y="1559"/>
                  </a:cubicBezTo>
                  <a:cubicBezTo>
                    <a:pt x="1005" y="1568"/>
                    <a:pt x="1008" y="1587"/>
                    <a:pt x="1004" y="1600"/>
                  </a:cubicBezTo>
                  <a:cubicBezTo>
                    <a:pt x="1001" y="1613"/>
                    <a:pt x="997" y="1614"/>
                    <a:pt x="997" y="1627"/>
                  </a:cubicBezTo>
                  <a:cubicBezTo>
                    <a:pt x="997" y="1640"/>
                    <a:pt x="1008" y="1663"/>
                    <a:pt x="1008" y="1675"/>
                  </a:cubicBezTo>
                  <a:cubicBezTo>
                    <a:pt x="1008" y="1686"/>
                    <a:pt x="1007" y="1698"/>
                    <a:pt x="1008" y="1716"/>
                  </a:cubicBezTo>
                  <a:cubicBezTo>
                    <a:pt x="1009" y="1734"/>
                    <a:pt x="994" y="1826"/>
                    <a:pt x="994" y="1835"/>
                  </a:cubicBezTo>
                  <a:cubicBezTo>
                    <a:pt x="993" y="1845"/>
                    <a:pt x="991" y="1880"/>
                    <a:pt x="992" y="1889"/>
                  </a:cubicBezTo>
                  <a:cubicBezTo>
                    <a:pt x="993" y="1898"/>
                    <a:pt x="998" y="1904"/>
                    <a:pt x="1000" y="1925"/>
                  </a:cubicBezTo>
                  <a:cubicBezTo>
                    <a:pt x="1002" y="1946"/>
                    <a:pt x="1006" y="2060"/>
                    <a:pt x="997" y="2083"/>
                  </a:cubicBezTo>
                  <a:cubicBezTo>
                    <a:pt x="989" y="2106"/>
                    <a:pt x="985" y="2125"/>
                    <a:pt x="985" y="2133"/>
                  </a:cubicBezTo>
                  <a:cubicBezTo>
                    <a:pt x="985" y="2141"/>
                    <a:pt x="992" y="2187"/>
                    <a:pt x="994" y="2202"/>
                  </a:cubicBezTo>
                  <a:cubicBezTo>
                    <a:pt x="995" y="2218"/>
                    <a:pt x="991" y="2223"/>
                    <a:pt x="991" y="2248"/>
                  </a:cubicBezTo>
                  <a:cubicBezTo>
                    <a:pt x="991" y="2273"/>
                    <a:pt x="986" y="2334"/>
                    <a:pt x="986" y="2344"/>
                  </a:cubicBezTo>
                  <a:cubicBezTo>
                    <a:pt x="986" y="2353"/>
                    <a:pt x="1001" y="2455"/>
                    <a:pt x="1001" y="2458"/>
                  </a:cubicBezTo>
                  <a:cubicBezTo>
                    <a:pt x="1001" y="2462"/>
                    <a:pt x="997" y="2522"/>
                    <a:pt x="996" y="2543"/>
                  </a:cubicBezTo>
                  <a:cubicBezTo>
                    <a:pt x="995" y="2564"/>
                    <a:pt x="1000" y="2615"/>
                    <a:pt x="995" y="2634"/>
                  </a:cubicBezTo>
                  <a:cubicBezTo>
                    <a:pt x="990" y="2653"/>
                    <a:pt x="1000" y="2697"/>
                    <a:pt x="999" y="2707"/>
                  </a:cubicBezTo>
                  <a:cubicBezTo>
                    <a:pt x="998" y="2717"/>
                    <a:pt x="972" y="2761"/>
                    <a:pt x="972" y="2761"/>
                  </a:cubicBezTo>
                  <a:cubicBezTo>
                    <a:pt x="0" y="2761"/>
                    <a:pt x="0" y="2761"/>
                    <a:pt x="0" y="27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0"/>
                    <a:pt x="1177" y="0"/>
                    <a:pt x="117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79701" y="954088"/>
              <a:ext cx="1347788" cy="1782763"/>
            </a:xfrm>
            <a:custGeom>
              <a:rect b="b" l="l" r="r" t="t"/>
              <a:pathLst>
                <a:path extrusionOk="0" h="716" w="541">
                  <a:moveTo>
                    <a:pt x="148" y="4"/>
                  </a:moveTo>
                  <a:cubicBezTo>
                    <a:pt x="158" y="20"/>
                    <a:pt x="178" y="52"/>
                    <a:pt x="198" y="67"/>
                  </a:cubicBezTo>
                  <a:cubicBezTo>
                    <a:pt x="217" y="81"/>
                    <a:pt x="225" y="86"/>
                    <a:pt x="230" y="84"/>
                  </a:cubicBezTo>
                  <a:cubicBezTo>
                    <a:pt x="235" y="82"/>
                    <a:pt x="238" y="81"/>
                    <a:pt x="248" y="87"/>
                  </a:cubicBezTo>
                  <a:cubicBezTo>
                    <a:pt x="257" y="94"/>
                    <a:pt x="262" y="104"/>
                    <a:pt x="271" y="106"/>
                  </a:cubicBezTo>
                  <a:cubicBezTo>
                    <a:pt x="279" y="108"/>
                    <a:pt x="287" y="117"/>
                    <a:pt x="300" y="126"/>
                  </a:cubicBezTo>
                  <a:cubicBezTo>
                    <a:pt x="312" y="135"/>
                    <a:pt x="326" y="139"/>
                    <a:pt x="326" y="139"/>
                  </a:cubicBezTo>
                  <a:cubicBezTo>
                    <a:pt x="326" y="139"/>
                    <a:pt x="339" y="105"/>
                    <a:pt x="379" y="107"/>
                  </a:cubicBezTo>
                  <a:cubicBezTo>
                    <a:pt x="419" y="108"/>
                    <a:pt x="429" y="132"/>
                    <a:pt x="432" y="143"/>
                  </a:cubicBezTo>
                  <a:cubicBezTo>
                    <a:pt x="435" y="154"/>
                    <a:pt x="436" y="162"/>
                    <a:pt x="438" y="164"/>
                  </a:cubicBezTo>
                  <a:cubicBezTo>
                    <a:pt x="441" y="166"/>
                    <a:pt x="442" y="174"/>
                    <a:pt x="440" y="176"/>
                  </a:cubicBezTo>
                  <a:cubicBezTo>
                    <a:pt x="437" y="178"/>
                    <a:pt x="461" y="200"/>
                    <a:pt x="477" y="223"/>
                  </a:cubicBezTo>
                  <a:cubicBezTo>
                    <a:pt x="492" y="246"/>
                    <a:pt x="508" y="273"/>
                    <a:pt x="512" y="290"/>
                  </a:cubicBezTo>
                  <a:cubicBezTo>
                    <a:pt x="517" y="306"/>
                    <a:pt x="508" y="336"/>
                    <a:pt x="510" y="344"/>
                  </a:cubicBezTo>
                  <a:cubicBezTo>
                    <a:pt x="513" y="352"/>
                    <a:pt x="519" y="360"/>
                    <a:pt x="515" y="376"/>
                  </a:cubicBezTo>
                  <a:cubicBezTo>
                    <a:pt x="512" y="392"/>
                    <a:pt x="512" y="429"/>
                    <a:pt x="512" y="429"/>
                  </a:cubicBezTo>
                  <a:cubicBezTo>
                    <a:pt x="512" y="429"/>
                    <a:pt x="527" y="431"/>
                    <a:pt x="526" y="440"/>
                  </a:cubicBezTo>
                  <a:cubicBezTo>
                    <a:pt x="525" y="450"/>
                    <a:pt x="526" y="462"/>
                    <a:pt x="526" y="471"/>
                  </a:cubicBezTo>
                  <a:cubicBezTo>
                    <a:pt x="527" y="479"/>
                    <a:pt x="520" y="491"/>
                    <a:pt x="512" y="495"/>
                  </a:cubicBezTo>
                  <a:cubicBezTo>
                    <a:pt x="505" y="498"/>
                    <a:pt x="503" y="500"/>
                    <a:pt x="502" y="506"/>
                  </a:cubicBezTo>
                  <a:cubicBezTo>
                    <a:pt x="500" y="512"/>
                    <a:pt x="494" y="556"/>
                    <a:pt x="496" y="563"/>
                  </a:cubicBezTo>
                  <a:cubicBezTo>
                    <a:pt x="498" y="569"/>
                    <a:pt x="500" y="575"/>
                    <a:pt x="500" y="587"/>
                  </a:cubicBezTo>
                  <a:cubicBezTo>
                    <a:pt x="500" y="598"/>
                    <a:pt x="497" y="604"/>
                    <a:pt x="501" y="610"/>
                  </a:cubicBezTo>
                  <a:cubicBezTo>
                    <a:pt x="505" y="616"/>
                    <a:pt x="508" y="632"/>
                    <a:pt x="514" y="647"/>
                  </a:cubicBezTo>
                  <a:cubicBezTo>
                    <a:pt x="520" y="661"/>
                    <a:pt x="533" y="686"/>
                    <a:pt x="537" y="690"/>
                  </a:cubicBezTo>
                  <a:cubicBezTo>
                    <a:pt x="541" y="694"/>
                    <a:pt x="540" y="705"/>
                    <a:pt x="536" y="705"/>
                  </a:cubicBezTo>
                  <a:cubicBezTo>
                    <a:pt x="532" y="705"/>
                    <a:pt x="527" y="707"/>
                    <a:pt x="520" y="695"/>
                  </a:cubicBezTo>
                  <a:cubicBezTo>
                    <a:pt x="514" y="683"/>
                    <a:pt x="501" y="664"/>
                    <a:pt x="499" y="659"/>
                  </a:cubicBezTo>
                  <a:cubicBezTo>
                    <a:pt x="498" y="653"/>
                    <a:pt x="498" y="648"/>
                    <a:pt x="497" y="644"/>
                  </a:cubicBezTo>
                  <a:cubicBezTo>
                    <a:pt x="496" y="640"/>
                    <a:pt x="481" y="618"/>
                    <a:pt x="479" y="611"/>
                  </a:cubicBezTo>
                  <a:cubicBezTo>
                    <a:pt x="477" y="604"/>
                    <a:pt x="476" y="577"/>
                    <a:pt x="476" y="572"/>
                  </a:cubicBezTo>
                  <a:cubicBezTo>
                    <a:pt x="476" y="566"/>
                    <a:pt x="471" y="552"/>
                    <a:pt x="468" y="549"/>
                  </a:cubicBezTo>
                  <a:cubicBezTo>
                    <a:pt x="465" y="545"/>
                    <a:pt x="461" y="549"/>
                    <a:pt x="458" y="553"/>
                  </a:cubicBezTo>
                  <a:cubicBezTo>
                    <a:pt x="454" y="557"/>
                    <a:pt x="451" y="553"/>
                    <a:pt x="447" y="549"/>
                  </a:cubicBezTo>
                  <a:cubicBezTo>
                    <a:pt x="444" y="546"/>
                    <a:pt x="437" y="541"/>
                    <a:pt x="437" y="541"/>
                  </a:cubicBezTo>
                  <a:cubicBezTo>
                    <a:pt x="437" y="541"/>
                    <a:pt x="431" y="554"/>
                    <a:pt x="426" y="555"/>
                  </a:cubicBezTo>
                  <a:cubicBezTo>
                    <a:pt x="421" y="556"/>
                    <a:pt x="417" y="554"/>
                    <a:pt x="409" y="549"/>
                  </a:cubicBezTo>
                  <a:cubicBezTo>
                    <a:pt x="400" y="544"/>
                    <a:pt x="394" y="545"/>
                    <a:pt x="336" y="547"/>
                  </a:cubicBezTo>
                  <a:cubicBezTo>
                    <a:pt x="278" y="550"/>
                    <a:pt x="271" y="548"/>
                    <a:pt x="257" y="553"/>
                  </a:cubicBezTo>
                  <a:cubicBezTo>
                    <a:pt x="244" y="558"/>
                    <a:pt x="219" y="566"/>
                    <a:pt x="207" y="575"/>
                  </a:cubicBezTo>
                  <a:cubicBezTo>
                    <a:pt x="195" y="584"/>
                    <a:pt x="200" y="594"/>
                    <a:pt x="192" y="605"/>
                  </a:cubicBezTo>
                  <a:cubicBezTo>
                    <a:pt x="185" y="615"/>
                    <a:pt x="181" y="627"/>
                    <a:pt x="147" y="650"/>
                  </a:cubicBezTo>
                  <a:cubicBezTo>
                    <a:pt x="114" y="673"/>
                    <a:pt x="106" y="673"/>
                    <a:pt x="99" y="685"/>
                  </a:cubicBezTo>
                  <a:cubicBezTo>
                    <a:pt x="93" y="698"/>
                    <a:pt x="92" y="703"/>
                    <a:pt x="85" y="704"/>
                  </a:cubicBezTo>
                  <a:cubicBezTo>
                    <a:pt x="79" y="705"/>
                    <a:pt x="73" y="708"/>
                    <a:pt x="64" y="712"/>
                  </a:cubicBezTo>
                  <a:cubicBezTo>
                    <a:pt x="55" y="716"/>
                    <a:pt x="49" y="715"/>
                    <a:pt x="43" y="705"/>
                  </a:cubicBezTo>
                  <a:cubicBezTo>
                    <a:pt x="38" y="696"/>
                    <a:pt x="37" y="682"/>
                    <a:pt x="25" y="674"/>
                  </a:cubicBezTo>
                  <a:cubicBezTo>
                    <a:pt x="12" y="667"/>
                    <a:pt x="0" y="651"/>
                    <a:pt x="3" y="641"/>
                  </a:cubicBezTo>
                  <a:cubicBezTo>
                    <a:pt x="6" y="631"/>
                    <a:pt x="9" y="627"/>
                    <a:pt x="17" y="632"/>
                  </a:cubicBezTo>
                  <a:cubicBezTo>
                    <a:pt x="25" y="636"/>
                    <a:pt x="34" y="648"/>
                    <a:pt x="41" y="648"/>
                  </a:cubicBezTo>
                  <a:cubicBezTo>
                    <a:pt x="48" y="648"/>
                    <a:pt x="53" y="653"/>
                    <a:pt x="56" y="654"/>
                  </a:cubicBezTo>
                  <a:cubicBezTo>
                    <a:pt x="59" y="656"/>
                    <a:pt x="85" y="649"/>
                    <a:pt x="93" y="646"/>
                  </a:cubicBezTo>
                  <a:cubicBezTo>
                    <a:pt x="101" y="644"/>
                    <a:pt x="133" y="606"/>
                    <a:pt x="141" y="589"/>
                  </a:cubicBezTo>
                  <a:cubicBezTo>
                    <a:pt x="149" y="573"/>
                    <a:pt x="164" y="525"/>
                    <a:pt x="181" y="511"/>
                  </a:cubicBezTo>
                  <a:cubicBezTo>
                    <a:pt x="198" y="497"/>
                    <a:pt x="270" y="480"/>
                    <a:pt x="282" y="480"/>
                  </a:cubicBezTo>
                  <a:cubicBezTo>
                    <a:pt x="294" y="480"/>
                    <a:pt x="301" y="476"/>
                    <a:pt x="301" y="476"/>
                  </a:cubicBezTo>
                  <a:cubicBezTo>
                    <a:pt x="305" y="470"/>
                    <a:pt x="305" y="470"/>
                    <a:pt x="305" y="470"/>
                  </a:cubicBezTo>
                  <a:cubicBezTo>
                    <a:pt x="305" y="470"/>
                    <a:pt x="294" y="461"/>
                    <a:pt x="300" y="454"/>
                  </a:cubicBezTo>
                  <a:cubicBezTo>
                    <a:pt x="306" y="446"/>
                    <a:pt x="306" y="441"/>
                    <a:pt x="310" y="432"/>
                  </a:cubicBezTo>
                  <a:cubicBezTo>
                    <a:pt x="314" y="423"/>
                    <a:pt x="327" y="423"/>
                    <a:pt x="333" y="423"/>
                  </a:cubicBezTo>
                  <a:cubicBezTo>
                    <a:pt x="338" y="424"/>
                    <a:pt x="326" y="411"/>
                    <a:pt x="319" y="397"/>
                  </a:cubicBezTo>
                  <a:cubicBezTo>
                    <a:pt x="313" y="383"/>
                    <a:pt x="304" y="365"/>
                    <a:pt x="304" y="365"/>
                  </a:cubicBezTo>
                  <a:cubicBezTo>
                    <a:pt x="304" y="365"/>
                    <a:pt x="290" y="369"/>
                    <a:pt x="284" y="367"/>
                  </a:cubicBezTo>
                  <a:cubicBezTo>
                    <a:pt x="278" y="365"/>
                    <a:pt x="266" y="354"/>
                    <a:pt x="259" y="357"/>
                  </a:cubicBezTo>
                  <a:cubicBezTo>
                    <a:pt x="251" y="361"/>
                    <a:pt x="237" y="367"/>
                    <a:pt x="213" y="408"/>
                  </a:cubicBezTo>
                  <a:cubicBezTo>
                    <a:pt x="190" y="449"/>
                    <a:pt x="195" y="437"/>
                    <a:pt x="195" y="437"/>
                  </a:cubicBezTo>
                  <a:cubicBezTo>
                    <a:pt x="195" y="437"/>
                    <a:pt x="196" y="455"/>
                    <a:pt x="192" y="459"/>
                  </a:cubicBezTo>
                  <a:cubicBezTo>
                    <a:pt x="188" y="463"/>
                    <a:pt x="192" y="483"/>
                    <a:pt x="176" y="483"/>
                  </a:cubicBezTo>
                  <a:cubicBezTo>
                    <a:pt x="160" y="483"/>
                    <a:pt x="159" y="479"/>
                    <a:pt x="154" y="470"/>
                  </a:cubicBezTo>
                  <a:cubicBezTo>
                    <a:pt x="149" y="460"/>
                    <a:pt x="147" y="451"/>
                    <a:pt x="138" y="448"/>
                  </a:cubicBezTo>
                  <a:cubicBezTo>
                    <a:pt x="128" y="445"/>
                    <a:pt x="111" y="436"/>
                    <a:pt x="117" y="423"/>
                  </a:cubicBezTo>
                  <a:cubicBezTo>
                    <a:pt x="123" y="410"/>
                    <a:pt x="130" y="413"/>
                    <a:pt x="143" y="412"/>
                  </a:cubicBezTo>
                  <a:cubicBezTo>
                    <a:pt x="156" y="411"/>
                    <a:pt x="167" y="411"/>
                    <a:pt x="171" y="407"/>
                  </a:cubicBezTo>
                  <a:cubicBezTo>
                    <a:pt x="174" y="403"/>
                    <a:pt x="192" y="379"/>
                    <a:pt x="193" y="364"/>
                  </a:cubicBezTo>
                  <a:cubicBezTo>
                    <a:pt x="195" y="349"/>
                    <a:pt x="195" y="344"/>
                    <a:pt x="202" y="330"/>
                  </a:cubicBezTo>
                  <a:cubicBezTo>
                    <a:pt x="210" y="317"/>
                    <a:pt x="214" y="311"/>
                    <a:pt x="209" y="305"/>
                  </a:cubicBezTo>
                  <a:cubicBezTo>
                    <a:pt x="204" y="298"/>
                    <a:pt x="197" y="290"/>
                    <a:pt x="191" y="284"/>
                  </a:cubicBezTo>
                  <a:cubicBezTo>
                    <a:pt x="184" y="277"/>
                    <a:pt x="174" y="276"/>
                    <a:pt x="174" y="276"/>
                  </a:cubicBezTo>
                  <a:cubicBezTo>
                    <a:pt x="174" y="276"/>
                    <a:pt x="172" y="250"/>
                    <a:pt x="174" y="246"/>
                  </a:cubicBezTo>
                  <a:cubicBezTo>
                    <a:pt x="177" y="241"/>
                    <a:pt x="180" y="240"/>
                    <a:pt x="180" y="240"/>
                  </a:cubicBezTo>
                  <a:cubicBezTo>
                    <a:pt x="180" y="240"/>
                    <a:pt x="194" y="252"/>
                    <a:pt x="201" y="264"/>
                  </a:cubicBezTo>
                  <a:cubicBezTo>
                    <a:pt x="208" y="276"/>
                    <a:pt x="220" y="280"/>
                    <a:pt x="220" y="280"/>
                  </a:cubicBezTo>
                  <a:cubicBezTo>
                    <a:pt x="220" y="280"/>
                    <a:pt x="236" y="241"/>
                    <a:pt x="251" y="231"/>
                  </a:cubicBezTo>
                  <a:cubicBezTo>
                    <a:pt x="266" y="221"/>
                    <a:pt x="277" y="210"/>
                    <a:pt x="294" y="219"/>
                  </a:cubicBezTo>
                  <a:cubicBezTo>
                    <a:pt x="312" y="227"/>
                    <a:pt x="334" y="246"/>
                    <a:pt x="341" y="257"/>
                  </a:cubicBezTo>
                  <a:cubicBezTo>
                    <a:pt x="349" y="268"/>
                    <a:pt x="355" y="276"/>
                    <a:pt x="355" y="276"/>
                  </a:cubicBezTo>
                  <a:cubicBezTo>
                    <a:pt x="355" y="276"/>
                    <a:pt x="363" y="277"/>
                    <a:pt x="365" y="272"/>
                  </a:cubicBezTo>
                  <a:cubicBezTo>
                    <a:pt x="367" y="268"/>
                    <a:pt x="363" y="266"/>
                    <a:pt x="361" y="263"/>
                  </a:cubicBezTo>
                  <a:cubicBezTo>
                    <a:pt x="358" y="259"/>
                    <a:pt x="358" y="255"/>
                    <a:pt x="365" y="255"/>
                  </a:cubicBezTo>
                  <a:cubicBezTo>
                    <a:pt x="372" y="255"/>
                    <a:pt x="375" y="251"/>
                    <a:pt x="371" y="248"/>
                  </a:cubicBezTo>
                  <a:cubicBezTo>
                    <a:pt x="368" y="244"/>
                    <a:pt x="357" y="249"/>
                    <a:pt x="354" y="247"/>
                  </a:cubicBezTo>
                  <a:cubicBezTo>
                    <a:pt x="352" y="246"/>
                    <a:pt x="346" y="240"/>
                    <a:pt x="346" y="237"/>
                  </a:cubicBezTo>
                  <a:cubicBezTo>
                    <a:pt x="346" y="235"/>
                    <a:pt x="343" y="232"/>
                    <a:pt x="344" y="229"/>
                  </a:cubicBezTo>
                  <a:cubicBezTo>
                    <a:pt x="345" y="226"/>
                    <a:pt x="340" y="228"/>
                    <a:pt x="335" y="227"/>
                  </a:cubicBezTo>
                  <a:cubicBezTo>
                    <a:pt x="331" y="226"/>
                    <a:pt x="326" y="220"/>
                    <a:pt x="326" y="216"/>
                  </a:cubicBezTo>
                  <a:cubicBezTo>
                    <a:pt x="326" y="212"/>
                    <a:pt x="316" y="212"/>
                    <a:pt x="314" y="206"/>
                  </a:cubicBezTo>
                  <a:cubicBezTo>
                    <a:pt x="311" y="200"/>
                    <a:pt x="307" y="196"/>
                    <a:pt x="308" y="191"/>
                  </a:cubicBezTo>
                  <a:cubicBezTo>
                    <a:pt x="308" y="186"/>
                    <a:pt x="310" y="184"/>
                    <a:pt x="310" y="184"/>
                  </a:cubicBezTo>
                  <a:cubicBezTo>
                    <a:pt x="310" y="184"/>
                    <a:pt x="283" y="174"/>
                    <a:pt x="257" y="159"/>
                  </a:cubicBezTo>
                  <a:cubicBezTo>
                    <a:pt x="231" y="145"/>
                    <a:pt x="226" y="137"/>
                    <a:pt x="221" y="133"/>
                  </a:cubicBezTo>
                  <a:cubicBezTo>
                    <a:pt x="215" y="128"/>
                    <a:pt x="208" y="125"/>
                    <a:pt x="208" y="125"/>
                  </a:cubicBezTo>
                  <a:cubicBezTo>
                    <a:pt x="208" y="125"/>
                    <a:pt x="208" y="118"/>
                    <a:pt x="206" y="114"/>
                  </a:cubicBezTo>
                  <a:cubicBezTo>
                    <a:pt x="205" y="110"/>
                    <a:pt x="177" y="83"/>
                    <a:pt x="168" y="77"/>
                  </a:cubicBezTo>
                  <a:cubicBezTo>
                    <a:pt x="159" y="72"/>
                    <a:pt x="158" y="69"/>
                    <a:pt x="150" y="64"/>
                  </a:cubicBezTo>
                  <a:cubicBezTo>
                    <a:pt x="142" y="60"/>
                    <a:pt x="135" y="56"/>
                    <a:pt x="131" y="47"/>
                  </a:cubicBezTo>
                  <a:cubicBezTo>
                    <a:pt x="126" y="38"/>
                    <a:pt x="125" y="24"/>
                    <a:pt x="123" y="16"/>
                  </a:cubicBezTo>
                  <a:cubicBezTo>
                    <a:pt x="121" y="8"/>
                    <a:pt x="129" y="1"/>
                    <a:pt x="133" y="1"/>
                  </a:cubicBezTo>
                  <a:cubicBezTo>
                    <a:pt x="137" y="0"/>
                    <a:pt x="148" y="4"/>
                    <a:pt x="148" y="4"/>
                  </a:cubicBezTo>
                  <a:close/>
                  <a:moveTo>
                    <a:pt x="280" y="305"/>
                  </a:moveTo>
                  <a:cubicBezTo>
                    <a:pt x="280" y="305"/>
                    <a:pt x="283" y="299"/>
                    <a:pt x="288" y="305"/>
                  </a:cubicBezTo>
                  <a:cubicBezTo>
                    <a:pt x="292" y="312"/>
                    <a:pt x="292" y="318"/>
                    <a:pt x="287" y="319"/>
                  </a:cubicBezTo>
                  <a:cubicBezTo>
                    <a:pt x="282" y="319"/>
                    <a:pt x="278" y="317"/>
                    <a:pt x="277" y="313"/>
                  </a:cubicBezTo>
                  <a:cubicBezTo>
                    <a:pt x="276" y="310"/>
                    <a:pt x="277" y="307"/>
                    <a:pt x="278" y="306"/>
                  </a:cubicBezTo>
                  <a:cubicBezTo>
                    <a:pt x="280" y="305"/>
                    <a:pt x="280" y="305"/>
                    <a:pt x="280" y="305"/>
                  </a:cubicBezTo>
                  <a:close/>
                  <a:moveTo>
                    <a:pt x="502" y="645"/>
                  </a:moveTo>
                  <a:cubicBezTo>
                    <a:pt x="502" y="645"/>
                    <a:pt x="506" y="644"/>
                    <a:pt x="509" y="650"/>
                  </a:cubicBezTo>
                  <a:cubicBezTo>
                    <a:pt x="512" y="656"/>
                    <a:pt x="511" y="655"/>
                    <a:pt x="513" y="659"/>
                  </a:cubicBezTo>
                  <a:cubicBezTo>
                    <a:pt x="514" y="664"/>
                    <a:pt x="510" y="666"/>
                    <a:pt x="509" y="665"/>
                  </a:cubicBezTo>
                  <a:cubicBezTo>
                    <a:pt x="508" y="664"/>
                    <a:pt x="505" y="657"/>
                    <a:pt x="504" y="654"/>
                  </a:cubicBezTo>
                  <a:cubicBezTo>
                    <a:pt x="502" y="651"/>
                    <a:pt x="500" y="650"/>
                    <a:pt x="501" y="648"/>
                  </a:cubicBezTo>
                  <a:cubicBezTo>
                    <a:pt x="501" y="646"/>
                    <a:pt x="502" y="645"/>
                    <a:pt x="502" y="645"/>
                  </a:cubicBezTo>
                  <a:close/>
                  <a:moveTo>
                    <a:pt x="442" y="532"/>
                  </a:moveTo>
                  <a:cubicBezTo>
                    <a:pt x="445" y="528"/>
                    <a:pt x="447" y="525"/>
                    <a:pt x="450" y="528"/>
                  </a:cubicBezTo>
                  <a:cubicBezTo>
                    <a:pt x="452" y="531"/>
                    <a:pt x="450" y="536"/>
                    <a:pt x="451" y="538"/>
                  </a:cubicBezTo>
                  <a:cubicBezTo>
                    <a:pt x="453" y="540"/>
                    <a:pt x="455" y="543"/>
                    <a:pt x="456" y="544"/>
                  </a:cubicBezTo>
                  <a:cubicBezTo>
                    <a:pt x="457" y="546"/>
                    <a:pt x="457" y="549"/>
                    <a:pt x="453" y="547"/>
                  </a:cubicBezTo>
                  <a:cubicBezTo>
                    <a:pt x="449" y="545"/>
                    <a:pt x="445" y="541"/>
                    <a:pt x="443" y="540"/>
                  </a:cubicBezTo>
                  <a:cubicBezTo>
                    <a:pt x="440" y="538"/>
                    <a:pt x="438" y="537"/>
                    <a:pt x="439" y="536"/>
                  </a:cubicBezTo>
                  <a:cubicBezTo>
                    <a:pt x="441" y="535"/>
                    <a:pt x="442" y="532"/>
                    <a:pt x="442" y="532"/>
                  </a:cubicBezTo>
                  <a:close/>
                  <a:moveTo>
                    <a:pt x="458" y="535"/>
                  </a:moveTo>
                  <a:cubicBezTo>
                    <a:pt x="458" y="535"/>
                    <a:pt x="460" y="532"/>
                    <a:pt x="463" y="534"/>
                  </a:cubicBezTo>
                  <a:cubicBezTo>
                    <a:pt x="465" y="535"/>
                    <a:pt x="466" y="539"/>
                    <a:pt x="462" y="540"/>
                  </a:cubicBezTo>
                  <a:cubicBezTo>
                    <a:pt x="458" y="540"/>
                    <a:pt x="456" y="541"/>
                    <a:pt x="457" y="538"/>
                  </a:cubicBezTo>
                  <a:cubicBezTo>
                    <a:pt x="458" y="535"/>
                    <a:pt x="458" y="535"/>
                    <a:pt x="458" y="535"/>
                  </a:cubicBezTo>
                  <a:close/>
                  <a:moveTo>
                    <a:pt x="458" y="515"/>
                  </a:moveTo>
                  <a:cubicBezTo>
                    <a:pt x="460" y="514"/>
                    <a:pt x="463" y="511"/>
                    <a:pt x="463" y="517"/>
                  </a:cubicBezTo>
                  <a:cubicBezTo>
                    <a:pt x="462" y="522"/>
                    <a:pt x="460" y="526"/>
                    <a:pt x="458" y="525"/>
                  </a:cubicBezTo>
                  <a:cubicBezTo>
                    <a:pt x="455" y="524"/>
                    <a:pt x="455" y="518"/>
                    <a:pt x="455" y="517"/>
                  </a:cubicBezTo>
                  <a:cubicBezTo>
                    <a:pt x="455" y="516"/>
                    <a:pt x="458" y="515"/>
                    <a:pt x="458" y="515"/>
                  </a:cubicBezTo>
                  <a:close/>
                  <a:moveTo>
                    <a:pt x="477" y="537"/>
                  </a:moveTo>
                  <a:cubicBezTo>
                    <a:pt x="477" y="537"/>
                    <a:pt x="482" y="534"/>
                    <a:pt x="484" y="537"/>
                  </a:cubicBezTo>
                  <a:cubicBezTo>
                    <a:pt x="487" y="540"/>
                    <a:pt x="486" y="546"/>
                    <a:pt x="483" y="549"/>
                  </a:cubicBezTo>
                  <a:cubicBezTo>
                    <a:pt x="480" y="553"/>
                    <a:pt x="475" y="552"/>
                    <a:pt x="474" y="548"/>
                  </a:cubicBezTo>
                  <a:cubicBezTo>
                    <a:pt x="472" y="544"/>
                    <a:pt x="471" y="543"/>
                    <a:pt x="474" y="540"/>
                  </a:cubicBezTo>
                  <a:cubicBezTo>
                    <a:pt x="477" y="537"/>
                    <a:pt x="477" y="537"/>
                    <a:pt x="477" y="537"/>
                  </a:cubicBezTo>
                  <a:close/>
                  <a:moveTo>
                    <a:pt x="475" y="491"/>
                  </a:moveTo>
                  <a:cubicBezTo>
                    <a:pt x="475" y="491"/>
                    <a:pt x="482" y="490"/>
                    <a:pt x="484" y="496"/>
                  </a:cubicBezTo>
                  <a:cubicBezTo>
                    <a:pt x="485" y="501"/>
                    <a:pt x="481" y="507"/>
                    <a:pt x="477" y="508"/>
                  </a:cubicBezTo>
                  <a:cubicBezTo>
                    <a:pt x="474" y="509"/>
                    <a:pt x="470" y="506"/>
                    <a:pt x="471" y="503"/>
                  </a:cubicBezTo>
                  <a:cubicBezTo>
                    <a:pt x="472" y="500"/>
                    <a:pt x="473" y="500"/>
                    <a:pt x="474" y="497"/>
                  </a:cubicBezTo>
                  <a:cubicBezTo>
                    <a:pt x="474" y="493"/>
                    <a:pt x="475" y="491"/>
                    <a:pt x="475" y="491"/>
                  </a:cubicBezTo>
                  <a:close/>
                  <a:moveTo>
                    <a:pt x="495" y="456"/>
                  </a:moveTo>
                  <a:cubicBezTo>
                    <a:pt x="495" y="456"/>
                    <a:pt x="500" y="453"/>
                    <a:pt x="501" y="457"/>
                  </a:cubicBezTo>
                  <a:cubicBezTo>
                    <a:pt x="502" y="461"/>
                    <a:pt x="500" y="461"/>
                    <a:pt x="502" y="465"/>
                  </a:cubicBezTo>
                  <a:cubicBezTo>
                    <a:pt x="504" y="469"/>
                    <a:pt x="504" y="474"/>
                    <a:pt x="502" y="474"/>
                  </a:cubicBezTo>
                  <a:cubicBezTo>
                    <a:pt x="500" y="474"/>
                    <a:pt x="498" y="475"/>
                    <a:pt x="496" y="470"/>
                  </a:cubicBezTo>
                  <a:cubicBezTo>
                    <a:pt x="495" y="464"/>
                    <a:pt x="492" y="463"/>
                    <a:pt x="494" y="460"/>
                  </a:cubicBezTo>
                  <a:cubicBezTo>
                    <a:pt x="495" y="457"/>
                    <a:pt x="495" y="456"/>
                    <a:pt x="495" y="456"/>
                  </a:cubicBezTo>
                  <a:close/>
                  <a:moveTo>
                    <a:pt x="501" y="442"/>
                  </a:moveTo>
                  <a:cubicBezTo>
                    <a:pt x="501" y="441"/>
                    <a:pt x="504" y="440"/>
                    <a:pt x="505" y="442"/>
                  </a:cubicBezTo>
                  <a:cubicBezTo>
                    <a:pt x="507" y="443"/>
                    <a:pt x="506" y="446"/>
                    <a:pt x="503" y="447"/>
                  </a:cubicBezTo>
                  <a:cubicBezTo>
                    <a:pt x="500" y="448"/>
                    <a:pt x="496" y="449"/>
                    <a:pt x="498" y="447"/>
                  </a:cubicBezTo>
                  <a:cubicBezTo>
                    <a:pt x="499" y="444"/>
                    <a:pt x="501" y="442"/>
                    <a:pt x="501" y="442"/>
                  </a:cubicBezTo>
                  <a:close/>
                  <a:moveTo>
                    <a:pt x="512" y="439"/>
                  </a:moveTo>
                  <a:cubicBezTo>
                    <a:pt x="512" y="439"/>
                    <a:pt x="522" y="437"/>
                    <a:pt x="520" y="445"/>
                  </a:cubicBezTo>
                  <a:cubicBezTo>
                    <a:pt x="519" y="453"/>
                    <a:pt x="515" y="452"/>
                    <a:pt x="514" y="455"/>
                  </a:cubicBezTo>
                  <a:cubicBezTo>
                    <a:pt x="512" y="459"/>
                    <a:pt x="513" y="466"/>
                    <a:pt x="516" y="469"/>
                  </a:cubicBezTo>
                  <a:cubicBezTo>
                    <a:pt x="519" y="473"/>
                    <a:pt x="517" y="480"/>
                    <a:pt x="513" y="481"/>
                  </a:cubicBezTo>
                  <a:cubicBezTo>
                    <a:pt x="508" y="483"/>
                    <a:pt x="505" y="482"/>
                    <a:pt x="506" y="475"/>
                  </a:cubicBezTo>
                  <a:cubicBezTo>
                    <a:pt x="508" y="467"/>
                    <a:pt x="507" y="465"/>
                    <a:pt x="506" y="459"/>
                  </a:cubicBezTo>
                  <a:cubicBezTo>
                    <a:pt x="505" y="453"/>
                    <a:pt x="506" y="452"/>
                    <a:pt x="509" y="446"/>
                  </a:cubicBezTo>
                  <a:cubicBezTo>
                    <a:pt x="512" y="441"/>
                    <a:pt x="512" y="439"/>
                    <a:pt x="512" y="439"/>
                  </a:cubicBezTo>
                  <a:close/>
                  <a:moveTo>
                    <a:pt x="326" y="461"/>
                  </a:moveTo>
                  <a:cubicBezTo>
                    <a:pt x="327" y="459"/>
                    <a:pt x="332" y="452"/>
                    <a:pt x="337" y="451"/>
                  </a:cubicBezTo>
                  <a:cubicBezTo>
                    <a:pt x="343" y="449"/>
                    <a:pt x="346" y="450"/>
                    <a:pt x="350" y="450"/>
                  </a:cubicBezTo>
                  <a:cubicBezTo>
                    <a:pt x="354" y="451"/>
                    <a:pt x="356" y="455"/>
                    <a:pt x="348" y="460"/>
                  </a:cubicBezTo>
                  <a:cubicBezTo>
                    <a:pt x="340" y="466"/>
                    <a:pt x="332" y="465"/>
                    <a:pt x="327" y="468"/>
                  </a:cubicBezTo>
                  <a:cubicBezTo>
                    <a:pt x="322" y="471"/>
                    <a:pt x="319" y="471"/>
                    <a:pt x="320" y="468"/>
                  </a:cubicBezTo>
                  <a:cubicBezTo>
                    <a:pt x="322" y="464"/>
                    <a:pt x="326" y="461"/>
                    <a:pt x="326" y="461"/>
                  </a:cubicBezTo>
                  <a:close/>
                  <a:moveTo>
                    <a:pt x="319" y="436"/>
                  </a:moveTo>
                  <a:cubicBezTo>
                    <a:pt x="319" y="436"/>
                    <a:pt x="324" y="436"/>
                    <a:pt x="325" y="439"/>
                  </a:cubicBezTo>
                  <a:cubicBezTo>
                    <a:pt x="325" y="443"/>
                    <a:pt x="321" y="445"/>
                    <a:pt x="319" y="444"/>
                  </a:cubicBezTo>
                  <a:cubicBezTo>
                    <a:pt x="316" y="444"/>
                    <a:pt x="314" y="442"/>
                    <a:pt x="315" y="440"/>
                  </a:cubicBezTo>
                  <a:cubicBezTo>
                    <a:pt x="316" y="438"/>
                    <a:pt x="319" y="436"/>
                    <a:pt x="319" y="43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70823" y="954088"/>
              <a:ext cx="1347788" cy="1782763"/>
            </a:xfrm>
            <a:custGeom>
              <a:rect b="b" l="l" r="r" t="t"/>
              <a:pathLst>
                <a:path extrusionOk="0" h="716" w="541">
                  <a:moveTo>
                    <a:pt x="148" y="4"/>
                  </a:moveTo>
                  <a:cubicBezTo>
                    <a:pt x="158" y="20"/>
                    <a:pt x="178" y="52"/>
                    <a:pt x="198" y="67"/>
                  </a:cubicBezTo>
                  <a:cubicBezTo>
                    <a:pt x="217" y="81"/>
                    <a:pt x="225" y="86"/>
                    <a:pt x="230" y="84"/>
                  </a:cubicBezTo>
                  <a:cubicBezTo>
                    <a:pt x="235" y="82"/>
                    <a:pt x="238" y="81"/>
                    <a:pt x="248" y="87"/>
                  </a:cubicBezTo>
                  <a:cubicBezTo>
                    <a:pt x="257" y="94"/>
                    <a:pt x="262" y="104"/>
                    <a:pt x="271" y="106"/>
                  </a:cubicBezTo>
                  <a:cubicBezTo>
                    <a:pt x="279" y="108"/>
                    <a:pt x="287" y="117"/>
                    <a:pt x="300" y="126"/>
                  </a:cubicBezTo>
                  <a:cubicBezTo>
                    <a:pt x="312" y="135"/>
                    <a:pt x="326" y="139"/>
                    <a:pt x="326" y="139"/>
                  </a:cubicBezTo>
                  <a:cubicBezTo>
                    <a:pt x="326" y="139"/>
                    <a:pt x="339" y="105"/>
                    <a:pt x="379" y="107"/>
                  </a:cubicBezTo>
                  <a:cubicBezTo>
                    <a:pt x="419" y="108"/>
                    <a:pt x="429" y="132"/>
                    <a:pt x="432" y="143"/>
                  </a:cubicBezTo>
                  <a:cubicBezTo>
                    <a:pt x="435" y="154"/>
                    <a:pt x="436" y="162"/>
                    <a:pt x="438" y="164"/>
                  </a:cubicBezTo>
                  <a:cubicBezTo>
                    <a:pt x="441" y="166"/>
                    <a:pt x="442" y="174"/>
                    <a:pt x="440" y="176"/>
                  </a:cubicBezTo>
                  <a:cubicBezTo>
                    <a:pt x="437" y="178"/>
                    <a:pt x="461" y="200"/>
                    <a:pt x="477" y="223"/>
                  </a:cubicBezTo>
                  <a:cubicBezTo>
                    <a:pt x="492" y="246"/>
                    <a:pt x="508" y="273"/>
                    <a:pt x="512" y="290"/>
                  </a:cubicBezTo>
                  <a:cubicBezTo>
                    <a:pt x="517" y="306"/>
                    <a:pt x="508" y="336"/>
                    <a:pt x="510" y="344"/>
                  </a:cubicBezTo>
                  <a:cubicBezTo>
                    <a:pt x="513" y="352"/>
                    <a:pt x="519" y="360"/>
                    <a:pt x="515" y="376"/>
                  </a:cubicBezTo>
                  <a:cubicBezTo>
                    <a:pt x="512" y="392"/>
                    <a:pt x="512" y="429"/>
                    <a:pt x="512" y="429"/>
                  </a:cubicBezTo>
                  <a:cubicBezTo>
                    <a:pt x="512" y="429"/>
                    <a:pt x="527" y="431"/>
                    <a:pt x="526" y="440"/>
                  </a:cubicBezTo>
                  <a:cubicBezTo>
                    <a:pt x="525" y="450"/>
                    <a:pt x="526" y="462"/>
                    <a:pt x="526" y="471"/>
                  </a:cubicBezTo>
                  <a:cubicBezTo>
                    <a:pt x="527" y="479"/>
                    <a:pt x="520" y="491"/>
                    <a:pt x="512" y="495"/>
                  </a:cubicBezTo>
                  <a:cubicBezTo>
                    <a:pt x="505" y="498"/>
                    <a:pt x="503" y="500"/>
                    <a:pt x="502" y="506"/>
                  </a:cubicBezTo>
                  <a:cubicBezTo>
                    <a:pt x="500" y="512"/>
                    <a:pt x="494" y="556"/>
                    <a:pt x="496" y="563"/>
                  </a:cubicBezTo>
                  <a:cubicBezTo>
                    <a:pt x="498" y="569"/>
                    <a:pt x="500" y="575"/>
                    <a:pt x="500" y="587"/>
                  </a:cubicBezTo>
                  <a:cubicBezTo>
                    <a:pt x="500" y="598"/>
                    <a:pt x="497" y="604"/>
                    <a:pt x="501" y="610"/>
                  </a:cubicBezTo>
                  <a:cubicBezTo>
                    <a:pt x="505" y="616"/>
                    <a:pt x="508" y="632"/>
                    <a:pt x="514" y="647"/>
                  </a:cubicBezTo>
                  <a:cubicBezTo>
                    <a:pt x="520" y="661"/>
                    <a:pt x="533" y="686"/>
                    <a:pt x="537" y="690"/>
                  </a:cubicBezTo>
                  <a:cubicBezTo>
                    <a:pt x="541" y="694"/>
                    <a:pt x="540" y="705"/>
                    <a:pt x="536" y="705"/>
                  </a:cubicBezTo>
                  <a:cubicBezTo>
                    <a:pt x="532" y="705"/>
                    <a:pt x="527" y="707"/>
                    <a:pt x="520" y="695"/>
                  </a:cubicBezTo>
                  <a:cubicBezTo>
                    <a:pt x="514" y="683"/>
                    <a:pt x="501" y="664"/>
                    <a:pt x="499" y="659"/>
                  </a:cubicBezTo>
                  <a:cubicBezTo>
                    <a:pt x="498" y="653"/>
                    <a:pt x="498" y="648"/>
                    <a:pt x="497" y="644"/>
                  </a:cubicBezTo>
                  <a:cubicBezTo>
                    <a:pt x="496" y="640"/>
                    <a:pt x="481" y="618"/>
                    <a:pt x="479" y="611"/>
                  </a:cubicBezTo>
                  <a:cubicBezTo>
                    <a:pt x="477" y="604"/>
                    <a:pt x="476" y="577"/>
                    <a:pt x="476" y="572"/>
                  </a:cubicBezTo>
                  <a:cubicBezTo>
                    <a:pt x="476" y="566"/>
                    <a:pt x="471" y="552"/>
                    <a:pt x="468" y="549"/>
                  </a:cubicBezTo>
                  <a:cubicBezTo>
                    <a:pt x="465" y="545"/>
                    <a:pt x="461" y="549"/>
                    <a:pt x="458" y="553"/>
                  </a:cubicBezTo>
                  <a:cubicBezTo>
                    <a:pt x="454" y="557"/>
                    <a:pt x="451" y="553"/>
                    <a:pt x="447" y="549"/>
                  </a:cubicBezTo>
                  <a:cubicBezTo>
                    <a:pt x="444" y="546"/>
                    <a:pt x="437" y="541"/>
                    <a:pt x="437" y="541"/>
                  </a:cubicBezTo>
                  <a:cubicBezTo>
                    <a:pt x="437" y="541"/>
                    <a:pt x="431" y="554"/>
                    <a:pt x="426" y="555"/>
                  </a:cubicBezTo>
                  <a:cubicBezTo>
                    <a:pt x="421" y="556"/>
                    <a:pt x="417" y="554"/>
                    <a:pt x="409" y="549"/>
                  </a:cubicBezTo>
                  <a:cubicBezTo>
                    <a:pt x="400" y="544"/>
                    <a:pt x="394" y="545"/>
                    <a:pt x="336" y="547"/>
                  </a:cubicBezTo>
                  <a:cubicBezTo>
                    <a:pt x="278" y="550"/>
                    <a:pt x="271" y="548"/>
                    <a:pt x="257" y="553"/>
                  </a:cubicBezTo>
                  <a:cubicBezTo>
                    <a:pt x="244" y="558"/>
                    <a:pt x="219" y="566"/>
                    <a:pt x="207" y="575"/>
                  </a:cubicBezTo>
                  <a:cubicBezTo>
                    <a:pt x="195" y="584"/>
                    <a:pt x="200" y="594"/>
                    <a:pt x="192" y="605"/>
                  </a:cubicBezTo>
                  <a:cubicBezTo>
                    <a:pt x="185" y="615"/>
                    <a:pt x="181" y="627"/>
                    <a:pt x="147" y="650"/>
                  </a:cubicBezTo>
                  <a:cubicBezTo>
                    <a:pt x="114" y="673"/>
                    <a:pt x="106" y="673"/>
                    <a:pt x="99" y="685"/>
                  </a:cubicBezTo>
                  <a:cubicBezTo>
                    <a:pt x="93" y="698"/>
                    <a:pt x="92" y="703"/>
                    <a:pt x="85" y="704"/>
                  </a:cubicBezTo>
                  <a:cubicBezTo>
                    <a:pt x="79" y="705"/>
                    <a:pt x="73" y="708"/>
                    <a:pt x="64" y="712"/>
                  </a:cubicBezTo>
                  <a:cubicBezTo>
                    <a:pt x="55" y="716"/>
                    <a:pt x="49" y="715"/>
                    <a:pt x="43" y="705"/>
                  </a:cubicBezTo>
                  <a:cubicBezTo>
                    <a:pt x="38" y="696"/>
                    <a:pt x="37" y="682"/>
                    <a:pt x="25" y="674"/>
                  </a:cubicBezTo>
                  <a:cubicBezTo>
                    <a:pt x="12" y="667"/>
                    <a:pt x="0" y="651"/>
                    <a:pt x="3" y="641"/>
                  </a:cubicBezTo>
                  <a:cubicBezTo>
                    <a:pt x="6" y="631"/>
                    <a:pt x="9" y="627"/>
                    <a:pt x="17" y="632"/>
                  </a:cubicBezTo>
                  <a:cubicBezTo>
                    <a:pt x="25" y="636"/>
                    <a:pt x="34" y="648"/>
                    <a:pt x="41" y="648"/>
                  </a:cubicBezTo>
                  <a:cubicBezTo>
                    <a:pt x="48" y="648"/>
                    <a:pt x="53" y="653"/>
                    <a:pt x="56" y="654"/>
                  </a:cubicBezTo>
                  <a:cubicBezTo>
                    <a:pt x="59" y="656"/>
                    <a:pt x="85" y="649"/>
                    <a:pt x="93" y="646"/>
                  </a:cubicBezTo>
                  <a:cubicBezTo>
                    <a:pt x="101" y="644"/>
                    <a:pt x="133" y="606"/>
                    <a:pt x="141" y="589"/>
                  </a:cubicBezTo>
                  <a:cubicBezTo>
                    <a:pt x="149" y="573"/>
                    <a:pt x="164" y="525"/>
                    <a:pt x="181" y="511"/>
                  </a:cubicBezTo>
                  <a:cubicBezTo>
                    <a:pt x="198" y="497"/>
                    <a:pt x="270" y="480"/>
                    <a:pt x="282" y="480"/>
                  </a:cubicBezTo>
                  <a:cubicBezTo>
                    <a:pt x="294" y="480"/>
                    <a:pt x="301" y="476"/>
                    <a:pt x="301" y="476"/>
                  </a:cubicBezTo>
                  <a:cubicBezTo>
                    <a:pt x="305" y="470"/>
                    <a:pt x="305" y="470"/>
                    <a:pt x="305" y="470"/>
                  </a:cubicBezTo>
                  <a:cubicBezTo>
                    <a:pt x="305" y="470"/>
                    <a:pt x="294" y="461"/>
                    <a:pt x="300" y="454"/>
                  </a:cubicBezTo>
                  <a:cubicBezTo>
                    <a:pt x="306" y="446"/>
                    <a:pt x="306" y="441"/>
                    <a:pt x="310" y="432"/>
                  </a:cubicBezTo>
                  <a:cubicBezTo>
                    <a:pt x="314" y="423"/>
                    <a:pt x="327" y="423"/>
                    <a:pt x="333" y="423"/>
                  </a:cubicBezTo>
                  <a:cubicBezTo>
                    <a:pt x="338" y="424"/>
                    <a:pt x="326" y="411"/>
                    <a:pt x="319" y="397"/>
                  </a:cubicBezTo>
                  <a:cubicBezTo>
                    <a:pt x="313" y="383"/>
                    <a:pt x="304" y="365"/>
                    <a:pt x="304" y="365"/>
                  </a:cubicBezTo>
                  <a:cubicBezTo>
                    <a:pt x="304" y="365"/>
                    <a:pt x="290" y="369"/>
                    <a:pt x="284" y="367"/>
                  </a:cubicBezTo>
                  <a:cubicBezTo>
                    <a:pt x="278" y="365"/>
                    <a:pt x="266" y="354"/>
                    <a:pt x="259" y="357"/>
                  </a:cubicBezTo>
                  <a:cubicBezTo>
                    <a:pt x="251" y="361"/>
                    <a:pt x="237" y="367"/>
                    <a:pt x="213" y="408"/>
                  </a:cubicBezTo>
                  <a:cubicBezTo>
                    <a:pt x="190" y="449"/>
                    <a:pt x="195" y="437"/>
                    <a:pt x="195" y="437"/>
                  </a:cubicBezTo>
                  <a:cubicBezTo>
                    <a:pt x="195" y="437"/>
                    <a:pt x="196" y="455"/>
                    <a:pt x="192" y="459"/>
                  </a:cubicBezTo>
                  <a:cubicBezTo>
                    <a:pt x="188" y="463"/>
                    <a:pt x="192" y="483"/>
                    <a:pt x="176" y="483"/>
                  </a:cubicBezTo>
                  <a:cubicBezTo>
                    <a:pt x="160" y="483"/>
                    <a:pt x="159" y="479"/>
                    <a:pt x="154" y="470"/>
                  </a:cubicBezTo>
                  <a:cubicBezTo>
                    <a:pt x="149" y="460"/>
                    <a:pt x="147" y="451"/>
                    <a:pt x="138" y="448"/>
                  </a:cubicBezTo>
                  <a:cubicBezTo>
                    <a:pt x="128" y="445"/>
                    <a:pt x="111" y="436"/>
                    <a:pt x="117" y="423"/>
                  </a:cubicBezTo>
                  <a:cubicBezTo>
                    <a:pt x="123" y="410"/>
                    <a:pt x="130" y="413"/>
                    <a:pt x="143" y="412"/>
                  </a:cubicBezTo>
                  <a:cubicBezTo>
                    <a:pt x="156" y="411"/>
                    <a:pt x="167" y="411"/>
                    <a:pt x="171" y="407"/>
                  </a:cubicBezTo>
                  <a:cubicBezTo>
                    <a:pt x="174" y="403"/>
                    <a:pt x="192" y="379"/>
                    <a:pt x="193" y="364"/>
                  </a:cubicBezTo>
                  <a:cubicBezTo>
                    <a:pt x="195" y="349"/>
                    <a:pt x="195" y="344"/>
                    <a:pt x="202" y="330"/>
                  </a:cubicBezTo>
                  <a:cubicBezTo>
                    <a:pt x="210" y="317"/>
                    <a:pt x="214" y="311"/>
                    <a:pt x="209" y="305"/>
                  </a:cubicBezTo>
                  <a:cubicBezTo>
                    <a:pt x="204" y="298"/>
                    <a:pt x="197" y="290"/>
                    <a:pt x="191" y="284"/>
                  </a:cubicBezTo>
                  <a:cubicBezTo>
                    <a:pt x="184" y="277"/>
                    <a:pt x="174" y="276"/>
                    <a:pt x="174" y="276"/>
                  </a:cubicBezTo>
                  <a:cubicBezTo>
                    <a:pt x="174" y="276"/>
                    <a:pt x="172" y="250"/>
                    <a:pt x="174" y="246"/>
                  </a:cubicBezTo>
                  <a:cubicBezTo>
                    <a:pt x="177" y="241"/>
                    <a:pt x="180" y="240"/>
                    <a:pt x="180" y="240"/>
                  </a:cubicBezTo>
                  <a:cubicBezTo>
                    <a:pt x="180" y="240"/>
                    <a:pt x="194" y="252"/>
                    <a:pt x="201" y="264"/>
                  </a:cubicBezTo>
                  <a:cubicBezTo>
                    <a:pt x="208" y="276"/>
                    <a:pt x="220" y="280"/>
                    <a:pt x="220" y="280"/>
                  </a:cubicBezTo>
                  <a:cubicBezTo>
                    <a:pt x="220" y="280"/>
                    <a:pt x="236" y="241"/>
                    <a:pt x="251" y="231"/>
                  </a:cubicBezTo>
                  <a:cubicBezTo>
                    <a:pt x="266" y="221"/>
                    <a:pt x="277" y="210"/>
                    <a:pt x="294" y="219"/>
                  </a:cubicBezTo>
                  <a:cubicBezTo>
                    <a:pt x="312" y="227"/>
                    <a:pt x="334" y="246"/>
                    <a:pt x="341" y="257"/>
                  </a:cubicBezTo>
                  <a:cubicBezTo>
                    <a:pt x="349" y="268"/>
                    <a:pt x="355" y="276"/>
                    <a:pt x="355" y="276"/>
                  </a:cubicBezTo>
                  <a:cubicBezTo>
                    <a:pt x="355" y="276"/>
                    <a:pt x="363" y="277"/>
                    <a:pt x="365" y="272"/>
                  </a:cubicBezTo>
                  <a:cubicBezTo>
                    <a:pt x="367" y="268"/>
                    <a:pt x="363" y="266"/>
                    <a:pt x="361" y="263"/>
                  </a:cubicBezTo>
                  <a:cubicBezTo>
                    <a:pt x="358" y="259"/>
                    <a:pt x="358" y="255"/>
                    <a:pt x="365" y="255"/>
                  </a:cubicBezTo>
                  <a:cubicBezTo>
                    <a:pt x="372" y="255"/>
                    <a:pt x="375" y="251"/>
                    <a:pt x="371" y="248"/>
                  </a:cubicBezTo>
                  <a:cubicBezTo>
                    <a:pt x="368" y="244"/>
                    <a:pt x="357" y="249"/>
                    <a:pt x="354" y="247"/>
                  </a:cubicBezTo>
                  <a:cubicBezTo>
                    <a:pt x="352" y="246"/>
                    <a:pt x="346" y="240"/>
                    <a:pt x="346" y="237"/>
                  </a:cubicBezTo>
                  <a:cubicBezTo>
                    <a:pt x="346" y="235"/>
                    <a:pt x="343" y="232"/>
                    <a:pt x="344" y="229"/>
                  </a:cubicBezTo>
                  <a:cubicBezTo>
                    <a:pt x="345" y="226"/>
                    <a:pt x="340" y="228"/>
                    <a:pt x="335" y="227"/>
                  </a:cubicBezTo>
                  <a:cubicBezTo>
                    <a:pt x="331" y="226"/>
                    <a:pt x="326" y="220"/>
                    <a:pt x="326" y="216"/>
                  </a:cubicBezTo>
                  <a:cubicBezTo>
                    <a:pt x="326" y="212"/>
                    <a:pt x="316" y="212"/>
                    <a:pt x="314" y="206"/>
                  </a:cubicBezTo>
                  <a:cubicBezTo>
                    <a:pt x="311" y="200"/>
                    <a:pt x="307" y="196"/>
                    <a:pt x="308" y="191"/>
                  </a:cubicBezTo>
                  <a:cubicBezTo>
                    <a:pt x="308" y="186"/>
                    <a:pt x="310" y="184"/>
                    <a:pt x="310" y="184"/>
                  </a:cubicBezTo>
                  <a:cubicBezTo>
                    <a:pt x="310" y="184"/>
                    <a:pt x="283" y="174"/>
                    <a:pt x="257" y="159"/>
                  </a:cubicBezTo>
                  <a:cubicBezTo>
                    <a:pt x="231" y="145"/>
                    <a:pt x="226" y="137"/>
                    <a:pt x="221" y="133"/>
                  </a:cubicBezTo>
                  <a:cubicBezTo>
                    <a:pt x="215" y="128"/>
                    <a:pt x="208" y="125"/>
                    <a:pt x="208" y="125"/>
                  </a:cubicBezTo>
                  <a:cubicBezTo>
                    <a:pt x="208" y="125"/>
                    <a:pt x="208" y="118"/>
                    <a:pt x="206" y="114"/>
                  </a:cubicBezTo>
                  <a:cubicBezTo>
                    <a:pt x="205" y="110"/>
                    <a:pt x="177" y="83"/>
                    <a:pt x="168" y="77"/>
                  </a:cubicBezTo>
                  <a:cubicBezTo>
                    <a:pt x="159" y="72"/>
                    <a:pt x="158" y="69"/>
                    <a:pt x="150" y="64"/>
                  </a:cubicBezTo>
                  <a:cubicBezTo>
                    <a:pt x="142" y="60"/>
                    <a:pt x="135" y="56"/>
                    <a:pt x="131" y="47"/>
                  </a:cubicBezTo>
                  <a:cubicBezTo>
                    <a:pt x="126" y="38"/>
                    <a:pt x="125" y="24"/>
                    <a:pt x="123" y="16"/>
                  </a:cubicBezTo>
                  <a:cubicBezTo>
                    <a:pt x="121" y="8"/>
                    <a:pt x="129" y="1"/>
                    <a:pt x="133" y="1"/>
                  </a:cubicBezTo>
                  <a:cubicBezTo>
                    <a:pt x="137" y="0"/>
                    <a:pt x="148" y="4"/>
                    <a:pt x="148" y="4"/>
                  </a:cubicBezTo>
                  <a:close/>
                  <a:moveTo>
                    <a:pt x="280" y="305"/>
                  </a:moveTo>
                  <a:cubicBezTo>
                    <a:pt x="280" y="305"/>
                    <a:pt x="283" y="299"/>
                    <a:pt x="288" y="305"/>
                  </a:cubicBezTo>
                  <a:cubicBezTo>
                    <a:pt x="292" y="312"/>
                    <a:pt x="292" y="318"/>
                    <a:pt x="287" y="319"/>
                  </a:cubicBezTo>
                  <a:cubicBezTo>
                    <a:pt x="282" y="319"/>
                    <a:pt x="278" y="317"/>
                    <a:pt x="277" y="313"/>
                  </a:cubicBezTo>
                  <a:cubicBezTo>
                    <a:pt x="276" y="310"/>
                    <a:pt x="277" y="307"/>
                    <a:pt x="278" y="306"/>
                  </a:cubicBezTo>
                  <a:cubicBezTo>
                    <a:pt x="280" y="305"/>
                    <a:pt x="280" y="305"/>
                    <a:pt x="280" y="305"/>
                  </a:cubicBezTo>
                  <a:close/>
                  <a:moveTo>
                    <a:pt x="502" y="645"/>
                  </a:moveTo>
                  <a:cubicBezTo>
                    <a:pt x="502" y="645"/>
                    <a:pt x="506" y="644"/>
                    <a:pt x="509" y="650"/>
                  </a:cubicBezTo>
                  <a:cubicBezTo>
                    <a:pt x="512" y="656"/>
                    <a:pt x="511" y="655"/>
                    <a:pt x="513" y="659"/>
                  </a:cubicBezTo>
                  <a:cubicBezTo>
                    <a:pt x="514" y="664"/>
                    <a:pt x="510" y="666"/>
                    <a:pt x="509" y="665"/>
                  </a:cubicBezTo>
                  <a:cubicBezTo>
                    <a:pt x="508" y="664"/>
                    <a:pt x="505" y="657"/>
                    <a:pt x="504" y="654"/>
                  </a:cubicBezTo>
                  <a:cubicBezTo>
                    <a:pt x="502" y="651"/>
                    <a:pt x="500" y="650"/>
                    <a:pt x="501" y="648"/>
                  </a:cubicBezTo>
                  <a:cubicBezTo>
                    <a:pt x="501" y="646"/>
                    <a:pt x="502" y="645"/>
                    <a:pt x="502" y="645"/>
                  </a:cubicBezTo>
                  <a:close/>
                  <a:moveTo>
                    <a:pt x="442" y="532"/>
                  </a:moveTo>
                  <a:cubicBezTo>
                    <a:pt x="445" y="528"/>
                    <a:pt x="447" y="525"/>
                    <a:pt x="450" y="528"/>
                  </a:cubicBezTo>
                  <a:cubicBezTo>
                    <a:pt x="452" y="531"/>
                    <a:pt x="450" y="536"/>
                    <a:pt x="451" y="538"/>
                  </a:cubicBezTo>
                  <a:cubicBezTo>
                    <a:pt x="453" y="540"/>
                    <a:pt x="455" y="543"/>
                    <a:pt x="456" y="544"/>
                  </a:cubicBezTo>
                  <a:cubicBezTo>
                    <a:pt x="457" y="546"/>
                    <a:pt x="457" y="549"/>
                    <a:pt x="453" y="547"/>
                  </a:cubicBezTo>
                  <a:cubicBezTo>
                    <a:pt x="449" y="545"/>
                    <a:pt x="445" y="541"/>
                    <a:pt x="443" y="540"/>
                  </a:cubicBezTo>
                  <a:cubicBezTo>
                    <a:pt x="440" y="538"/>
                    <a:pt x="438" y="537"/>
                    <a:pt x="439" y="536"/>
                  </a:cubicBezTo>
                  <a:cubicBezTo>
                    <a:pt x="441" y="535"/>
                    <a:pt x="442" y="532"/>
                    <a:pt x="442" y="532"/>
                  </a:cubicBezTo>
                  <a:close/>
                  <a:moveTo>
                    <a:pt x="458" y="535"/>
                  </a:moveTo>
                  <a:cubicBezTo>
                    <a:pt x="458" y="535"/>
                    <a:pt x="460" y="532"/>
                    <a:pt x="463" y="534"/>
                  </a:cubicBezTo>
                  <a:cubicBezTo>
                    <a:pt x="465" y="535"/>
                    <a:pt x="466" y="539"/>
                    <a:pt x="462" y="540"/>
                  </a:cubicBezTo>
                  <a:cubicBezTo>
                    <a:pt x="458" y="540"/>
                    <a:pt x="456" y="541"/>
                    <a:pt x="457" y="538"/>
                  </a:cubicBezTo>
                  <a:cubicBezTo>
                    <a:pt x="458" y="535"/>
                    <a:pt x="458" y="535"/>
                    <a:pt x="458" y="535"/>
                  </a:cubicBezTo>
                  <a:close/>
                  <a:moveTo>
                    <a:pt x="458" y="515"/>
                  </a:moveTo>
                  <a:cubicBezTo>
                    <a:pt x="460" y="514"/>
                    <a:pt x="463" y="511"/>
                    <a:pt x="463" y="517"/>
                  </a:cubicBezTo>
                  <a:cubicBezTo>
                    <a:pt x="462" y="522"/>
                    <a:pt x="460" y="526"/>
                    <a:pt x="458" y="525"/>
                  </a:cubicBezTo>
                  <a:cubicBezTo>
                    <a:pt x="455" y="524"/>
                    <a:pt x="455" y="518"/>
                    <a:pt x="455" y="517"/>
                  </a:cubicBezTo>
                  <a:cubicBezTo>
                    <a:pt x="455" y="516"/>
                    <a:pt x="458" y="515"/>
                    <a:pt x="458" y="515"/>
                  </a:cubicBezTo>
                  <a:close/>
                  <a:moveTo>
                    <a:pt x="477" y="537"/>
                  </a:moveTo>
                  <a:cubicBezTo>
                    <a:pt x="477" y="537"/>
                    <a:pt x="482" y="534"/>
                    <a:pt x="484" y="537"/>
                  </a:cubicBezTo>
                  <a:cubicBezTo>
                    <a:pt x="487" y="540"/>
                    <a:pt x="486" y="546"/>
                    <a:pt x="483" y="549"/>
                  </a:cubicBezTo>
                  <a:cubicBezTo>
                    <a:pt x="480" y="553"/>
                    <a:pt x="475" y="552"/>
                    <a:pt x="474" y="548"/>
                  </a:cubicBezTo>
                  <a:cubicBezTo>
                    <a:pt x="472" y="544"/>
                    <a:pt x="471" y="543"/>
                    <a:pt x="474" y="540"/>
                  </a:cubicBezTo>
                  <a:cubicBezTo>
                    <a:pt x="477" y="537"/>
                    <a:pt x="477" y="537"/>
                    <a:pt x="477" y="537"/>
                  </a:cubicBezTo>
                  <a:close/>
                  <a:moveTo>
                    <a:pt x="475" y="491"/>
                  </a:moveTo>
                  <a:cubicBezTo>
                    <a:pt x="475" y="491"/>
                    <a:pt x="482" y="490"/>
                    <a:pt x="484" y="496"/>
                  </a:cubicBezTo>
                  <a:cubicBezTo>
                    <a:pt x="485" y="501"/>
                    <a:pt x="481" y="507"/>
                    <a:pt x="477" y="508"/>
                  </a:cubicBezTo>
                  <a:cubicBezTo>
                    <a:pt x="474" y="509"/>
                    <a:pt x="470" y="506"/>
                    <a:pt x="471" y="503"/>
                  </a:cubicBezTo>
                  <a:cubicBezTo>
                    <a:pt x="472" y="500"/>
                    <a:pt x="473" y="500"/>
                    <a:pt x="474" y="497"/>
                  </a:cubicBezTo>
                  <a:cubicBezTo>
                    <a:pt x="474" y="493"/>
                    <a:pt x="475" y="491"/>
                    <a:pt x="475" y="491"/>
                  </a:cubicBezTo>
                  <a:close/>
                  <a:moveTo>
                    <a:pt x="495" y="456"/>
                  </a:moveTo>
                  <a:cubicBezTo>
                    <a:pt x="495" y="456"/>
                    <a:pt x="500" y="453"/>
                    <a:pt x="501" y="457"/>
                  </a:cubicBezTo>
                  <a:cubicBezTo>
                    <a:pt x="502" y="461"/>
                    <a:pt x="500" y="461"/>
                    <a:pt x="502" y="465"/>
                  </a:cubicBezTo>
                  <a:cubicBezTo>
                    <a:pt x="504" y="469"/>
                    <a:pt x="504" y="474"/>
                    <a:pt x="502" y="474"/>
                  </a:cubicBezTo>
                  <a:cubicBezTo>
                    <a:pt x="500" y="474"/>
                    <a:pt x="498" y="475"/>
                    <a:pt x="496" y="470"/>
                  </a:cubicBezTo>
                  <a:cubicBezTo>
                    <a:pt x="495" y="464"/>
                    <a:pt x="492" y="463"/>
                    <a:pt x="494" y="460"/>
                  </a:cubicBezTo>
                  <a:cubicBezTo>
                    <a:pt x="495" y="457"/>
                    <a:pt x="495" y="456"/>
                    <a:pt x="495" y="456"/>
                  </a:cubicBezTo>
                  <a:close/>
                  <a:moveTo>
                    <a:pt x="501" y="442"/>
                  </a:moveTo>
                  <a:cubicBezTo>
                    <a:pt x="501" y="441"/>
                    <a:pt x="504" y="440"/>
                    <a:pt x="505" y="442"/>
                  </a:cubicBezTo>
                  <a:cubicBezTo>
                    <a:pt x="507" y="443"/>
                    <a:pt x="506" y="446"/>
                    <a:pt x="503" y="447"/>
                  </a:cubicBezTo>
                  <a:cubicBezTo>
                    <a:pt x="500" y="448"/>
                    <a:pt x="496" y="449"/>
                    <a:pt x="498" y="447"/>
                  </a:cubicBezTo>
                  <a:cubicBezTo>
                    <a:pt x="499" y="444"/>
                    <a:pt x="501" y="442"/>
                    <a:pt x="501" y="442"/>
                  </a:cubicBezTo>
                  <a:close/>
                  <a:moveTo>
                    <a:pt x="512" y="439"/>
                  </a:moveTo>
                  <a:cubicBezTo>
                    <a:pt x="512" y="439"/>
                    <a:pt x="522" y="437"/>
                    <a:pt x="520" y="445"/>
                  </a:cubicBezTo>
                  <a:cubicBezTo>
                    <a:pt x="519" y="453"/>
                    <a:pt x="515" y="452"/>
                    <a:pt x="514" y="455"/>
                  </a:cubicBezTo>
                  <a:cubicBezTo>
                    <a:pt x="512" y="459"/>
                    <a:pt x="513" y="466"/>
                    <a:pt x="516" y="469"/>
                  </a:cubicBezTo>
                  <a:cubicBezTo>
                    <a:pt x="519" y="473"/>
                    <a:pt x="517" y="480"/>
                    <a:pt x="513" y="481"/>
                  </a:cubicBezTo>
                  <a:cubicBezTo>
                    <a:pt x="508" y="483"/>
                    <a:pt x="505" y="482"/>
                    <a:pt x="506" y="475"/>
                  </a:cubicBezTo>
                  <a:cubicBezTo>
                    <a:pt x="508" y="467"/>
                    <a:pt x="507" y="465"/>
                    <a:pt x="506" y="459"/>
                  </a:cubicBezTo>
                  <a:cubicBezTo>
                    <a:pt x="505" y="453"/>
                    <a:pt x="506" y="452"/>
                    <a:pt x="509" y="446"/>
                  </a:cubicBezTo>
                  <a:cubicBezTo>
                    <a:pt x="512" y="441"/>
                    <a:pt x="512" y="439"/>
                    <a:pt x="512" y="439"/>
                  </a:cubicBezTo>
                  <a:close/>
                  <a:moveTo>
                    <a:pt x="326" y="461"/>
                  </a:moveTo>
                  <a:cubicBezTo>
                    <a:pt x="327" y="459"/>
                    <a:pt x="332" y="452"/>
                    <a:pt x="337" y="451"/>
                  </a:cubicBezTo>
                  <a:cubicBezTo>
                    <a:pt x="343" y="449"/>
                    <a:pt x="346" y="450"/>
                    <a:pt x="350" y="450"/>
                  </a:cubicBezTo>
                  <a:cubicBezTo>
                    <a:pt x="354" y="451"/>
                    <a:pt x="356" y="455"/>
                    <a:pt x="348" y="460"/>
                  </a:cubicBezTo>
                  <a:cubicBezTo>
                    <a:pt x="340" y="466"/>
                    <a:pt x="332" y="465"/>
                    <a:pt x="327" y="468"/>
                  </a:cubicBezTo>
                  <a:cubicBezTo>
                    <a:pt x="322" y="471"/>
                    <a:pt x="319" y="471"/>
                    <a:pt x="320" y="468"/>
                  </a:cubicBezTo>
                  <a:cubicBezTo>
                    <a:pt x="322" y="464"/>
                    <a:pt x="326" y="461"/>
                    <a:pt x="326" y="461"/>
                  </a:cubicBezTo>
                  <a:close/>
                  <a:moveTo>
                    <a:pt x="319" y="436"/>
                  </a:moveTo>
                  <a:cubicBezTo>
                    <a:pt x="319" y="436"/>
                    <a:pt x="324" y="436"/>
                    <a:pt x="325" y="439"/>
                  </a:cubicBezTo>
                  <a:cubicBezTo>
                    <a:pt x="325" y="443"/>
                    <a:pt x="321" y="445"/>
                    <a:pt x="319" y="444"/>
                  </a:cubicBezTo>
                  <a:cubicBezTo>
                    <a:pt x="316" y="444"/>
                    <a:pt x="314" y="442"/>
                    <a:pt x="315" y="440"/>
                  </a:cubicBezTo>
                  <a:cubicBezTo>
                    <a:pt x="316" y="438"/>
                    <a:pt x="319" y="436"/>
                    <a:pt x="319" y="43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01292" cy="687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8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" name="Google Shape;37;p4"/>
          <p:cNvGrpSpPr/>
          <p:nvPr/>
        </p:nvGrpSpPr>
        <p:grpSpPr>
          <a:xfrm>
            <a:off x="8141074" y="0"/>
            <a:ext cx="4050926" cy="3582955"/>
            <a:chOff x="5161" y="0"/>
            <a:chExt cx="2519" cy="2228"/>
          </a:xfrm>
        </p:grpSpPr>
        <p:sp>
          <p:nvSpPr>
            <p:cNvPr id="38" name="Google Shape;38;p4"/>
            <p:cNvSpPr/>
            <p:nvPr/>
          </p:nvSpPr>
          <p:spPr>
            <a:xfrm>
              <a:off x="5161" y="0"/>
              <a:ext cx="2519" cy="2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319" y="0"/>
              <a:ext cx="2361" cy="2225"/>
            </a:xfrm>
            <a:custGeom>
              <a:rect b="b" l="l" r="r" t="t"/>
              <a:pathLst>
                <a:path extrusionOk="0" h="1324" w="1403">
                  <a:moveTo>
                    <a:pt x="1" y="0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0" y="40"/>
                    <a:pt x="1" y="61"/>
                  </a:cubicBezTo>
                  <a:cubicBezTo>
                    <a:pt x="2" y="82"/>
                    <a:pt x="10" y="97"/>
                    <a:pt x="11" y="110"/>
                  </a:cubicBezTo>
                  <a:cubicBezTo>
                    <a:pt x="13" y="123"/>
                    <a:pt x="17" y="201"/>
                    <a:pt x="11" y="201"/>
                  </a:cubicBezTo>
                  <a:cubicBezTo>
                    <a:pt x="6" y="201"/>
                    <a:pt x="1" y="207"/>
                    <a:pt x="1" y="240"/>
                  </a:cubicBezTo>
                  <a:cubicBezTo>
                    <a:pt x="1" y="272"/>
                    <a:pt x="22" y="289"/>
                    <a:pt x="44" y="297"/>
                  </a:cubicBezTo>
                  <a:cubicBezTo>
                    <a:pt x="67" y="304"/>
                    <a:pt x="85" y="297"/>
                    <a:pt x="102" y="312"/>
                  </a:cubicBezTo>
                  <a:cubicBezTo>
                    <a:pt x="119" y="328"/>
                    <a:pt x="128" y="341"/>
                    <a:pt x="162" y="351"/>
                  </a:cubicBezTo>
                  <a:cubicBezTo>
                    <a:pt x="196" y="361"/>
                    <a:pt x="267" y="394"/>
                    <a:pt x="297" y="412"/>
                  </a:cubicBezTo>
                  <a:cubicBezTo>
                    <a:pt x="327" y="430"/>
                    <a:pt x="380" y="442"/>
                    <a:pt x="412" y="456"/>
                  </a:cubicBezTo>
                  <a:cubicBezTo>
                    <a:pt x="444" y="469"/>
                    <a:pt x="509" y="484"/>
                    <a:pt x="551" y="484"/>
                  </a:cubicBezTo>
                  <a:cubicBezTo>
                    <a:pt x="592" y="484"/>
                    <a:pt x="629" y="498"/>
                    <a:pt x="629" y="498"/>
                  </a:cubicBezTo>
                  <a:cubicBezTo>
                    <a:pt x="629" y="498"/>
                    <a:pt x="641" y="498"/>
                    <a:pt x="649" y="498"/>
                  </a:cubicBezTo>
                  <a:cubicBezTo>
                    <a:pt x="657" y="498"/>
                    <a:pt x="702" y="507"/>
                    <a:pt x="711" y="507"/>
                  </a:cubicBezTo>
                  <a:cubicBezTo>
                    <a:pt x="720" y="507"/>
                    <a:pt x="729" y="507"/>
                    <a:pt x="729" y="507"/>
                  </a:cubicBezTo>
                  <a:cubicBezTo>
                    <a:pt x="729" y="507"/>
                    <a:pt x="726" y="536"/>
                    <a:pt x="736" y="563"/>
                  </a:cubicBezTo>
                  <a:cubicBezTo>
                    <a:pt x="746" y="589"/>
                    <a:pt x="748" y="596"/>
                    <a:pt x="770" y="602"/>
                  </a:cubicBezTo>
                  <a:cubicBezTo>
                    <a:pt x="792" y="608"/>
                    <a:pt x="816" y="617"/>
                    <a:pt x="820" y="619"/>
                  </a:cubicBezTo>
                  <a:cubicBezTo>
                    <a:pt x="824" y="621"/>
                    <a:pt x="825" y="626"/>
                    <a:pt x="825" y="626"/>
                  </a:cubicBezTo>
                  <a:cubicBezTo>
                    <a:pt x="825" y="640"/>
                    <a:pt x="825" y="640"/>
                    <a:pt x="825" y="640"/>
                  </a:cubicBezTo>
                  <a:cubicBezTo>
                    <a:pt x="825" y="645"/>
                    <a:pt x="825" y="673"/>
                    <a:pt x="825" y="678"/>
                  </a:cubicBezTo>
                  <a:cubicBezTo>
                    <a:pt x="825" y="683"/>
                    <a:pt x="833" y="698"/>
                    <a:pt x="834" y="704"/>
                  </a:cubicBezTo>
                  <a:cubicBezTo>
                    <a:pt x="835" y="709"/>
                    <a:pt x="825" y="723"/>
                    <a:pt x="834" y="732"/>
                  </a:cubicBezTo>
                  <a:cubicBezTo>
                    <a:pt x="843" y="741"/>
                    <a:pt x="855" y="751"/>
                    <a:pt x="851" y="755"/>
                  </a:cubicBezTo>
                  <a:cubicBezTo>
                    <a:pt x="848" y="759"/>
                    <a:pt x="837" y="773"/>
                    <a:pt x="837" y="777"/>
                  </a:cubicBezTo>
                  <a:cubicBezTo>
                    <a:pt x="836" y="782"/>
                    <a:pt x="832" y="797"/>
                    <a:pt x="827" y="802"/>
                  </a:cubicBezTo>
                  <a:cubicBezTo>
                    <a:pt x="823" y="809"/>
                    <a:pt x="817" y="846"/>
                    <a:pt x="812" y="855"/>
                  </a:cubicBezTo>
                  <a:cubicBezTo>
                    <a:pt x="808" y="864"/>
                    <a:pt x="806" y="902"/>
                    <a:pt x="806" y="902"/>
                  </a:cubicBezTo>
                  <a:cubicBezTo>
                    <a:pt x="806" y="902"/>
                    <a:pt x="799" y="919"/>
                    <a:pt x="794" y="927"/>
                  </a:cubicBezTo>
                  <a:cubicBezTo>
                    <a:pt x="789" y="934"/>
                    <a:pt x="779" y="950"/>
                    <a:pt x="780" y="961"/>
                  </a:cubicBezTo>
                  <a:cubicBezTo>
                    <a:pt x="781" y="971"/>
                    <a:pt x="778" y="982"/>
                    <a:pt x="776" y="1001"/>
                  </a:cubicBezTo>
                  <a:cubicBezTo>
                    <a:pt x="775" y="1020"/>
                    <a:pt x="772" y="1025"/>
                    <a:pt x="770" y="1027"/>
                  </a:cubicBezTo>
                  <a:cubicBezTo>
                    <a:pt x="769" y="1029"/>
                    <a:pt x="762" y="1037"/>
                    <a:pt x="778" y="1042"/>
                  </a:cubicBezTo>
                  <a:cubicBezTo>
                    <a:pt x="794" y="1048"/>
                    <a:pt x="791" y="1046"/>
                    <a:pt x="812" y="1047"/>
                  </a:cubicBezTo>
                  <a:cubicBezTo>
                    <a:pt x="834" y="1048"/>
                    <a:pt x="853" y="1062"/>
                    <a:pt x="863" y="1075"/>
                  </a:cubicBezTo>
                  <a:cubicBezTo>
                    <a:pt x="874" y="1087"/>
                    <a:pt x="873" y="1091"/>
                    <a:pt x="896" y="1090"/>
                  </a:cubicBezTo>
                  <a:cubicBezTo>
                    <a:pt x="918" y="1089"/>
                    <a:pt x="917" y="1099"/>
                    <a:pt x="941" y="1111"/>
                  </a:cubicBezTo>
                  <a:cubicBezTo>
                    <a:pt x="966" y="1124"/>
                    <a:pt x="968" y="1129"/>
                    <a:pt x="1000" y="1142"/>
                  </a:cubicBezTo>
                  <a:cubicBezTo>
                    <a:pt x="1033" y="1154"/>
                    <a:pt x="1060" y="1165"/>
                    <a:pt x="1072" y="1172"/>
                  </a:cubicBezTo>
                  <a:cubicBezTo>
                    <a:pt x="1084" y="1179"/>
                    <a:pt x="1087" y="1179"/>
                    <a:pt x="1106" y="1184"/>
                  </a:cubicBezTo>
                  <a:cubicBezTo>
                    <a:pt x="1126" y="1188"/>
                    <a:pt x="1148" y="1192"/>
                    <a:pt x="1166" y="1200"/>
                  </a:cubicBezTo>
                  <a:cubicBezTo>
                    <a:pt x="1183" y="1207"/>
                    <a:pt x="1195" y="1215"/>
                    <a:pt x="1232" y="1243"/>
                  </a:cubicBezTo>
                  <a:cubicBezTo>
                    <a:pt x="1268" y="1271"/>
                    <a:pt x="1282" y="1278"/>
                    <a:pt x="1328" y="1298"/>
                  </a:cubicBezTo>
                  <a:cubicBezTo>
                    <a:pt x="1373" y="1317"/>
                    <a:pt x="1403" y="1324"/>
                    <a:pt x="1403" y="1324"/>
                  </a:cubicBezTo>
                  <a:cubicBezTo>
                    <a:pt x="1403" y="0"/>
                    <a:pt x="1403" y="0"/>
                    <a:pt x="140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4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163" y="570"/>
              <a:ext cx="757" cy="756"/>
            </a:xfrm>
            <a:custGeom>
              <a:rect b="b" l="l" r="r" t="t"/>
              <a:pathLst>
                <a:path extrusionOk="0" h="450" w="450">
                  <a:moveTo>
                    <a:pt x="236" y="0"/>
                  </a:moveTo>
                  <a:cubicBezTo>
                    <a:pt x="237" y="0"/>
                    <a:pt x="228" y="2"/>
                    <a:pt x="225" y="5"/>
                  </a:cubicBezTo>
                  <a:cubicBezTo>
                    <a:pt x="223" y="8"/>
                    <a:pt x="222" y="13"/>
                    <a:pt x="222" y="18"/>
                  </a:cubicBezTo>
                  <a:cubicBezTo>
                    <a:pt x="223" y="22"/>
                    <a:pt x="226" y="27"/>
                    <a:pt x="222" y="33"/>
                  </a:cubicBezTo>
                  <a:cubicBezTo>
                    <a:pt x="219" y="38"/>
                    <a:pt x="211" y="45"/>
                    <a:pt x="209" y="51"/>
                  </a:cubicBezTo>
                  <a:cubicBezTo>
                    <a:pt x="207" y="58"/>
                    <a:pt x="206" y="70"/>
                    <a:pt x="204" y="77"/>
                  </a:cubicBezTo>
                  <a:cubicBezTo>
                    <a:pt x="202" y="84"/>
                    <a:pt x="200" y="91"/>
                    <a:pt x="196" y="97"/>
                  </a:cubicBezTo>
                  <a:cubicBezTo>
                    <a:pt x="193" y="103"/>
                    <a:pt x="191" y="105"/>
                    <a:pt x="189" y="102"/>
                  </a:cubicBezTo>
                  <a:cubicBezTo>
                    <a:pt x="188" y="100"/>
                    <a:pt x="182" y="102"/>
                    <a:pt x="181" y="102"/>
                  </a:cubicBezTo>
                  <a:cubicBezTo>
                    <a:pt x="181" y="102"/>
                    <a:pt x="179" y="101"/>
                    <a:pt x="179" y="99"/>
                  </a:cubicBezTo>
                  <a:cubicBezTo>
                    <a:pt x="179" y="98"/>
                    <a:pt x="179" y="95"/>
                    <a:pt x="179" y="94"/>
                  </a:cubicBezTo>
                  <a:cubicBezTo>
                    <a:pt x="179" y="93"/>
                    <a:pt x="177" y="92"/>
                    <a:pt x="170" y="95"/>
                  </a:cubicBezTo>
                  <a:cubicBezTo>
                    <a:pt x="162" y="97"/>
                    <a:pt x="154" y="97"/>
                    <a:pt x="150" y="97"/>
                  </a:cubicBezTo>
                  <a:cubicBezTo>
                    <a:pt x="145" y="96"/>
                    <a:pt x="137" y="94"/>
                    <a:pt x="131" y="96"/>
                  </a:cubicBezTo>
                  <a:cubicBezTo>
                    <a:pt x="125" y="98"/>
                    <a:pt x="119" y="107"/>
                    <a:pt x="119" y="113"/>
                  </a:cubicBezTo>
                  <a:cubicBezTo>
                    <a:pt x="119" y="118"/>
                    <a:pt x="112" y="142"/>
                    <a:pt x="129" y="149"/>
                  </a:cubicBezTo>
                  <a:cubicBezTo>
                    <a:pt x="146" y="157"/>
                    <a:pt x="153" y="159"/>
                    <a:pt x="162" y="159"/>
                  </a:cubicBezTo>
                  <a:cubicBezTo>
                    <a:pt x="170" y="159"/>
                    <a:pt x="172" y="159"/>
                    <a:pt x="172" y="159"/>
                  </a:cubicBezTo>
                  <a:cubicBezTo>
                    <a:pt x="172" y="159"/>
                    <a:pt x="180" y="176"/>
                    <a:pt x="190" y="187"/>
                  </a:cubicBezTo>
                  <a:cubicBezTo>
                    <a:pt x="201" y="198"/>
                    <a:pt x="200" y="203"/>
                    <a:pt x="206" y="210"/>
                  </a:cubicBezTo>
                  <a:cubicBezTo>
                    <a:pt x="212" y="217"/>
                    <a:pt x="214" y="221"/>
                    <a:pt x="210" y="224"/>
                  </a:cubicBezTo>
                  <a:cubicBezTo>
                    <a:pt x="206" y="227"/>
                    <a:pt x="195" y="227"/>
                    <a:pt x="190" y="235"/>
                  </a:cubicBezTo>
                  <a:cubicBezTo>
                    <a:pt x="184" y="243"/>
                    <a:pt x="174" y="236"/>
                    <a:pt x="173" y="250"/>
                  </a:cubicBezTo>
                  <a:cubicBezTo>
                    <a:pt x="171" y="264"/>
                    <a:pt x="177" y="276"/>
                    <a:pt x="177" y="276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72" y="296"/>
                    <a:pt x="172" y="315"/>
                    <a:pt x="172" y="324"/>
                  </a:cubicBezTo>
                  <a:cubicBezTo>
                    <a:pt x="172" y="334"/>
                    <a:pt x="172" y="336"/>
                    <a:pt x="154" y="339"/>
                  </a:cubicBezTo>
                  <a:cubicBezTo>
                    <a:pt x="136" y="342"/>
                    <a:pt x="115" y="352"/>
                    <a:pt x="104" y="358"/>
                  </a:cubicBezTo>
                  <a:cubicBezTo>
                    <a:pt x="94" y="365"/>
                    <a:pt x="72" y="366"/>
                    <a:pt x="62" y="373"/>
                  </a:cubicBezTo>
                  <a:cubicBezTo>
                    <a:pt x="53" y="380"/>
                    <a:pt x="45" y="379"/>
                    <a:pt x="28" y="388"/>
                  </a:cubicBezTo>
                  <a:cubicBezTo>
                    <a:pt x="11" y="397"/>
                    <a:pt x="3" y="405"/>
                    <a:pt x="2" y="412"/>
                  </a:cubicBezTo>
                  <a:cubicBezTo>
                    <a:pt x="0" y="418"/>
                    <a:pt x="4" y="422"/>
                    <a:pt x="12" y="421"/>
                  </a:cubicBezTo>
                  <a:cubicBezTo>
                    <a:pt x="19" y="420"/>
                    <a:pt x="38" y="411"/>
                    <a:pt x="48" y="404"/>
                  </a:cubicBezTo>
                  <a:cubicBezTo>
                    <a:pt x="59" y="398"/>
                    <a:pt x="74" y="387"/>
                    <a:pt x="85" y="383"/>
                  </a:cubicBezTo>
                  <a:cubicBezTo>
                    <a:pt x="96" y="380"/>
                    <a:pt x="117" y="372"/>
                    <a:pt x="136" y="371"/>
                  </a:cubicBezTo>
                  <a:cubicBezTo>
                    <a:pt x="155" y="371"/>
                    <a:pt x="177" y="369"/>
                    <a:pt x="183" y="367"/>
                  </a:cubicBezTo>
                  <a:cubicBezTo>
                    <a:pt x="190" y="365"/>
                    <a:pt x="204" y="357"/>
                    <a:pt x="220" y="333"/>
                  </a:cubicBezTo>
                  <a:cubicBezTo>
                    <a:pt x="237" y="309"/>
                    <a:pt x="242" y="294"/>
                    <a:pt x="248" y="293"/>
                  </a:cubicBezTo>
                  <a:cubicBezTo>
                    <a:pt x="254" y="291"/>
                    <a:pt x="258" y="288"/>
                    <a:pt x="285" y="304"/>
                  </a:cubicBezTo>
                  <a:cubicBezTo>
                    <a:pt x="312" y="319"/>
                    <a:pt x="328" y="321"/>
                    <a:pt x="345" y="323"/>
                  </a:cubicBezTo>
                  <a:cubicBezTo>
                    <a:pt x="362" y="325"/>
                    <a:pt x="363" y="327"/>
                    <a:pt x="361" y="331"/>
                  </a:cubicBezTo>
                  <a:cubicBezTo>
                    <a:pt x="359" y="335"/>
                    <a:pt x="358" y="344"/>
                    <a:pt x="362" y="363"/>
                  </a:cubicBezTo>
                  <a:cubicBezTo>
                    <a:pt x="366" y="383"/>
                    <a:pt x="366" y="374"/>
                    <a:pt x="366" y="374"/>
                  </a:cubicBezTo>
                  <a:cubicBezTo>
                    <a:pt x="366" y="374"/>
                    <a:pt x="371" y="390"/>
                    <a:pt x="370" y="402"/>
                  </a:cubicBezTo>
                  <a:cubicBezTo>
                    <a:pt x="370" y="414"/>
                    <a:pt x="367" y="417"/>
                    <a:pt x="366" y="425"/>
                  </a:cubicBezTo>
                  <a:cubicBezTo>
                    <a:pt x="364" y="432"/>
                    <a:pt x="362" y="438"/>
                    <a:pt x="370" y="438"/>
                  </a:cubicBezTo>
                  <a:cubicBezTo>
                    <a:pt x="378" y="439"/>
                    <a:pt x="388" y="436"/>
                    <a:pt x="399" y="441"/>
                  </a:cubicBezTo>
                  <a:cubicBezTo>
                    <a:pt x="411" y="446"/>
                    <a:pt x="427" y="449"/>
                    <a:pt x="435" y="449"/>
                  </a:cubicBezTo>
                  <a:cubicBezTo>
                    <a:pt x="442" y="449"/>
                    <a:pt x="446" y="450"/>
                    <a:pt x="447" y="447"/>
                  </a:cubicBezTo>
                  <a:cubicBezTo>
                    <a:pt x="448" y="445"/>
                    <a:pt x="447" y="445"/>
                    <a:pt x="447" y="445"/>
                  </a:cubicBezTo>
                  <a:cubicBezTo>
                    <a:pt x="447" y="445"/>
                    <a:pt x="450" y="441"/>
                    <a:pt x="444" y="438"/>
                  </a:cubicBezTo>
                  <a:cubicBezTo>
                    <a:pt x="438" y="436"/>
                    <a:pt x="425" y="431"/>
                    <a:pt x="422" y="428"/>
                  </a:cubicBezTo>
                  <a:cubicBezTo>
                    <a:pt x="418" y="425"/>
                    <a:pt x="407" y="421"/>
                    <a:pt x="403" y="413"/>
                  </a:cubicBezTo>
                  <a:cubicBezTo>
                    <a:pt x="399" y="404"/>
                    <a:pt x="396" y="409"/>
                    <a:pt x="396" y="386"/>
                  </a:cubicBezTo>
                  <a:cubicBezTo>
                    <a:pt x="396" y="363"/>
                    <a:pt x="399" y="354"/>
                    <a:pt x="401" y="344"/>
                  </a:cubicBezTo>
                  <a:cubicBezTo>
                    <a:pt x="404" y="334"/>
                    <a:pt x="407" y="328"/>
                    <a:pt x="407" y="323"/>
                  </a:cubicBezTo>
                  <a:cubicBezTo>
                    <a:pt x="407" y="317"/>
                    <a:pt x="406" y="313"/>
                    <a:pt x="399" y="310"/>
                  </a:cubicBezTo>
                  <a:cubicBezTo>
                    <a:pt x="393" y="307"/>
                    <a:pt x="372" y="295"/>
                    <a:pt x="357" y="287"/>
                  </a:cubicBezTo>
                  <a:cubicBezTo>
                    <a:pt x="341" y="279"/>
                    <a:pt x="314" y="266"/>
                    <a:pt x="305" y="262"/>
                  </a:cubicBezTo>
                  <a:cubicBezTo>
                    <a:pt x="297" y="257"/>
                    <a:pt x="292" y="255"/>
                    <a:pt x="292" y="255"/>
                  </a:cubicBezTo>
                  <a:cubicBezTo>
                    <a:pt x="292" y="255"/>
                    <a:pt x="290" y="240"/>
                    <a:pt x="294" y="236"/>
                  </a:cubicBezTo>
                  <a:cubicBezTo>
                    <a:pt x="298" y="232"/>
                    <a:pt x="302" y="229"/>
                    <a:pt x="302" y="224"/>
                  </a:cubicBezTo>
                  <a:cubicBezTo>
                    <a:pt x="301" y="220"/>
                    <a:pt x="299" y="220"/>
                    <a:pt x="294" y="220"/>
                  </a:cubicBezTo>
                  <a:cubicBezTo>
                    <a:pt x="289" y="220"/>
                    <a:pt x="295" y="200"/>
                    <a:pt x="294" y="192"/>
                  </a:cubicBezTo>
                  <a:cubicBezTo>
                    <a:pt x="293" y="183"/>
                    <a:pt x="288" y="176"/>
                    <a:pt x="285" y="172"/>
                  </a:cubicBezTo>
                  <a:cubicBezTo>
                    <a:pt x="282" y="168"/>
                    <a:pt x="277" y="160"/>
                    <a:pt x="271" y="154"/>
                  </a:cubicBezTo>
                  <a:cubicBezTo>
                    <a:pt x="264" y="149"/>
                    <a:pt x="261" y="142"/>
                    <a:pt x="259" y="141"/>
                  </a:cubicBezTo>
                  <a:cubicBezTo>
                    <a:pt x="257" y="140"/>
                    <a:pt x="261" y="133"/>
                    <a:pt x="264" y="128"/>
                  </a:cubicBezTo>
                  <a:cubicBezTo>
                    <a:pt x="267" y="122"/>
                    <a:pt x="272" y="100"/>
                    <a:pt x="276" y="90"/>
                  </a:cubicBezTo>
                  <a:cubicBezTo>
                    <a:pt x="279" y="80"/>
                    <a:pt x="281" y="71"/>
                    <a:pt x="281" y="60"/>
                  </a:cubicBezTo>
                  <a:cubicBezTo>
                    <a:pt x="280" y="48"/>
                    <a:pt x="274" y="43"/>
                    <a:pt x="273" y="35"/>
                  </a:cubicBezTo>
                  <a:cubicBezTo>
                    <a:pt x="273" y="26"/>
                    <a:pt x="273" y="9"/>
                    <a:pt x="273" y="9"/>
                  </a:cubicBezTo>
                  <a:cubicBezTo>
                    <a:pt x="273" y="9"/>
                    <a:pt x="263" y="10"/>
                    <a:pt x="261" y="11"/>
                  </a:cubicBezTo>
                  <a:cubicBezTo>
                    <a:pt x="259" y="12"/>
                    <a:pt x="253" y="15"/>
                    <a:pt x="252" y="17"/>
                  </a:cubicBezTo>
                  <a:cubicBezTo>
                    <a:pt x="252" y="19"/>
                    <a:pt x="255" y="18"/>
                    <a:pt x="255" y="22"/>
                  </a:cubicBezTo>
                  <a:cubicBezTo>
                    <a:pt x="255" y="27"/>
                    <a:pt x="255" y="36"/>
                    <a:pt x="251" y="44"/>
                  </a:cubicBezTo>
                  <a:cubicBezTo>
                    <a:pt x="247" y="51"/>
                    <a:pt x="245" y="58"/>
                    <a:pt x="245" y="69"/>
                  </a:cubicBezTo>
                  <a:cubicBezTo>
                    <a:pt x="245" y="81"/>
                    <a:pt x="245" y="82"/>
                    <a:pt x="242" y="90"/>
                  </a:cubicBezTo>
                  <a:cubicBezTo>
                    <a:pt x="238" y="98"/>
                    <a:pt x="236" y="108"/>
                    <a:pt x="232" y="111"/>
                  </a:cubicBezTo>
                  <a:cubicBezTo>
                    <a:pt x="229" y="115"/>
                    <a:pt x="225" y="116"/>
                    <a:pt x="225" y="116"/>
                  </a:cubicBezTo>
                  <a:cubicBezTo>
                    <a:pt x="225" y="116"/>
                    <a:pt x="222" y="106"/>
                    <a:pt x="228" y="95"/>
                  </a:cubicBezTo>
                  <a:cubicBezTo>
                    <a:pt x="234" y="84"/>
                    <a:pt x="235" y="81"/>
                    <a:pt x="238" y="64"/>
                  </a:cubicBezTo>
                  <a:cubicBezTo>
                    <a:pt x="241" y="48"/>
                    <a:pt x="240" y="44"/>
                    <a:pt x="242" y="35"/>
                  </a:cubicBezTo>
                  <a:cubicBezTo>
                    <a:pt x="244" y="26"/>
                    <a:pt x="248" y="27"/>
                    <a:pt x="250" y="22"/>
                  </a:cubicBezTo>
                  <a:cubicBezTo>
                    <a:pt x="251" y="18"/>
                    <a:pt x="253" y="10"/>
                    <a:pt x="253" y="10"/>
                  </a:cubicBezTo>
                  <a:cubicBezTo>
                    <a:pt x="253" y="10"/>
                    <a:pt x="247" y="5"/>
                    <a:pt x="246" y="3"/>
                  </a:cubicBezTo>
                  <a:cubicBezTo>
                    <a:pt x="245" y="2"/>
                    <a:pt x="235" y="0"/>
                    <a:pt x="236" y="0"/>
                  </a:cubicBezTo>
                  <a:close/>
                </a:path>
              </a:pathLst>
            </a:custGeom>
            <a:solidFill>
              <a:srgbClr val="04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8" y="62803"/>
            <a:ext cx="12184062" cy="679519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7938" y="0"/>
            <a:ext cx="12184062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8" name="Google Shape;48;p6"/>
          <p:cNvGrpSpPr/>
          <p:nvPr/>
        </p:nvGrpSpPr>
        <p:grpSpPr>
          <a:xfrm>
            <a:off x="5792788" y="1739901"/>
            <a:ext cx="6399212" cy="5118100"/>
            <a:chOff x="3649" y="1096"/>
            <a:chExt cx="4031" cy="3224"/>
          </a:xfrm>
        </p:grpSpPr>
        <p:sp>
          <p:nvSpPr>
            <p:cNvPr id="49" name="Google Shape;49;p6"/>
            <p:cNvSpPr/>
            <p:nvPr/>
          </p:nvSpPr>
          <p:spPr>
            <a:xfrm>
              <a:off x="3649" y="1099"/>
              <a:ext cx="4031" cy="3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649" y="4070"/>
              <a:ext cx="1661" cy="250"/>
            </a:xfrm>
            <a:custGeom>
              <a:rect b="b" l="l" r="r" t="t"/>
              <a:pathLst>
                <a:path extrusionOk="0" h="362" w="2405">
                  <a:moveTo>
                    <a:pt x="2405" y="362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87" y="315"/>
                    <a:pt x="87" y="315"/>
                    <a:pt x="87" y="315"/>
                  </a:cubicBezTo>
                  <a:cubicBezTo>
                    <a:pt x="165" y="274"/>
                    <a:pt x="165" y="274"/>
                    <a:pt x="165" y="274"/>
                  </a:cubicBezTo>
                  <a:cubicBezTo>
                    <a:pt x="169" y="272"/>
                    <a:pt x="172" y="269"/>
                    <a:pt x="174" y="265"/>
                  </a:cubicBezTo>
                  <a:cubicBezTo>
                    <a:pt x="181" y="249"/>
                    <a:pt x="210" y="271"/>
                    <a:pt x="227" y="223"/>
                  </a:cubicBezTo>
                  <a:cubicBezTo>
                    <a:pt x="234" y="203"/>
                    <a:pt x="320" y="192"/>
                    <a:pt x="342" y="164"/>
                  </a:cubicBezTo>
                  <a:cubicBezTo>
                    <a:pt x="371" y="127"/>
                    <a:pt x="382" y="145"/>
                    <a:pt x="401" y="124"/>
                  </a:cubicBezTo>
                  <a:cubicBezTo>
                    <a:pt x="432" y="88"/>
                    <a:pt x="439" y="123"/>
                    <a:pt x="468" y="108"/>
                  </a:cubicBezTo>
                  <a:cubicBezTo>
                    <a:pt x="511" y="84"/>
                    <a:pt x="448" y="89"/>
                    <a:pt x="519" y="81"/>
                  </a:cubicBezTo>
                  <a:cubicBezTo>
                    <a:pt x="613" y="70"/>
                    <a:pt x="567" y="116"/>
                    <a:pt x="677" y="57"/>
                  </a:cubicBezTo>
                  <a:cubicBezTo>
                    <a:pt x="687" y="51"/>
                    <a:pt x="770" y="77"/>
                    <a:pt x="770" y="77"/>
                  </a:cubicBezTo>
                  <a:cubicBezTo>
                    <a:pt x="818" y="116"/>
                    <a:pt x="754" y="118"/>
                    <a:pt x="835" y="118"/>
                  </a:cubicBezTo>
                  <a:cubicBezTo>
                    <a:pt x="839" y="118"/>
                    <a:pt x="887" y="74"/>
                    <a:pt x="888" y="73"/>
                  </a:cubicBezTo>
                  <a:cubicBezTo>
                    <a:pt x="906" y="46"/>
                    <a:pt x="922" y="95"/>
                    <a:pt x="963" y="79"/>
                  </a:cubicBezTo>
                  <a:cubicBezTo>
                    <a:pt x="983" y="70"/>
                    <a:pt x="1009" y="99"/>
                    <a:pt x="1018" y="89"/>
                  </a:cubicBezTo>
                  <a:cubicBezTo>
                    <a:pt x="1035" y="69"/>
                    <a:pt x="1033" y="85"/>
                    <a:pt x="1078" y="71"/>
                  </a:cubicBezTo>
                  <a:cubicBezTo>
                    <a:pt x="1115" y="99"/>
                    <a:pt x="1143" y="35"/>
                    <a:pt x="1143" y="35"/>
                  </a:cubicBezTo>
                  <a:cubicBezTo>
                    <a:pt x="1245" y="24"/>
                    <a:pt x="1198" y="97"/>
                    <a:pt x="1252" y="78"/>
                  </a:cubicBezTo>
                  <a:cubicBezTo>
                    <a:pt x="1296" y="62"/>
                    <a:pt x="1279" y="95"/>
                    <a:pt x="1311" y="66"/>
                  </a:cubicBezTo>
                  <a:cubicBezTo>
                    <a:pt x="1348" y="32"/>
                    <a:pt x="1331" y="76"/>
                    <a:pt x="1363" y="63"/>
                  </a:cubicBezTo>
                  <a:cubicBezTo>
                    <a:pt x="1413" y="41"/>
                    <a:pt x="1423" y="76"/>
                    <a:pt x="1458" y="83"/>
                  </a:cubicBezTo>
                  <a:cubicBezTo>
                    <a:pt x="1477" y="49"/>
                    <a:pt x="1512" y="98"/>
                    <a:pt x="1537" y="105"/>
                  </a:cubicBezTo>
                  <a:cubicBezTo>
                    <a:pt x="1549" y="85"/>
                    <a:pt x="1568" y="80"/>
                    <a:pt x="1581" y="65"/>
                  </a:cubicBezTo>
                  <a:cubicBezTo>
                    <a:pt x="1607" y="34"/>
                    <a:pt x="1644" y="49"/>
                    <a:pt x="1643" y="61"/>
                  </a:cubicBezTo>
                  <a:cubicBezTo>
                    <a:pt x="1640" y="109"/>
                    <a:pt x="1679" y="28"/>
                    <a:pt x="1727" y="53"/>
                  </a:cubicBezTo>
                  <a:cubicBezTo>
                    <a:pt x="1783" y="82"/>
                    <a:pt x="1790" y="30"/>
                    <a:pt x="1818" y="41"/>
                  </a:cubicBezTo>
                  <a:cubicBezTo>
                    <a:pt x="1884" y="64"/>
                    <a:pt x="1855" y="37"/>
                    <a:pt x="1882" y="37"/>
                  </a:cubicBezTo>
                  <a:cubicBezTo>
                    <a:pt x="1922" y="37"/>
                    <a:pt x="1931" y="59"/>
                    <a:pt x="1931" y="46"/>
                  </a:cubicBezTo>
                  <a:cubicBezTo>
                    <a:pt x="1933" y="0"/>
                    <a:pt x="1975" y="73"/>
                    <a:pt x="1982" y="37"/>
                  </a:cubicBezTo>
                  <a:cubicBezTo>
                    <a:pt x="1990" y="6"/>
                    <a:pt x="2014" y="47"/>
                    <a:pt x="2014" y="48"/>
                  </a:cubicBezTo>
                  <a:cubicBezTo>
                    <a:pt x="2014" y="52"/>
                    <a:pt x="2040" y="75"/>
                    <a:pt x="2043" y="69"/>
                  </a:cubicBezTo>
                  <a:cubicBezTo>
                    <a:pt x="2059" y="41"/>
                    <a:pt x="2046" y="95"/>
                    <a:pt x="2068" y="70"/>
                  </a:cubicBezTo>
                  <a:cubicBezTo>
                    <a:pt x="2092" y="112"/>
                    <a:pt x="2082" y="78"/>
                    <a:pt x="2100" y="84"/>
                  </a:cubicBezTo>
                  <a:cubicBezTo>
                    <a:pt x="2169" y="109"/>
                    <a:pt x="2177" y="69"/>
                    <a:pt x="2232" y="106"/>
                  </a:cubicBezTo>
                  <a:cubicBezTo>
                    <a:pt x="2283" y="140"/>
                    <a:pt x="2286" y="115"/>
                    <a:pt x="2308" y="143"/>
                  </a:cubicBezTo>
                  <a:cubicBezTo>
                    <a:pt x="2318" y="157"/>
                    <a:pt x="2381" y="145"/>
                    <a:pt x="2396" y="155"/>
                  </a:cubicBezTo>
                  <a:cubicBezTo>
                    <a:pt x="2401" y="159"/>
                    <a:pt x="2404" y="159"/>
                    <a:pt x="2405" y="158"/>
                  </a:cubicBezTo>
                  <a:lnTo>
                    <a:pt x="2405" y="3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003" y="3141"/>
              <a:ext cx="2674" cy="1179"/>
            </a:xfrm>
            <a:custGeom>
              <a:rect b="b" l="l" r="r" t="t"/>
              <a:pathLst>
                <a:path extrusionOk="0" h="1709" w="3870">
                  <a:moveTo>
                    <a:pt x="3870" y="644"/>
                  </a:moveTo>
                  <a:cubicBezTo>
                    <a:pt x="3870" y="644"/>
                    <a:pt x="3710" y="642"/>
                    <a:pt x="3650" y="625"/>
                  </a:cubicBezTo>
                  <a:cubicBezTo>
                    <a:pt x="3591" y="609"/>
                    <a:pt x="3509" y="587"/>
                    <a:pt x="3509" y="587"/>
                  </a:cubicBezTo>
                  <a:cubicBezTo>
                    <a:pt x="3509" y="587"/>
                    <a:pt x="3456" y="490"/>
                    <a:pt x="3395" y="474"/>
                  </a:cubicBezTo>
                  <a:cubicBezTo>
                    <a:pt x="3334" y="457"/>
                    <a:pt x="3201" y="495"/>
                    <a:pt x="3123" y="512"/>
                  </a:cubicBezTo>
                  <a:cubicBezTo>
                    <a:pt x="3045" y="528"/>
                    <a:pt x="3024" y="504"/>
                    <a:pt x="2963" y="531"/>
                  </a:cubicBezTo>
                  <a:cubicBezTo>
                    <a:pt x="2901" y="557"/>
                    <a:pt x="2842" y="557"/>
                    <a:pt x="2842" y="557"/>
                  </a:cubicBezTo>
                  <a:cubicBezTo>
                    <a:pt x="2842" y="557"/>
                    <a:pt x="2804" y="519"/>
                    <a:pt x="2766" y="514"/>
                  </a:cubicBezTo>
                  <a:cubicBezTo>
                    <a:pt x="2729" y="509"/>
                    <a:pt x="2667" y="557"/>
                    <a:pt x="2575" y="557"/>
                  </a:cubicBezTo>
                  <a:cubicBezTo>
                    <a:pt x="2483" y="557"/>
                    <a:pt x="2362" y="504"/>
                    <a:pt x="2296" y="502"/>
                  </a:cubicBezTo>
                  <a:cubicBezTo>
                    <a:pt x="2230" y="500"/>
                    <a:pt x="2215" y="495"/>
                    <a:pt x="2215" y="495"/>
                  </a:cubicBezTo>
                  <a:cubicBezTo>
                    <a:pt x="2270" y="550"/>
                    <a:pt x="2270" y="550"/>
                    <a:pt x="2270" y="550"/>
                  </a:cubicBezTo>
                  <a:cubicBezTo>
                    <a:pt x="2270" y="550"/>
                    <a:pt x="2034" y="415"/>
                    <a:pt x="1979" y="405"/>
                  </a:cubicBezTo>
                  <a:cubicBezTo>
                    <a:pt x="1925" y="396"/>
                    <a:pt x="1849" y="405"/>
                    <a:pt x="1849" y="405"/>
                  </a:cubicBezTo>
                  <a:cubicBezTo>
                    <a:pt x="1849" y="405"/>
                    <a:pt x="1750" y="318"/>
                    <a:pt x="1719" y="294"/>
                  </a:cubicBezTo>
                  <a:cubicBezTo>
                    <a:pt x="1688" y="271"/>
                    <a:pt x="1629" y="235"/>
                    <a:pt x="1629" y="235"/>
                  </a:cubicBezTo>
                  <a:cubicBezTo>
                    <a:pt x="1629" y="235"/>
                    <a:pt x="1445" y="152"/>
                    <a:pt x="1256" y="126"/>
                  </a:cubicBezTo>
                  <a:cubicBezTo>
                    <a:pt x="1067" y="100"/>
                    <a:pt x="1013" y="72"/>
                    <a:pt x="890" y="63"/>
                  </a:cubicBezTo>
                  <a:cubicBezTo>
                    <a:pt x="767" y="53"/>
                    <a:pt x="667" y="63"/>
                    <a:pt x="667" y="63"/>
                  </a:cubicBezTo>
                  <a:cubicBezTo>
                    <a:pt x="667" y="63"/>
                    <a:pt x="459" y="0"/>
                    <a:pt x="388" y="29"/>
                  </a:cubicBezTo>
                  <a:cubicBezTo>
                    <a:pt x="317" y="58"/>
                    <a:pt x="296" y="22"/>
                    <a:pt x="296" y="22"/>
                  </a:cubicBezTo>
                  <a:cubicBezTo>
                    <a:pt x="268" y="77"/>
                    <a:pt x="268" y="77"/>
                    <a:pt x="268" y="77"/>
                  </a:cubicBezTo>
                  <a:cubicBezTo>
                    <a:pt x="240" y="105"/>
                    <a:pt x="240" y="105"/>
                    <a:pt x="240" y="105"/>
                  </a:cubicBezTo>
                  <a:cubicBezTo>
                    <a:pt x="240" y="105"/>
                    <a:pt x="260" y="180"/>
                    <a:pt x="193" y="288"/>
                  </a:cubicBezTo>
                  <a:cubicBezTo>
                    <a:pt x="127" y="397"/>
                    <a:pt x="127" y="424"/>
                    <a:pt x="77" y="534"/>
                  </a:cubicBezTo>
                  <a:cubicBezTo>
                    <a:pt x="28" y="644"/>
                    <a:pt x="7" y="638"/>
                    <a:pt x="42" y="707"/>
                  </a:cubicBezTo>
                  <a:cubicBezTo>
                    <a:pt x="77" y="775"/>
                    <a:pt x="117" y="782"/>
                    <a:pt x="70" y="830"/>
                  </a:cubicBezTo>
                  <a:cubicBezTo>
                    <a:pt x="24" y="877"/>
                    <a:pt x="24" y="919"/>
                    <a:pt x="24" y="981"/>
                  </a:cubicBezTo>
                  <a:cubicBezTo>
                    <a:pt x="24" y="1042"/>
                    <a:pt x="24" y="1042"/>
                    <a:pt x="24" y="1120"/>
                  </a:cubicBezTo>
                  <a:cubicBezTo>
                    <a:pt x="24" y="1198"/>
                    <a:pt x="24" y="1210"/>
                    <a:pt x="24" y="1243"/>
                  </a:cubicBezTo>
                  <a:cubicBezTo>
                    <a:pt x="24" y="1276"/>
                    <a:pt x="0" y="1300"/>
                    <a:pt x="24" y="1331"/>
                  </a:cubicBezTo>
                  <a:cubicBezTo>
                    <a:pt x="49" y="1361"/>
                    <a:pt x="4" y="1376"/>
                    <a:pt x="42" y="1432"/>
                  </a:cubicBezTo>
                  <a:cubicBezTo>
                    <a:pt x="80" y="1489"/>
                    <a:pt x="115" y="1499"/>
                    <a:pt x="127" y="1541"/>
                  </a:cubicBezTo>
                  <a:cubicBezTo>
                    <a:pt x="139" y="1584"/>
                    <a:pt x="125" y="1593"/>
                    <a:pt x="139" y="1628"/>
                  </a:cubicBezTo>
                  <a:cubicBezTo>
                    <a:pt x="153" y="1664"/>
                    <a:pt x="181" y="1709"/>
                    <a:pt x="181" y="1709"/>
                  </a:cubicBezTo>
                  <a:cubicBezTo>
                    <a:pt x="3870" y="1709"/>
                    <a:pt x="3870" y="1709"/>
                    <a:pt x="3870" y="1709"/>
                  </a:cubicBezTo>
                  <a:cubicBezTo>
                    <a:pt x="3870" y="1709"/>
                    <a:pt x="3788" y="1678"/>
                    <a:pt x="3731" y="1657"/>
                  </a:cubicBezTo>
                  <a:cubicBezTo>
                    <a:pt x="3674" y="1635"/>
                    <a:pt x="3648" y="1616"/>
                    <a:pt x="3637" y="1605"/>
                  </a:cubicBezTo>
                  <a:cubicBezTo>
                    <a:pt x="3626" y="1594"/>
                    <a:pt x="3621" y="1566"/>
                    <a:pt x="3681" y="1545"/>
                  </a:cubicBezTo>
                  <a:cubicBezTo>
                    <a:pt x="3742" y="1523"/>
                    <a:pt x="3814" y="1501"/>
                    <a:pt x="3830" y="1483"/>
                  </a:cubicBezTo>
                  <a:cubicBezTo>
                    <a:pt x="3846" y="1465"/>
                    <a:pt x="3870" y="1454"/>
                    <a:pt x="3870" y="1454"/>
                  </a:cubicBezTo>
                  <a:lnTo>
                    <a:pt x="3870" y="644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5257" y="1096"/>
              <a:ext cx="1059" cy="2399"/>
            </a:xfrm>
            <a:custGeom>
              <a:rect b="b" l="l" r="r" t="t"/>
              <a:pathLst>
                <a:path extrusionOk="0" h="3478" w="1533">
                  <a:moveTo>
                    <a:pt x="1076" y="3261"/>
                  </a:moveTo>
                  <a:cubicBezTo>
                    <a:pt x="1086" y="3261"/>
                    <a:pt x="1196" y="3228"/>
                    <a:pt x="1207" y="3214"/>
                  </a:cubicBezTo>
                  <a:cubicBezTo>
                    <a:pt x="1219" y="3200"/>
                    <a:pt x="1240" y="3185"/>
                    <a:pt x="1260" y="3182"/>
                  </a:cubicBezTo>
                  <a:cubicBezTo>
                    <a:pt x="1279" y="3178"/>
                    <a:pt x="1330" y="3162"/>
                    <a:pt x="1325" y="3141"/>
                  </a:cubicBezTo>
                  <a:cubicBezTo>
                    <a:pt x="1321" y="3121"/>
                    <a:pt x="1301" y="3096"/>
                    <a:pt x="1273" y="3016"/>
                  </a:cubicBezTo>
                  <a:cubicBezTo>
                    <a:pt x="1245" y="2936"/>
                    <a:pt x="1235" y="2892"/>
                    <a:pt x="1223" y="2893"/>
                  </a:cubicBezTo>
                  <a:cubicBezTo>
                    <a:pt x="1212" y="2894"/>
                    <a:pt x="1189" y="2893"/>
                    <a:pt x="1189" y="2893"/>
                  </a:cubicBezTo>
                  <a:cubicBezTo>
                    <a:pt x="1189" y="2893"/>
                    <a:pt x="1153" y="2818"/>
                    <a:pt x="1139" y="2737"/>
                  </a:cubicBezTo>
                  <a:cubicBezTo>
                    <a:pt x="1125" y="2656"/>
                    <a:pt x="1076" y="2582"/>
                    <a:pt x="1076" y="2582"/>
                  </a:cubicBezTo>
                  <a:cubicBezTo>
                    <a:pt x="1076" y="2582"/>
                    <a:pt x="1084" y="2563"/>
                    <a:pt x="1076" y="2553"/>
                  </a:cubicBezTo>
                  <a:cubicBezTo>
                    <a:pt x="1069" y="2543"/>
                    <a:pt x="988" y="2390"/>
                    <a:pt x="973" y="2378"/>
                  </a:cubicBezTo>
                  <a:cubicBezTo>
                    <a:pt x="958" y="2365"/>
                    <a:pt x="938" y="2360"/>
                    <a:pt x="938" y="2360"/>
                  </a:cubicBezTo>
                  <a:cubicBezTo>
                    <a:pt x="938" y="2360"/>
                    <a:pt x="949" y="2365"/>
                    <a:pt x="938" y="2329"/>
                  </a:cubicBezTo>
                  <a:cubicBezTo>
                    <a:pt x="928" y="2294"/>
                    <a:pt x="891" y="2239"/>
                    <a:pt x="884" y="2237"/>
                  </a:cubicBezTo>
                  <a:cubicBezTo>
                    <a:pt x="878" y="2235"/>
                    <a:pt x="882" y="2209"/>
                    <a:pt x="871" y="2180"/>
                  </a:cubicBezTo>
                  <a:cubicBezTo>
                    <a:pt x="859" y="2151"/>
                    <a:pt x="850" y="2116"/>
                    <a:pt x="838" y="2062"/>
                  </a:cubicBezTo>
                  <a:cubicBezTo>
                    <a:pt x="826" y="2009"/>
                    <a:pt x="821" y="1982"/>
                    <a:pt x="829" y="1958"/>
                  </a:cubicBezTo>
                  <a:cubicBezTo>
                    <a:pt x="838" y="1934"/>
                    <a:pt x="825" y="1928"/>
                    <a:pt x="825" y="1928"/>
                  </a:cubicBezTo>
                  <a:cubicBezTo>
                    <a:pt x="913" y="1912"/>
                    <a:pt x="913" y="1912"/>
                    <a:pt x="913" y="1912"/>
                  </a:cubicBezTo>
                  <a:cubicBezTo>
                    <a:pt x="913" y="1912"/>
                    <a:pt x="908" y="1944"/>
                    <a:pt x="930" y="1960"/>
                  </a:cubicBezTo>
                  <a:cubicBezTo>
                    <a:pt x="952" y="1976"/>
                    <a:pt x="968" y="1972"/>
                    <a:pt x="968" y="1972"/>
                  </a:cubicBezTo>
                  <a:cubicBezTo>
                    <a:pt x="968" y="1972"/>
                    <a:pt x="979" y="1947"/>
                    <a:pt x="981" y="1935"/>
                  </a:cubicBezTo>
                  <a:cubicBezTo>
                    <a:pt x="983" y="1922"/>
                    <a:pt x="984" y="1873"/>
                    <a:pt x="984" y="1873"/>
                  </a:cubicBezTo>
                  <a:cubicBezTo>
                    <a:pt x="984" y="1873"/>
                    <a:pt x="1049" y="1825"/>
                    <a:pt x="1075" y="1787"/>
                  </a:cubicBezTo>
                  <a:cubicBezTo>
                    <a:pt x="1102" y="1749"/>
                    <a:pt x="1131" y="1688"/>
                    <a:pt x="1131" y="1688"/>
                  </a:cubicBezTo>
                  <a:cubicBezTo>
                    <a:pt x="1131" y="1688"/>
                    <a:pt x="1158" y="1714"/>
                    <a:pt x="1167" y="1781"/>
                  </a:cubicBezTo>
                  <a:cubicBezTo>
                    <a:pt x="1176" y="1847"/>
                    <a:pt x="1199" y="1945"/>
                    <a:pt x="1205" y="1953"/>
                  </a:cubicBezTo>
                  <a:cubicBezTo>
                    <a:pt x="1211" y="1961"/>
                    <a:pt x="1220" y="1965"/>
                    <a:pt x="1226" y="1957"/>
                  </a:cubicBezTo>
                  <a:cubicBezTo>
                    <a:pt x="1231" y="1949"/>
                    <a:pt x="1217" y="1905"/>
                    <a:pt x="1201" y="1835"/>
                  </a:cubicBezTo>
                  <a:cubicBezTo>
                    <a:pt x="1185" y="1764"/>
                    <a:pt x="1181" y="1717"/>
                    <a:pt x="1168" y="1702"/>
                  </a:cubicBezTo>
                  <a:cubicBezTo>
                    <a:pt x="1155" y="1688"/>
                    <a:pt x="1149" y="1657"/>
                    <a:pt x="1149" y="1657"/>
                  </a:cubicBezTo>
                  <a:cubicBezTo>
                    <a:pt x="1149" y="1657"/>
                    <a:pt x="1165" y="1648"/>
                    <a:pt x="1165" y="1631"/>
                  </a:cubicBezTo>
                  <a:cubicBezTo>
                    <a:pt x="1165" y="1613"/>
                    <a:pt x="1162" y="1594"/>
                    <a:pt x="1168" y="1584"/>
                  </a:cubicBezTo>
                  <a:cubicBezTo>
                    <a:pt x="1174" y="1573"/>
                    <a:pt x="1233" y="1488"/>
                    <a:pt x="1247" y="1458"/>
                  </a:cubicBezTo>
                  <a:cubicBezTo>
                    <a:pt x="1260" y="1428"/>
                    <a:pt x="1312" y="1318"/>
                    <a:pt x="1312" y="1318"/>
                  </a:cubicBezTo>
                  <a:cubicBezTo>
                    <a:pt x="1312" y="1318"/>
                    <a:pt x="1311" y="1413"/>
                    <a:pt x="1326" y="1507"/>
                  </a:cubicBezTo>
                  <a:cubicBezTo>
                    <a:pt x="1340" y="1602"/>
                    <a:pt x="1357" y="1657"/>
                    <a:pt x="1381" y="1750"/>
                  </a:cubicBezTo>
                  <a:cubicBezTo>
                    <a:pt x="1404" y="1843"/>
                    <a:pt x="1406" y="1854"/>
                    <a:pt x="1422" y="1852"/>
                  </a:cubicBezTo>
                  <a:cubicBezTo>
                    <a:pt x="1438" y="1851"/>
                    <a:pt x="1437" y="1837"/>
                    <a:pt x="1422" y="1789"/>
                  </a:cubicBezTo>
                  <a:cubicBezTo>
                    <a:pt x="1408" y="1742"/>
                    <a:pt x="1391" y="1647"/>
                    <a:pt x="1376" y="1582"/>
                  </a:cubicBezTo>
                  <a:cubicBezTo>
                    <a:pt x="1361" y="1518"/>
                    <a:pt x="1356" y="1484"/>
                    <a:pt x="1350" y="1422"/>
                  </a:cubicBezTo>
                  <a:cubicBezTo>
                    <a:pt x="1344" y="1360"/>
                    <a:pt x="1351" y="1268"/>
                    <a:pt x="1351" y="1268"/>
                  </a:cubicBezTo>
                  <a:cubicBezTo>
                    <a:pt x="1351" y="1268"/>
                    <a:pt x="1391" y="1210"/>
                    <a:pt x="1400" y="1189"/>
                  </a:cubicBezTo>
                  <a:cubicBezTo>
                    <a:pt x="1409" y="1168"/>
                    <a:pt x="1403" y="1141"/>
                    <a:pt x="1419" y="1117"/>
                  </a:cubicBezTo>
                  <a:cubicBezTo>
                    <a:pt x="1434" y="1093"/>
                    <a:pt x="1468" y="1061"/>
                    <a:pt x="1469" y="1036"/>
                  </a:cubicBezTo>
                  <a:cubicBezTo>
                    <a:pt x="1470" y="1013"/>
                    <a:pt x="1484" y="989"/>
                    <a:pt x="1490" y="982"/>
                  </a:cubicBezTo>
                  <a:cubicBezTo>
                    <a:pt x="1496" y="976"/>
                    <a:pt x="1511" y="985"/>
                    <a:pt x="1517" y="974"/>
                  </a:cubicBezTo>
                  <a:cubicBezTo>
                    <a:pt x="1523" y="962"/>
                    <a:pt x="1533" y="932"/>
                    <a:pt x="1517" y="889"/>
                  </a:cubicBezTo>
                  <a:cubicBezTo>
                    <a:pt x="1501" y="847"/>
                    <a:pt x="1450" y="776"/>
                    <a:pt x="1433" y="755"/>
                  </a:cubicBezTo>
                  <a:cubicBezTo>
                    <a:pt x="1416" y="733"/>
                    <a:pt x="1386" y="676"/>
                    <a:pt x="1368" y="681"/>
                  </a:cubicBezTo>
                  <a:cubicBezTo>
                    <a:pt x="1350" y="686"/>
                    <a:pt x="1348" y="712"/>
                    <a:pt x="1333" y="696"/>
                  </a:cubicBezTo>
                  <a:cubicBezTo>
                    <a:pt x="1319" y="681"/>
                    <a:pt x="1304" y="672"/>
                    <a:pt x="1272" y="667"/>
                  </a:cubicBezTo>
                  <a:cubicBezTo>
                    <a:pt x="1240" y="662"/>
                    <a:pt x="1175" y="667"/>
                    <a:pt x="1175" y="667"/>
                  </a:cubicBezTo>
                  <a:cubicBezTo>
                    <a:pt x="1175" y="667"/>
                    <a:pt x="1177" y="637"/>
                    <a:pt x="1218" y="585"/>
                  </a:cubicBezTo>
                  <a:cubicBezTo>
                    <a:pt x="1259" y="534"/>
                    <a:pt x="1305" y="501"/>
                    <a:pt x="1331" y="448"/>
                  </a:cubicBezTo>
                  <a:cubicBezTo>
                    <a:pt x="1356" y="395"/>
                    <a:pt x="1381" y="359"/>
                    <a:pt x="1394" y="328"/>
                  </a:cubicBezTo>
                  <a:cubicBezTo>
                    <a:pt x="1408" y="297"/>
                    <a:pt x="1433" y="233"/>
                    <a:pt x="1444" y="196"/>
                  </a:cubicBezTo>
                  <a:cubicBezTo>
                    <a:pt x="1456" y="159"/>
                    <a:pt x="1468" y="123"/>
                    <a:pt x="1475" y="90"/>
                  </a:cubicBezTo>
                  <a:cubicBezTo>
                    <a:pt x="1483" y="57"/>
                    <a:pt x="1478" y="21"/>
                    <a:pt x="1474" y="11"/>
                  </a:cubicBezTo>
                  <a:cubicBezTo>
                    <a:pt x="1469" y="0"/>
                    <a:pt x="1453" y="11"/>
                    <a:pt x="1453" y="11"/>
                  </a:cubicBezTo>
                  <a:cubicBezTo>
                    <a:pt x="1453" y="11"/>
                    <a:pt x="1444" y="53"/>
                    <a:pt x="1437" y="62"/>
                  </a:cubicBezTo>
                  <a:cubicBezTo>
                    <a:pt x="1430" y="72"/>
                    <a:pt x="1416" y="55"/>
                    <a:pt x="1416" y="55"/>
                  </a:cubicBezTo>
                  <a:cubicBezTo>
                    <a:pt x="1416" y="55"/>
                    <a:pt x="1403" y="49"/>
                    <a:pt x="1398" y="61"/>
                  </a:cubicBezTo>
                  <a:cubicBezTo>
                    <a:pt x="1394" y="72"/>
                    <a:pt x="1402" y="91"/>
                    <a:pt x="1396" y="129"/>
                  </a:cubicBezTo>
                  <a:cubicBezTo>
                    <a:pt x="1389" y="167"/>
                    <a:pt x="1380" y="159"/>
                    <a:pt x="1380" y="159"/>
                  </a:cubicBezTo>
                  <a:cubicBezTo>
                    <a:pt x="1380" y="159"/>
                    <a:pt x="1369" y="116"/>
                    <a:pt x="1357" y="114"/>
                  </a:cubicBezTo>
                  <a:cubicBezTo>
                    <a:pt x="1346" y="112"/>
                    <a:pt x="1324" y="110"/>
                    <a:pt x="1333" y="133"/>
                  </a:cubicBezTo>
                  <a:cubicBezTo>
                    <a:pt x="1343" y="156"/>
                    <a:pt x="1359" y="168"/>
                    <a:pt x="1354" y="177"/>
                  </a:cubicBezTo>
                  <a:cubicBezTo>
                    <a:pt x="1349" y="186"/>
                    <a:pt x="1326" y="216"/>
                    <a:pt x="1324" y="244"/>
                  </a:cubicBezTo>
                  <a:cubicBezTo>
                    <a:pt x="1323" y="273"/>
                    <a:pt x="1324" y="295"/>
                    <a:pt x="1324" y="295"/>
                  </a:cubicBezTo>
                  <a:cubicBezTo>
                    <a:pt x="1324" y="295"/>
                    <a:pt x="1270" y="359"/>
                    <a:pt x="1227" y="404"/>
                  </a:cubicBezTo>
                  <a:cubicBezTo>
                    <a:pt x="1184" y="451"/>
                    <a:pt x="1138" y="510"/>
                    <a:pt x="1138" y="510"/>
                  </a:cubicBezTo>
                  <a:cubicBezTo>
                    <a:pt x="1138" y="510"/>
                    <a:pt x="1105" y="425"/>
                    <a:pt x="1052" y="414"/>
                  </a:cubicBezTo>
                  <a:cubicBezTo>
                    <a:pt x="1000" y="404"/>
                    <a:pt x="960" y="424"/>
                    <a:pt x="960" y="424"/>
                  </a:cubicBezTo>
                  <a:cubicBezTo>
                    <a:pt x="960" y="424"/>
                    <a:pt x="923" y="408"/>
                    <a:pt x="911" y="409"/>
                  </a:cubicBezTo>
                  <a:cubicBezTo>
                    <a:pt x="898" y="410"/>
                    <a:pt x="863" y="436"/>
                    <a:pt x="851" y="436"/>
                  </a:cubicBezTo>
                  <a:cubicBezTo>
                    <a:pt x="840" y="435"/>
                    <a:pt x="813" y="444"/>
                    <a:pt x="813" y="444"/>
                  </a:cubicBezTo>
                  <a:cubicBezTo>
                    <a:pt x="813" y="444"/>
                    <a:pt x="804" y="444"/>
                    <a:pt x="813" y="466"/>
                  </a:cubicBezTo>
                  <a:cubicBezTo>
                    <a:pt x="823" y="488"/>
                    <a:pt x="789" y="485"/>
                    <a:pt x="789" y="485"/>
                  </a:cubicBezTo>
                  <a:cubicBezTo>
                    <a:pt x="760" y="494"/>
                    <a:pt x="753" y="526"/>
                    <a:pt x="723" y="534"/>
                  </a:cubicBezTo>
                  <a:cubicBezTo>
                    <a:pt x="715" y="536"/>
                    <a:pt x="678" y="562"/>
                    <a:pt x="722" y="606"/>
                  </a:cubicBezTo>
                  <a:cubicBezTo>
                    <a:pt x="766" y="649"/>
                    <a:pt x="742" y="697"/>
                    <a:pt x="742" y="697"/>
                  </a:cubicBezTo>
                  <a:cubicBezTo>
                    <a:pt x="742" y="697"/>
                    <a:pt x="689" y="677"/>
                    <a:pt x="663" y="685"/>
                  </a:cubicBezTo>
                  <a:cubicBezTo>
                    <a:pt x="637" y="692"/>
                    <a:pt x="615" y="697"/>
                    <a:pt x="615" y="697"/>
                  </a:cubicBezTo>
                  <a:cubicBezTo>
                    <a:pt x="615" y="697"/>
                    <a:pt x="568" y="683"/>
                    <a:pt x="552" y="638"/>
                  </a:cubicBezTo>
                  <a:cubicBezTo>
                    <a:pt x="536" y="593"/>
                    <a:pt x="536" y="566"/>
                    <a:pt x="498" y="533"/>
                  </a:cubicBezTo>
                  <a:cubicBezTo>
                    <a:pt x="460" y="501"/>
                    <a:pt x="381" y="459"/>
                    <a:pt x="355" y="426"/>
                  </a:cubicBezTo>
                  <a:cubicBezTo>
                    <a:pt x="329" y="393"/>
                    <a:pt x="318" y="392"/>
                    <a:pt x="336" y="351"/>
                  </a:cubicBezTo>
                  <a:cubicBezTo>
                    <a:pt x="355" y="309"/>
                    <a:pt x="364" y="286"/>
                    <a:pt x="364" y="216"/>
                  </a:cubicBezTo>
                  <a:cubicBezTo>
                    <a:pt x="364" y="146"/>
                    <a:pt x="356" y="145"/>
                    <a:pt x="356" y="145"/>
                  </a:cubicBezTo>
                  <a:cubicBezTo>
                    <a:pt x="356" y="145"/>
                    <a:pt x="327" y="136"/>
                    <a:pt x="327" y="161"/>
                  </a:cubicBezTo>
                  <a:cubicBezTo>
                    <a:pt x="327" y="186"/>
                    <a:pt x="321" y="224"/>
                    <a:pt x="314" y="246"/>
                  </a:cubicBezTo>
                  <a:cubicBezTo>
                    <a:pt x="307" y="268"/>
                    <a:pt x="301" y="264"/>
                    <a:pt x="288" y="265"/>
                  </a:cubicBezTo>
                  <a:cubicBezTo>
                    <a:pt x="275" y="266"/>
                    <a:pt x="253" y="247"/>
                    <a:pt x="245" y="194"/>
                  </a:cubicBezTo>
                  <a:cubicBezTo>
                    <a:pt x="237" y="141"/>
                    <a:pt x="231" y="107"/>
                    <a:pt x="218" y="97"/>
                  </a:cubicBezTo>
                  <a:cubicBezTo>
                    <a:pt x="205" y="85"/>
                    <a:pt x="203" y="86"/>
                    <a:pt x="203" y="86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3"/>
                    <a:pt x="183" y="105"/>
                    <a:pt x="201" y="146"/>
                  </a:cubicBezTo>
                  <a:cubicBezTo>
                    <a:pt x="220" y="187"/>
                    <a:pt x="218" y="239"/>
                    <a:pt x="218" y="239"/>
                  </a:cubicBezTo>
                  <a:cubicBezTo>
                    <a:pt x="218" y="239"/>
                    <a:pt x="206" y="251"/>
                    <a:pt x="203" y="239"/>
                  </a:cubicBezTo>
                  <a:cubicBezTo>
                    <a:pt x="201" y="226"/>
                    <a:pt x="188" y="217"/>
                    <a:pt x="175" y="175"/>
                  </a:cubicBezTo>
                  <a:cubicBezTo>
                    <a:pt x="162" y="134"/>
                    <a:pt x="151" y="117"/>
                    <a:pt x="141" y="109"/>
                  </a:cubicBezTo>
                  <a:cubicBezTo>
                    <a:pt x="130" y="102"/>
                    <a:pt x="110" y="101"/>
                    <a:pt x="111" y="115"/>
                  </a:cubicBezTo>
                  <a:cubicBezTo>
                    <a:pt x="113" y="128"/>
                    <a:pt x="119" y="139"/>
                    <a:pt x="133" y="173"/>
                  </a:cubicBezTo>
                  <a:cubicBezTo>
                    <a:pt x="148" y="206"/>
                    <a:pt x="157" y="250"/>
                    <a:pt x="158" y="253"/>
                  </a:cubicBezTo>
                  <a:cubicBezTo>
                    <a:pt x="159" y="256"/>
                    <a:pt x="158" y="267"/>
                    <a:pt x="158" y="267"/>
                  </a:cubicBezTo>
                  <a:cubicBezTo>
                    <a:pt x="158" y="267"/>
                    <a:pt x="134" y="268"/>
                    <a:pt x="111" y="231"/>
                  </a:cubicBezTo>
                  <a:cubicBezTo>
                    <a:pt x="88" y="194"/>
                    <a:pt x="78" y="181"/>
                    <a:pt x="63" y="170"/>
                  </a:cubicBezTo>
                  <a:cubicBezTo>
                    <a:pt x="47" y="158"/>
                    <a:pt x="44" y="157"/>
                    <a:pt x="34" y="158"/>
                  </a:cubicBezTo>
                  <a:cubicBezTo>
                    <a:pt x="23" y="158"/>
                    <a:pt x="13" y="163"/>
                    <a:pt x="27" y="176"/>
                  </a:cubicBezTo>
                  <a:cubicBezTo>
                    <a:pt x="40" y="190"/>
                    <a:pt x="59" y="227"/>
                    <a:pt x="74" y="245"/>
                  </a:cubicBezTo>
                  <a:cubicBezTo>
                    <a:pt x="90" y="263"/>
                    <a:pt x="90" y="268"/>
                    <a:pt x="90" y="268"/>
                  </a:cubicBezTo>
                  <a:cubicBezTo>
                    <a:pt x="90" y="268"/>
                    <a:pt x="92" y="281"/>
                    <a:pt x="72" y="265"/>
                  </a:cubicBezTo>
                  <a:cubicBezTo>
                    <a:pt x="52" y="250"/>
                    <a:pt x="43" y="226"/>
                    <a:pt x="30" y="218"/>
                  </a:cubicBezTo>
                  <a:cubicBezTo>
                    <a:pt x="16" y="210"/>
                    <a:pt x="0" y="208"/>
                    <a:pt x="1" y="218"/>
                  </a:cubicBezTo>
                  <a:cubicBezTo>
                    <a:pt x="2" y="228"/>
                    <a:pt x="2" y="228"/>
                    <a:pt x="53" y="279"/>
                  </a:cubicBezTo>
                  <a:cubicBezTo>
                    <a:pt x="103" y="330"/>
                    <a:pt x="152" y="384"/>
                    <a:pt x="190" y="423"/>
                  </a:cubicBezTo>
                  <a:cubicBezTo>
                    <a:pt x="229" y="463"/>
                    <a:pt x="246" y="517"/>
                    <a:pt x="279" y="557"/>
                  </a:cubicBezTo>
                  <a:cubicBezTo>
                    <a:pt x="312" y="598"/>
                    <a:pt x="358" y="662"/>
                    <a:pt x="400" y="687"/>
                  </a:cubicBezTo>
                  <a:cubicBezTo>
                    <a:pt x="442" y="713"/>
                    <a:pt x="468" y="767"/>
                    <a:pt x="490" y="789"/>
                  </a:cubicBezTo>
                  <a:cubicBezTo>
                    <a:pt x="512" y="811"/>
                    <a:pt x="514" y="841"/>
                    <a:pt x="514" y="841"/>
                  </a:cubicBezTo>
                  <a:cubicBezTo>
                    <a:pt x="498" y="832"/>
                    <a:pt x="498" y="832"/>
                    <a:pt x="498" y="832"/>
                  </a:cubicBezTo>
                  <a:cubicBezTo>
                    <a:pt x="498" y="874"/>
                    <a:pt x="498" y="874"/>
                    <a:pt x="498" y="874"/>
                  </a:cubicBezTo>
                  <a:cubicBezTo>
                    <a:pt x="504" y="900"/>
                    <a:pt x="504" y="900"/>
                    <a:pt x="504" y="900"/>
                  </a:cubicBezTo>
                  <a:cubicBezTo>
                    <a:pt x="504" y="900"/>
                    <a:pt x="470" y="994"/>
                    <a:pt x="465" y="1024"/>
                  </a:cubicBezTo>
                  <a:cubicBezTo>
                    <a:pt x="461" y="1054"/>
                    <a:pt x="445" y="1065"/>
                    <a:pt x="439" y="1063"/>
                  </a:cubicBezTo>
                  <a:cubicBezTo>
                    <a:pt x="433" y="1062"/>
                    <a:pt x="449" y="1082"/>
                    <a:pt x="445" y="1095"/>
                  </a:cubicBezTo>
                  <a:cubicBezTo>
                    <a:pt x="442" y="1108"/>
                    <a:pt x="406" y="1122"/>
                    <a:pt x="426" y="1133"/>
                  </a:cubicBezTo>
                  <a:cubicBezTo>
                    <a:pt x="446" y="1143"/>
                    <a:pt x="468" y="1143"/>
                    <a:pt x="463" y="1172"/>
                  </a:cubicBezTo>
                  <a:cubicBezTo>
                    <a:pt x="459" y="1202"/>
                    <a:pt x="450" y="1230"/>
                    <a:pt x="415" y="1292"/>
                  </a:cubicBezTo>
                  <a:cubicBezTo>
                    <a:pt x="379" y="1354"/>
                    <a:pt x="379" y="1354"/>
                    <a:pt x="379" y="1354"/>
                  </a:cubicBezTo>
                  <a:cubicBezTo>
                    <a:pt x="379" y="1354"/>
                    <a:pt x="374" y="1368"/>
                    <a:pt x="355" y="1354"/>
                  </a:cubicBezTo>
                  <a:cubicBezTo>
                    <a:pt x="336" y="1340"/>
                    <a:pt x="320" y="1351"/>
                    <a:pt x="308" y="1378"/>
                  </a:cubicBezTo>
                  <a:cubicBezTo>
                    <a:pt x="297" y="1404"/>
                    <a:pt x="272" y="1418"/>
                    <a:pt x="278" y="1481"/>
                  </a:cubicBezTo>
                  <a:cubicBezTo>
                    <a:pt x="283" y="1544"/>
                    <a:pt x="302" y="1548"/>
                    <a:pt x="298" y="1571"/>
                  </a:cubicBezTo>
                  <a:cubicBezTo>
                    <a:pt x="293" y="1594"/>
                    <a:pt x="288" y="1619"/>
                    <a:pt x="288" y="1658"/>
                  </a:cubicBezTo>
                  <a:cubicBezTo>
                    <a:pt x="289" y="1697"/>
                    <a:pt x="266" y="1751"/>
                    <a:pt x="266" y="1751"/>
                  </a:cubicBezTo>
                  <a:cubicBezTo>
                    <a:pt x="267" y="1798"/>
                    <a:pt x="267" y="1798"/>
                    <a:pt x="267" y="1798"/>
                  </a:cubicBezTo>
                  <a:cubicBezTo>
                    <a:pt x="267" y="1798"/>
                    <a:pt x="257" y="1812"/>
                    <a:pt x="246" y="1822"/>
                  </a:cubicBezTo>
                  <a:cubicBezTo>
                    <a:pt x="236" y="1833"/>
                    <a:pt x="245" y="1871"/>
                    <a:pt x="238" y="1900"/>
                  </a:cubicBezTo>
                  <a:cubicBezTo>
                    <a:pt x="232" y="1929"/>
                    <a:pt x="213" y="1962"/>
                    <a:pt x="197" y="2059"/>
                  </a:cubicBezTo>
                  <a:cubicBezTo>
                    <a:pt x="181" y="2156"/>
                    <a:pt x="164" y="2267"/>
                    <a:pt x="169" y="2349"/>
                  </a:cubicBezTo>
                  <a:cubicBezTo>
                    <a:pt x="175" y="2431"/>
                    <a:pt x="157" y="2462"/>
                    <a:pt x="169" y="2515"/>
                  </a:cubicBezTo>
                  <a:cubicBezTo>
                    <a:pt x="181" y="2568"/>
                    <a:pt x="176" y="2614"/>
                    <a:pt x="184" y="2634"/>
                  </a:cubicBezTo>
                  <a:cubicBezTo>
                    <a:pt x="192" y="2655"/>
                    <a:pt x="208" y="2665"/>
                    <a:pt x="212" y="2710"/>
                  </a:cubicBezTo>
                  <a:cubicBezTo>
                    <a:pt x="215" y="2754"/>
                    <a:pt x="214" y="2764"/>
                    <a:pt x="221" y="2797"/>
                  </a:cubicBezTo>
                  <a:cubicBezTo>
                    <a:pt x="229" y="2829"/>
                    <a:pt x="224" y="2846"/>
                    <a:pt x="237" y="2851"/>
                  </a:cubicBezTo>
                  <a:cubicBezTo>
                    <a:pt x="251" y="2855"/>
                    <a:pt x="278" y="2860"/>
                    <a:pt x="278" y="2860"/>
                  </a:cubicBezTo>
                  <a:cubicBezTo>
                    <a:pt x="278" y="2860"/>
                    <a:pt x="321" y="2953"/>
                    <a:pt x="340" y="3002"/>
                  </a:cubicBezTo>
                  <a:cubicBezTo>
                    <a:pt x="360" y="3052"/>
                    <a:pt x="372" y="3085"/>
                    <a:pt x="370" y="3092"/>
                  </a:cubicBezTo>
                  <a:cubicBezTo>
                    <a:pt x="367" y="3098"/>
                    <a:pt x="350" y="3105"/>
                    <a:pt x="348" y="3121"/>
                  </a:cubicBezTo>
                  <a:cubicBezTo>
                    <a:pt x="347" y="3137"/>
                    <a:pt x="373" y="3168"/>
                    <a:pt x="366" y="3195"/>
                  </a:cubicBezTo>
                  <a:cubicBezTo>
                    <a:pt x="359" y="3221"/>
                    <a:pt x="341" y="3258"/>
                    <a:pt x="328" y="3279"/>
                  </a:cubicBezTo>
                  <a:cubicBezTo>
                    <a:pt x="315" y="3301"/>
                    <a:pt x="303" y="3314"/>
                    <a:pt x="282" y="3318"/>
                  </a:cubicBezTo>
                  <a:cubicBezTo>
                    <a:pt x="261" y="3321"/>
                    <a:pt x="232" y="3330"/>
                    <a:pt x="223" y="3350"/>
                  </a:cubicBezTo>
                  <a:cubicBezTo>
                    <a:pt x="214" y="3369"/>
                    <a:pt x="215" y="3405"/>
                    <a:pt x="229" y="3433"/>
                  </a:cubicBezTo>
                  <a:cubicBezTo>
                    <a:pt x="244" y="3461"/>
                    <a:pt x="295" y="3478"/>
                    <a:pt x="368" y="3465"/>
                  </a:cubicBezTo>
                  <a:cubicBezTo>
                    <a:pt x="440" y="3452"/>
                    <a:pt x="506" y="3408"/>
                    <a:pt x="529" y="3403"/>
                  </a:cubicBezTo>
                  <a:cubicBezTo>
                    <a:pt x="552" y="3397"/>
                    <a:pt x="637" y="3365"/>
                    <a:pt x="635" y="3358"/>
                  </a:cubicBezTo>
                  <a:cubicBezTo>
                    <a:pt x="634" y="3350"/>
                    <a:pt x="612" y="3280"/>
                    <a:pt x="589" y="3231"/>
                  </a:cubicBezTo>
                  <a:cubicBezTo>
                    <a:pt x="567" y="3181"/>
                    <a:pt x="536" y="3094"/>
                    <a:pt x="531" y="3090"/>
                  </a:cubicBezTo>
                  <a:cubicBezTo>
                    <a:pt x="526" y="3086"/>
                    <a:pt x="511" y="3079"/>
                    <a:pt x="501" y="3076"/>
                  </a:cubicBezTo>
                  <a:cubicBezTo>
                    <a:pt x="490" y="3072"/>
                    <a:pt x="477" y="2999"/>
                    <a:pt x="471" y="2950"/>
                  </a:cubicBezTo>
                  <a:cubicBezTo>
                    <a:pt x="466" y="2901"/>
                    <a:pt x="457" y="2793"/>
                    <a:pt x="457" y="2793"/>
                  </a:cubicBezTo>
                  <a:cubicBezTo>
                    <a:pt x="457" y="2793"/>
                    <a:pt x="482" y="2795"/>
                    <a:pt x="481" y="2788"/>
                  </a:cubicBezTo>
                  <a:cubicBezTo>
                    <a:pt x="480" y="2781"/>
                    <a:pt x="471" y="2704"/>
                    <a:pt x="461" y="2681"/>
                  </a:cubicBezTo>
                  <a:cubicBezTo>
                    <a:pt x="450" y="2659"/>
                    <a:pt x="443" y="2643"/>
                    <a:pt x="443" y="2643"/>
                  </a:cubicBezTo>
                  <a:cubicBezTo>
                    <a:pt x="443" y="2643"/>
                    <a:pt x="458" y="2650"/>
                    <a:pt x="458" y="2638"/>
                  </a:cubicBezTo>
                  <a:cubicBezTo>
                    <a:pt x="458" y="2625"/>
                    <a:pt x="454" y="2570"/>
                    <a:pt x="447" y="2548"/>
                  </a:cubicBezTo>
                  <a:cubicBezTo>
                    <a:pt x="441" y="2527"/>
                    <a:pt x="450" y="2523"/>
                    <a:pt x="456" y="2500"/>
                  </a:cubicBezTo>
                  <a:cubicBezTo>
                    <a:pt x="462" y="2477"/>
                    <a:pt x="468" y="2472"/>
                    <a:pt x="475" y="2426"/>
                  </a:cubicBezTo>
                  <a:cubicBezTo>
                    <a:pt x="482" y="2380"/>
                    <a:pt x="472" y="2370"/>
                    <a:pt x="474" y="2351"/>
                  </a:cubicBezTo>
                  <a:cubicBezTo>
                    <a:pt x="476" y="2331"/>
                    <a:pt x="509" y="2269"/>
                    <a:pt x="521" y="2242"/>
                  </a:cubicBezTo>
                  <a:cubicBezTo>
                    <a:pt x="533" y="2216"/>
                    <a:pt x="542" y="2197"/>
                    <a:pt x="542" y="2197"/>
                  </a:cubicBezTo>
                  <a:cubicBezTo>
                    <a:pt x="542" y="2197"/>
                    <a:pt x="596" y="2262"/>
                    <a:pt x="630" y="2326"/>
                  </a:cubicBezTo>
                  <a:cubicBezTo>
                    <a:pt x="665" y="2390"/>
                    <a:pt x="689" y="2430"/>
                    <a:pt x="734" y="2473"/>
                  </a:cubicBezTo>
                  <a:cubicBezTo>
                    <a:pt x="779" y="2516"/>
                    <a:pt x="783" y="2523"/>
                    <a:pt x="807" y="2576"/>
                  </a:cubicBezTo>
                  <a:cubicBezTo>
                    <a:pt x="830" y="2628"/>
                    <a:pt x="852" y="2692"/>
                    <a:pt x="861" y="2688"/>
                  </a:cubicBezTo>
                  <a:cubicBezTo>
                    <a:pt x="871" y="2685"/>
                    <a:pt x="922" y="2652"/>
                    <a:pt x="922" y="2652"/>
                  </a:cubicBezTo>
                  <a:cubicBezTo>
                    <a:pt x="922" y="2652"/>
                    <a:pt x="932" y="2637"/>
                    <a:pt x="994" y="2733"/>
                  </a:cubicBezTo>
                  <a:cubicBezTo>
                    <a:pt x="1056" y="2829"/>
                    <a:pt x="1083" y="2892"/>
                    <a:pt x="1083" y="2892"/>
                  </a:cubicBezTo>
                  <a:cubicBezTo>
                    <a:pt x="1093" y="2907"/>
                    <a:pt x="1093" y="2907"/>
                    <a:pt x="1093" y="2907"/>
                  </a:cubicBezTo>
                  <a:cubicBezTo>
                    <a:pt x="1066" y="2914"/>
                    <a:pt x="1066" y="2914"/>
                    <a:pt x="1066" y="2914"/>
                  </a:cubicBezTo>
                  <a:cubicBezTo>
                    <a:pt x="1066" y="2914"/>
                    <a:pt x="1091" y="2978"/>
                    <a:pt x="1090" y="3009"/>
                  </a:cubicBezTo>
                  <a:cubicBezTo>
                    <a:pt x="1089" y="3041"/>
                    <a:pt x="1103" y="3068"/>
                    <a:pt x="1076" y="3106"/>
                  </a:cubicBezTo>
                  <a:cubicBezTo>
                    <a:pt x="1050" y="3144"/>
                    <a:pt x="1031" y="3150"/>
                    <a:pt x="1019" y="3165"/>
                  </a:cubicBezTo>
                  <a:cubicBezTo>
                    <a:pt x="1008" y="3179"/>
                    <a:pt x="1002" y="3205"/>
                    <a:pt x="1035" y="3237"/>
                  </a:cubicBezTo>
                  <a:cubicBezTo>
                    <a:pt x="1067" y="3270"/>
                    <a:pt x="1076" y="3261"/>
                    <a:pt x="1076" y="3261"/>
                  </a:cubicBez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rgbClr val="21191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8864085" y="641479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6"/>
          <p:cNvGrpSpPr/>
          <p:nvPr/>
        </p:nvGrpSpPr>
        <p:grpSpPr>
          <a:xfrm>
            <a:off x="8135277" y="651519"/>
            <a:ext cx="881129" cy="962639"/>
            <a:chOff x="5045075" y="2419350"/>
            <a:chExt cx="1716088" cy="1874838"/>
          </a:xfrm>
        </p:grpSpPr>
        <p:sp>
          <p:nvSpPr>
            <p:cNvPr id="115" name="Google Shape;115;p16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6" name="Google Shape;126;p16"/>
          <p:cNvSpPr txBox="1"/>
          <p:nvPr/>
        </p:nvSpPr>
        <p:spPr>
          <a:xfrm>
            <a:off x="3977894" y="2907468"/>
            <a:ext cx="490070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CLIMBING </a:t>
            </a:r>
            <a:endParaRPr/>
          </a:p>
        </p:txBody>
      </p:sp>
      <p:cxnSp>
        <p:nvCxnSpPr>
          <p:cNvPr id="127" name="Google Shape;127;p16"/>
          <p:cNvCxnSpPr/>
          <p:nvPr/>
        </p:nvCxnSpPr>
        <p:spPr>
          <a:xfrm>
            <a:off x="4110446" y="4139516"/>
            <a:ext cx="1181798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/>
        </p:nvSpPr>
        <p:spPr>
          <a:xfrm>
            <a:off x="4024773" y="4273450"/>
            <a:ext cx="4559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Presentation Template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3977894" y="6368941"/>
            <a:ext cx="17639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www.googleslides.org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25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364" name="Google Shape;364;p25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5" name="Google Shape;365;p25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pic>
        <p:nvPicPr>
          <p:cNvPr id="366" name="Google Shape;3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4313" y="1313644"/>
            <a:ext cx="3652058" cy="491124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5"/>
          <p:cNvSpPr/>
          <p:nvPr/>
        </p:nvSpPr>
        <p:spPr>
          <a:xfrm>
            <a:off x="6065513" y="5534409"/>
            <a:ext cx="5319517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68" name="Google Shape;368;p25"/>
          <p:cNvSpPr/>
          <p:nvPr/>
        </p:nvSpPr>
        <p:spPr>
          <a:xfrm>
            <a:off x="6116369" y="1926533"/>
            <a:ext cx="46981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DESCRIPTION HERE</a:t>
            </a:r>
            <a:endParaRPr b="1" sz="3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69" name="Google Shape;369;p25"/>
          <p:cNvGrpSpPr/>
          <p:nvPr/>
        </p:nvGrpSpPr>
        <p:grpSpPr>
          <a:xfrm>
            <a:off x="5758723" y="5681819"/>
            <a:ext cx="302029" cy="302029"/>
            <a:chOff x="5793971" y="5594465"/>
            <a:chExt cx="302029" cy="302029"/>
          </a:xfrm>
        </p:grpSpPr>
        <p:sp>
          <p:nvSpPr>
            <p:cNvPr id="370" name="Google Shape;370;p25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72" name="Google Shape;372;p25"/>
          <p:cNvGrpSpPr/>
          <p:nvPr/>
        </p:nvGrpSpPr>
        <p:grpSpPr>
          <a:xfrm>
            <a:off x="5758723" y="4800062"/>
            <a:ext cx="302029" cy="302029"/>
            <a:chOff x="5793971" y="5594465"/>
            <a:chExt cx="302029" cy="302029"/>
          </a:xfrm>
        </p:grpSpPr>
        <p:sp>
          <p:nvSpPr>
            <p:cNvPr id="373" name="Google Shape;373;p25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5758723" y="3895630"/>
            <a:ext cx="302029" cy="302029"/>
            <a:chOff x="5793971" y="5594465"/>
            <a:chExt cx="302029" cy="302029"/>
          </a:xfrm>
        </p:grpSpPr>
        <p:sp>
          <p:nvSpPr>
            <p:cNvPr id="376" name="Google Shape;376;p25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78" name="Google Shape;378;p25"/>
          <p:cNvGrpSpPr/>
          <p:nvPr/>
        </p:nvGrpSpPr>
        <p:grpSpPr>
          <a:xfrm>
            <a:off x="5758723" y="3102610"/>
            <a:ext cx="302029" cy="302029"/>
            <a:chOff x="5793971" y="5594465"/>
            <a:chExt cx="302029" cy="302029"/>
          </a:xfrm>
        </p:grpSpPr>
        <p:sp>
          <p:nvSpPr>
            <p:cNvPr id="379" name="Google Shape;379;p25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81" name="Google Shape;381;p25"/>
          <p:cNvSpPr/>
          <p:nvPr/>
        </p:nvSpPr>
        <p:spPr>
          <a:xfrm>
            <a:off x="6065513" y="4609445"/>
            <a:ext cx="5319517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6065513" y="3760719"/>
            <a:ext cx="5319517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6065513" y="2911993"/>
            <a:ext cx="5319517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0" y="1305098"/>
            <a:ext cx="2226039" cy="4911244"/>
          </a:xfrm>
          <a:prstGeom prst="rect">
            <a:avLst/>
          </a:prstGeom>
          <a:solidFill>
            <a:srgbClr val="E21C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5" name="Google Shape;385;p25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6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392" name="Google Shape;392;p26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3" name="Google Shape;393;p26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394" name="Google Shape;394;p26"/>
          <p:cNvSpPr/>
          <p:nvPr/>
        </p:nvSpPr>
        <p:spPr>
          <a:xfrm>
            <a:off x="3677016" y="886355"/>
            <a:ext cx="4926654" cy="5977142"/>
          </a:xfrm>
          <a:custGeom>
            <a:rect b="b" l="l" r="r" t="t"/>
            <a:pathLst>
              <a:path extrusionOk="0" h="411" w="338">
                <a:moveTo>
                  <a:pt x="22" y="184"/>
                </a:moveTo>
                <a:cubicBezTo>
                  <a:pt x="22" y="184"/>
                  <a:pt x="0" y="132"/>
                  <a:pt x="20" y="77"/>
                </a:cubicBezTo>
                <a:cubicBezTo>
                  <a:pt x="40" y="22"/>
                  <a:pt x="105" y="0"/>
                  <a:pt x="150" y="0"/>
                </a:cubicBezTo>
                <a:cubicBezTo>
                  <a:pt x="195" y="0"/>
                  <a:pt x="255" y="15"/>
                  <a:pt x="288" y="84"/>
                </a:cubicBezTo>
                <a:cubicBezTo>
                  <a:pt x="288" y="84"/>
                  <a:pt x="304" y="123"/>
                  <a:pt x="303" y="143"/>
                </a:cubicBezTo>
                <a:cubicBezTo>
                  <a:pt x="303" y="143"/>
                  <a:pt x="289" y="155"/>
                  <a:pt x="302" y="169"/>
                </a:cubicBezTo>
                <a:cubicBezTo>
                  <a:pt x="313" y="182"/>
                  <a:pt x="334" y="211"/>
                  <a:pt x="334" y="211"/>
                </a:cubicBezTo>
                <a:cubicBezTo>
                  <a:pt x="334" y="211"/>
                  <a:pt x="338" y="219"/>
                  <a:pt x="330" y="223"/>
                </a:cubicBezTo>
                <a:cubicBezTo>
                  <a:pt x="322" y="226"/>
                  <a:pt x="317" y="226"/>
                  <a:pt x="312" y="230"/>
                </a:cubicBezTo>
                <a:cubicBezTo>
                  <a:pt x="307" y="234"/>
                  <a:pt x="306" y="237"/>
                  <a:pt x="312" y="242"/>
                </a:cubicBezTo>
                <a:cubicBezTo>
                  <a:pt x="317" y="247"/>
                  <a:pt x="315" y="255"/>
                  <a:pt x="311" y="257"/>
                </a:cubicBezTo>
                <a:cubicBezTo>
                  <a:pt x="307" y="260"/>
                  <a:pt x="305" y="261"/>
                  <a:pt x="305" y="261"/>
                </a:cubicBezTo>
                <a:cubicBezTo>
                  <a:pt x="305" y="261"/>
                  <a:pt x="314" y="267"/>
                  <a:pt x="306" y="274"/>
                </a:cubicBezTo>
                <a:cubicBezTo>
                  <a:pt x="298" y="281"/>
                  <a:pt x="299" y="285"/>
                  <a:pt x="300" y="290"/>
                </a:cubicBezTo>
                <a:cubicBezTo>
                  <a:pt x="301" y="294"/>
                  <a:pt x="305" y="301"/>
                  <a:pt x="302" y="307"/>
                </a:cubicBezTo>
                <a:cubicBezTo>
                  <a:pt x="299" y="313"/>
                  <a:pt x="293" y="318"/>
                  <a:pt x="278" y="320"/>
                </a:cubicBezTo>
                <a:cubicBezTo>
                  <a:pt x="278" y="320"/>
                  <a:pt x="244" y="318"/>
                  <a:pt x="236" y="320"/>
                </a:cubicBezTo>
                <a:cubicBezTo>
                  <a:pt x="228" y="321"/>
                  <a:pt x="228" y="322"/>
                  <a:pt x="228" y="322"/>
                </a:cubicBezTo>
                <a:cubicBezTo>
                  <a:pt x="228" y="322"/>
                  <a:pt x="217" y="327"/>
                  <a:pt x="214" y="345"/>
                </a:cubicBezTo>
                <a:cubicBezTo>
                  <a:pt x="211" y="363"/>
                  <a:pt x="210" y="371"/>
                  <a:pt x="210" y="371"/>
                </a:cubicBezTo>
                <a:cubicBezTo>
                  <a:pt x="210" y="371"/>
                  <a:pt x="210" y="388"/>
                  <a:pt x="251" y="411"/>
                </a:cubicBezTo>
                <a:cubicBezTo>
                  <a:pt x="28" y="411"/>
                  <a:pt x="28" y="411"/>
                  <a:pt x="28" y="411"/>
                </a:cubicBezTo>
                <a:cubicBezTo>
                  <a:pt x="28" y="411"/>
                  <a:pt x="67" y="359"/>
                  <a:pt x="75" y="317"/>
                </a:cubicBezTo>
                <a:cubicBezTo>
                  <a:pt x="75" y="317"/>
                  <a:pt x="80" y="291"/>
                  <a:pt x="79" y="280"/>
                </a:cubicBezTo>
                <a:cubicBezTo>
                  <a:pt x="77" y="270"/>
                  <a:pt x="78" y="268"/>
                  <a:pt x="65" y="250"/>
                </a:cubicBezTo>
                <a:cubicBezTo>
                  <a:pt x="51" y="231"/>
                  <a:pt x="28" y="199"/>
                  <a:pt x="24" y="190"/>
                </a:cubicBezTo>
                <a:cubicBezTo>
                  <a:pt x="24" y="189"/>
                  <a:pt x="22" y="184"/>
                  <a:pt x="22" y="184"/>
                </a:cubicBezTo>
                <a:close/>
              </a:path>
            </a:pathLst>
          </a:custGeom>
          <a:solidFill>
            <a:srgbClr val="E21C1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95" name="Google Shape;395;p26"/>
          <p:cNvGrpSpPr/>
          <p:nvPr/>
        </p:nvGrpSpPr>
        <p:grpSpPr>
          <a:xfrm>
            <a:off x="4510306" y="2025104"/>
            <a:ext cx="4045733" cy="3229347"/>
            <a:chOff x="4509719" y="1771513"/>
            <a:chExt cx="4045206" cy="3230095"/>
          </a:xfrm>
        </p:grpSpPr>
        <p:sp>
          <p:nvSpPr>
            <p:cNvPr id="396" name="Google Shape;396;p26"/>
            <p:cNvSpPr/>
            <p:nvPr/>
          </p:nvSpPr>
          <p:spPr>
            <a:xfrm>
              <a:off x="4521945" y="1779133"/>
              <a:ext cx="4032980" cy="3222475"/>
            </a:xfrm>
            <a:custGeom>
              <a:rect b="b" l="l" r="r" t="t"/>
              <a:pathLst>
                <a:path extrusionOk="0" h="3222475" w="4032980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4509719" y="1771513"/>
              <a:ext cx="3329634" cy="1604172"/>
            </a:xfrm>
            <a:custGeom>
              <a:rect b="b" l="l" r="r" t="t"/>
              <a:pathLst>
                <a:path extrusionOk="0" h="1604172" w="3329634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98" name="Google Shape;398;p26"/>
          <p:cNvGrpSpPr/>
          <p:nvPr/>
        </p:nvGrpSpPr>
        <p:grpSpPr>
          <a:xfrm>
            <a:off x="4023928" y="3623514"/>
            <a:ext cx="3642680" cy="3235222"/>
            <a:chOff x="4023404" y="3370294"/>
            <a:chExt cx="3642206" cy="3235971"/>
          </a:xfrm>
        </p:grpSpPr>
        <p:sp>
          <p:nvSpPr>
            <p:cNvPr id="399" name="Google Shape;399;p26"/>
            <p:cNvSpPr/>
            <p:nvPr/>
          </p:nvSpPr>
          <p:spPr>
            <a:xfrm>
              <a:off x="4026934" y="3393158"/>
              <a:ext cx="3628517" cy="3213107"/>
            </a:xfrm>
            <a:custGeom>
              <a:rect b="b" l="l" r="r" t="t"/>
              <a:pathLst>
                <a:path extrusionOk="0" h="3213107" w="362851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4023404" y="3370294"/>
              <a:ext cx="3642206" cy="1613540"/>
            </a:xfrm>
            <a:custGeom>
              <a:rect b="b" l="l" r="r" t="t"/>
              <a:pathLst>
                <a:path extrusionOk="0" h="1613540" w="3628517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4102585" y="5240806"/>
            <a:ext cx="3990067" cy="1622691"/>
            <a:chOff x="4102051" y="4987960"/>
            <a:chExt cx="3989548" cy="1623067"/>
          </a:xfrm>
        </p:grpSpPr>
        <p:sp>
          <p:nvSpPr>
            <p:cNvPr id="402" name="Google Shape;402;p26"/>
            <p:cNvSpPr/>
            <p:nvPr/>
          </p:nvSpPr>
          <p:spPr>
            <a:xfrm>
              <a:off x="4104187" y="5011461"/>
              <a:ext cx="3987412" cy="1599566"/>
            </a:xfrm>
            <a:custGeom>
              <a:rect b="b" l="l" r="r" t="t"/>
              <a:pathLst>
                <a:path extrusionOk="0" h="1599566" w="3987412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4102051" y="4987960"/>
              <a:ext cx="3968504" cy="1618616"/>
            </a:xfrm>
            <a:custGeom>
              <a:rect b="b" l="l" r="r" t="t"/>
              <a:pathLst>
                <a:path extrusionOk="0" h="1618616" w="3968504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04" name="Google Shape;404;p26"/>
          <p:cNvGrpSpPr/>
          <p:nvPr/>
        </p:nvGrpSpPr>
        <p:grpSpPr>
          <a:xfrm>
            <a:off x="4427705" y="1450073"/>
            <a:ext cx="1873268" cy="1100755"/>
            <a:chOff x="4427129" y="1196350"/>
            <a:chExt cx="1873024" cy="1101010"/>
          </a:xfrm>
        </p:grpSpPr>
        <p:sp>
          <p:nvSpPr>
            <p:cNvPr id="405" name="Google Shape;405;p26"/>
            <p:cNvSpPr txBox="1"/>
            <p:nvPr/>
          </p:nvSpPr>
          <p:spPr>
            <a:xfrm>
              <a:off x="4427129" y="1241685"/>
              <a:ext cx="5688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Gill Sans"/>
                <a:buNone/>
              </a:pPr>
              <a:r>
                <a:rPr b="0" i="0" lang="tr-TR" sz="6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 b="0" i="0" sz="6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06" name="Google Shape;406;p26"/>
            <p:cNvGrpSpPr/>
            <p:nvPr/>
          </p:nvGrpSpPr>
          <p:grpSpPr>
            <a:xfrm>
              <a:off x="5424759" y="1196350"/>
              <a:ext cx="875394" cy="1101010"/>
              <a:chOff x="2980" y="105"/>
              <a:chExt cx="1649" cy="2074"/>
            </a:xfrm>
          </p:grpSpPr>
          <p:sp>
            <p:nvSpPr>
              <p:cNvPr id="407" name="Google Shape;407;p26"/>
              <p:cNvSpPr/>
              <p:nvPr/>
            </p:nvSpPr>
            <p:spPr>
              <a:xfrm>
                <a:off x="3549" y="105"/>
                <a:ext cx="470" cy="469"/>
              </a:xfrm>
              <a:custGeom>
                <a:rect b="b" l="l" r="r" t="t"/>
                <a:pathLst>
                  <a:path extrusionOk="0" h="198" w="198">
                    <a:moveTo>
                      <a:pt x="79" y="187"/>
                    </a:moveTo>
                    <a:cubicBezTo>
                      <a:pt x="127" y="198"/>
                      <a:pt x="176" y="168"/>
                      <a:pt x="187" y="120"/>
                    </a:cubicBezTo>
                    <a:cubicBezTo>
                      <a:pt x="198" y="71"/>
                      <a:pt x="168" y="23"/>
                      <a:pt x="120" y="12"/>
                    </a:cubicBezTo>
                    <a:cubicBezTo>
                      <a:pt x="71" y="0"/>
                      <a:pt x="23" y="30"/>
                      <a:pt x="12" y="79"/>
                    </a:cubicBezTo>
                    <a:cubicBezTo>
                      <a:pt x="0" y="127"/>
                      <a:pt x="30" y="176"/>
                      <a:pt x="79" y="1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2980" y="558"/>
                <a:ext cx="1649" cy="1621"/>
              </a:xfrm>
              <a:custGeom>
                <a:rect b="b" l="l" r="r" t="t"/>
                <a:pathLst>
                  <a:path extrusionOk="0" h="684" w="695">
                    <a:moveTo>
                      <a:pt x="78" y="663"/>
                    </a:moveTo>
                    <a:cubicBezTo>
                      <a:pt x="165" y="622"/>
                      <a:pt x="217" y="559"/>
                      <a:pt x="244" y="499"/>
                    </a:cubicBezTo>
                    <a:cubicBezTo>
                      <a:pt x="258" y="468"/>
                      <a:pt x="266" y="438"/>
                      <a:pt x="271" y="411"/>
                    </a:cubicBezTo>
                    <a:cubicBezTo>
                      <a:pt x="282" y="423"/>
                      <a:pt x="292" y="438"/>
                      <a:pt x="299" y="454"/>
                    </a:cubicBezTo>
                    <a:cubicBezTo>
                      <a:pt x="309" y="475"/>
                      <a:pt x="315" y="500"/>
                      <a:pt x="315" y="529"/>
                    </a:cubicBezTo>
                    <a:cubicBezTo>
                      <a:pt x="315" y="554"/>
                      <a:pt x="311" y="583"/>
                      <a:pt x="298" y="617"/>
                    </a:cubicBezTo>
                    <a:cubicBezTo>
                      <a:pt x="289" y="643"/>
                      <a:pt x="303" y="672"/>
                      <a:pt x="329" y="681"/>
                    </a:cubicBezTo>
                    <a:cubicBezTo>
                      <a:pt x="334" y="683"/>
                      <a:pt x="340" y="684"/>
                      <a:pt x="345" y="684"/>
                    </a:cubicBezTo>
                    <a:cubicBezTo>
                      <a:pt x="366" y="684"/>
                      <a:pt x="385" y="671"/>
                      <a:pt x="393" y="651"/>
                    </a:cubicBezTo>
                    <a:cubicBezTo>
                      <a:pt x="408" y="607"/>
                      <a:pt x="415" y="567"/>
                      <a:pt x="415" y="529"/>
                    </a:cubicBezTo>
                    <a:cubicBezTo>
                      <a:pt x="415" y="483"/>
                      <a:pt x="405" y="443"/>
                      <a:pt x="388" y="409"/>
                    </a:cubicBezTo>
                    <a:cubicBezTo>
                      <a:pt x="366" y="362"/>
                      <a:pt x="334" y="329"/>
                      <a:pt x="306" y="306"/>
                    </a:cubicBezTo>
                    <a:cubicBezTo>
                      <a:pt x="306" y="305"/>
                      <a:pt x="306" y="304"/>
                      <a:pt x="306" y="303"/>
                    </a:cubicBezTo>
                    <a:cubicBezTo>
                      <a:pt x="300" y="255"/>
                      <a:pt x="307" y="202"/>
                      <a:pt x="316" y="155"/>
                    </a:cubicBezTo>
                    <a:cubicBezTo>
                      <a:pt x="327" y="168"/>
                      <a:pt x="340" y="181"/>
                      <a:pt x="356" y="191"/>
                    </a:cubicBezTo>
                    <a:cubicBezTo>
                      <a:pt x="376" y="205"/>
                      <a:pt x="402" y="214"/>
                      <a:pt x="430" y="214"/>
                    </a:cubicBezTo>
                    <a:cubicBezTo>
                      <a:pt x="430" y="214"/>
                      <a:pt x="430" y="214"/>
                      <a:pt x="430" y="214"/>
                    </a:cubicBezTo>
                    <a:cubicBezTo>
                      <a:pt x="447" y="214"/>
                      <a:pt x="463" y="211"/>
                      <a:pt x="481" y="205"/>
                    </a:cubicBezTo>
                    <a:cubicBezTo>
                      <a:pt x="485" y="213"/>
                      <a:pt x="492" y="219"/>
                      <a:pt x="501" y="224"/>
                    </a:cubicBezTo>
                    <a:cubicBezTo>
                      <a:pt x="503" y="224"/>
                      <a:pt x="504" y="225"/>
                      <a:pt x="505" y="226"/>
                    </a:cubicBezTo>
                    <a:cubicBezTo>
                      <a:pt x="488" y="262"/>
                      <a:pt x="488" y="262"/>
                      <a:pt x="488" y="262"/>
                    </a:cubicBezTo>
                    <a:cubicBezTo>
                      <a:pt x="484" y="270"/>
                      <a:pt x="487" y="279"/>
                      <a:pt x="495" y="283"/>
                    </a:cubicBezTo>
                    <a:cubicBezTo>
                      <a:pt x="592" y="330"/>
                      <a:pt x="592" y="330"/>
                      <a:pt x="592" y="330"/>
                    </a:cubicBezTo>
                    <a:cubicBezTo>
                      <a:pt x="600" y="334"/>
                      <a:pt x="610" y="331"/>
                      <a:pt x="614" y="323"/>
                    </a:cubicBezTo>
                    <a:cubicBezTo>
                      <a:pt x="691" y="165"/>
                      <a:pt x="691" y="165"/>
                      <a:pt x="691" y="165"/>
                    </a:cubicBezTo>
                    <a:cubicBezTo>
                      <a:pt x="695" y="157"/>
                      <a:pt x="691" y="147"/>
                      <a:pt x="683" y="144"/>
                    </a:cubicBezTo>
                    <a:cubicBezTo>
                      <a:pt x="586" y="96"/>
                      <a:pt x="586" y="96"/>
                      <a:pt x="586" y="96"/>
                    </a:cubicBezTo>
                    <a:cubicBezTo>
                      <a:pt x="578" y="92"/>
                      <a:pt x="569" y="96"/>
                      <a:pt x="565" y="104"/>
                    </a:cubicBezTo>
                    <a:cubicBezTo>
                      <a:pt x="547" y="140"/>
                      <a:pt x="547" y="140"/>
                      <a:pt x="547" y="140"/>
                    </a:cubicBezTo>
                    <a:cubicBezTo>
                      <a:pt x="546" y="139"/>
                      <a:pt x="545" y="138"/>
                      <a:pt x="543" y="137"/>
                    </a:cubicBezTo>
                    <a:cubicBezTo>
                      <a:pt x="528" y="130"/>
                      <a:pt x="512" y="131"/>
                      <a:pt x="498" y="139"/>
                    </a:cubicBezTo>
                    <a:cubicBezTo>
                      <a:pt x="490" y="135"/>
                      <a:pt x="479" y="135"/>
                      <a:pt x="470" y="140"/>
                    </a:cubicBezTo>
                    <a:cubicBezTo>
                      <a:pt x="454" y="148"/>
                      <a:pt x="441" y="150"/>
                      <a:pt x="430" y="150"/>
                    </a:cubicBezTo>
                    <a:cubicBezTo>
                      <a:pt x="416" y="150"/>
                      <a:pt x="404" y="146"/>
                      <a:pt x="392" y="138"/>
                    </a:cubicBezTo>
                    <a:cubicBezTo>
                      <a:pt x="374" y="126"/>
                      <a:pt x="358" y="106"/>
                      <a:pt x="347" y="88"/>
                    </a:cubicBezTo>
                    <a:cubicBezTo>
                      <a:pt x="342" y="79"/>
                      <a:pt x="338" y="71"/>
                      <a:pt x="335" y="66"/>
                    </a:cubicBezTo>
                    <a:cubicBezTo>
                      <a:pt x="334" y="63"/>
                      <a:pt x="333" y="61"/>
                      <a:pt x="332" y="59"/>
                    </a:cubicBezTo>
                    <a:cubicBezTo>
                      <a:pt x="332" y="58"/>
                      <a:pt x="332" y="58"/>
                      <a:pt x="332" y="58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7"/>
                      <a:pt x="331" y="57"/>
                      <a:pt x="331" y="57"/>
                    </a:cubicBezTo>
                    <a:cubicBezTo>
                      <a:pt x="331" y="56"/>
                      <a:pt x="330" y="55"/>
                      <a:pt x="330" y="54"/>
                    </a:cubicBezTo>
                    <a:cubicBezTo>
                      <a:pt x="325" y="29"/>
                      <a:pt x="311" y="8"/>
                      <a:pt x="290" y="2"/>
                    </a:cubicBezTo>
                    <a:cubicBezTo>
                      <a:pt x="282" y="0"/>
                      <a:pt x="272" y="0"/>
                      <a:pt x="263" y="1"/>
                    </a:cubicBezTo>
                    <a:cubicBezTo>
                      <a:pt x="258" y="1"/>
                      <a:pt x="253" y="0"/>
                      <a:pt x="246" y="0"/>
                    </a:cubicBezTo>
                    <a:cubicBezTo>
                      <a:pt x="218" y="1"/>
                      <a:pt x="173" y="5"/>
                      <a:pt x="132" y="34"/>
                    </a:cubicBezTo>
                    <a:cubicBezTo>
                      <a:pt x="112" y="49"/>
                      <a:pt x="93" y="70"/>
                      <a:pt x="81" y="97"/>
                    </a:cubicBezTo>
                    <a:cubicBezTo>
                      <a:pt x="68" y="125"/>
                      <a:pt x="61" y="160"/>
                      <a:pt x="61" y="201"/>
                    </a:cubicBezTo>
                    <a:cubicBezTo>
                      <a:pt x="61" y="220"/>
                      <a:pt x="62" y="240"/>
                      <a:pt x="65" y="262"/>
                    </a:cubicBezTo>
                    <a:cubicBezTo>
                      <a:pt x="67" y="278"/>
                      <a:pt x="81" y="290"/>
                      <a:pt x="97" y="290"/>
                    </a:cubicBezTo>
                    <a:cubicBezTo>
                      <a:pt x="98" y="290"/>
                      <a:pt x="100" y="290"/>
                      <a:pt x="101" y="290"/>
                    </a:cubicBezTo>
                    <a:cubicBezTo>
                      <a:pt x="119" y="287"/>
                      <a:pt x="131" y="271"/>
                      <a:pt x="129" y="253"/>
                    </a:cubicBezTo>
                    <a:cubicBezTo>
                      <a:pt x="126" y="234"/>
                      <a:pt x="125" y="217"/>
                      <a:pt x="125" y="201"/>
                    </a:cubicBezTo>
                    <a:cubicBezTo>
                      <a:pt x="125" y="167"/>
                      <a:pt x="130" y="142"/>
                      <a:pt x="139" y="124"/>
                    </a:cubicBezTo>
                    <a:cubicBezTo>
                      <a:pt x="150" y="100"/>
                      <a:pt x="166" y="86"/>
                      <a:pt x="184" y="78"/>
                    </a:cubicBezTo>
                    <a:cubicBezTo>
                      <a:pt x="159" y="155"/>
                      <a:pt x="153" y="207"/>
                      <a:pt x="163" y="293"/>
                    </a:cubicBezTo>
                    <a:cubicBezTo>
                      <a:pt x="166" y="308"/>
                      <a:pt x="171" y="319"/>
                      <a:pt x="176" y="328"/>
                    </a:cubicBezTo>
                    <a:cubicBezTo>
                      <a:pt x="177" y="333"/>
                      <a:pt x="177" y="338"/>
                      <a:pt x="177" y="345"/>
                    </a:cubicBezTo>
                    <a:cubicBezTo>
                      <a:pt x="177" y="372"/>
                      <a:pt x="173" y="415"/>
                      <a:pt x="153" y="457"/>
                    </a:cubicBezTo>
                    <a:cubicBezTo>
                      <a:pt x="133" y="499"/>
                      <a:pt x="100" y="541"/>
                      <a:pt x="35" y="573"/>
                    </a:cubicBezTo>
                    <a:cubicBezTo>
                      <a:pt x="10" y="585"/>
                      <a:pt x="0" y="615"/>
                      <a:pt x="12" y="640"/>
                    </a:cubicBezTo>
                    <a:cubicBezTo>
                      <a:pt x="24" y="664"/>
                      <a:pt x="53" y="675"/>
                      <a:pt x="78" y="663"/>
                    </a:cubicBezTo>
                    <a:close/>
                    <a:moveTo>
                      <a:pt x="538" y="148"/>
                    </a:moveTo>
                    <a:cubicBezTo>
                      <a:pt x="539" y="149"/>
                      <a:pt x="541" y="150"/>
                      <a:pt x="542" y="151"/>
                    </a:cubicBezTo>
                    <a:cubicBezTo>
                      <a:pt x="511" y="215"/>
                      <a:pt x="511" y="215"/>
                      <a:pt x="511" y="215"/>
                    </a:cubicBezTo>
                    <a:cubicBezTo>
                      <a:pt x="509" y="214"/>
                      <a:pt x="508" y="214"/>
                      <a:pt x="506" y="213"/>
                    </a:cubicBezTo>
                    <a:cubicBezTo>
                      <a:pt x="500" y="210"/>
                      <a:pt x="495" y="205"/>
                      <a:pt x="492" y="200"/>
                    </a:cubicBezTo>
                    <a:cubicBezTo>
                      <a:pt x="494" y="199"/>
                      <a:pt x="497" y="198"/>
                      <a:pt x="499" y="196"/>
                    </a:cubicBezTo>
                    <a:cubicBezTo>
                      <a:pt x="515" y="188"/>
                      <a:pt x="521" y="169"/>
                      <a:pt x="513" y="153"/>
                    </a:cubicBezTo>
                    <a:cubicBezTo>
                      <a:pt x="512" y="151"/>
                      <a:pt x="511" y="149"/>
                      <a:pt x="509" y="147"/>
                    </a:cubicBezTo>
                    <a:cubicBezTo>
                      <a:pt x="518" y="144"/>
                      <a:pt x="529" y="144"/>
                      <a:pt x="538" y="1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409" name="Google Shape;409;p26"/>
          <p:cNvGrpSpPr/>
          <p:nvPr/>
        </p:nvGrpSpPr>
        <p:grpSpPr>
          <a:xfrm>
            <a:off x="5097377" y="4016148"/>
            <a:ext cx="1127299" cy="1958519"/>
            <a:chOff x="5096714" y="3763018"/>
            <a:chExt cx="1127152" cy="1958973"/>
          </a:xfrm>
        </p:grpSpPr>
        <p:sp>
          <p:nvSpPr>
            <p:cNvPr id="410" name="Google Shape;410;p26"/>
            <p:cNvSpPr txBox="1"/>
            <p:nvPr/>
          </p:nvSpPr>
          <p:spPr>
            <a:xfrm>
              <a:off x="5655002" y="3763018"/>
              <a:ext cx="5688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Gill Sans"/>
                <a:buNone/>
              </a:pPr>
              <a:r>
                <a:rPr b="0" i="0" lang="tr-TR" sz="6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1</a:t>
              </a:r>
              <a:endParaRPr b="0" i="0" sz="6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11" name="Google Shape;411;p26"/>
            <p:cNvGrpSpPr/>
            <p:nvPr/>
          </p:nvGrpSpPr>
          <p:grpSpPr>
            <a:xfrm>
              <a:off x="5096714" y="4317843"/>
              <a:ext cx="505277" cy="1404148"/>
              <a:chOff x="6048" y="2140"/>
              <a:chExt cx="466" cy="1295"/>
            </a:xfrm>
          </p:grpSpPr>
          <p:sp>
            <p:nvSpPr>
              <p:cNvPr id="412" name="Google Shape;412;p26"/>
              <p:cNvSpPr/>
              <p:nvPr/>
            </p:nvSpPr>
            <p:spPr>
              <a:xfrm>
                <a:off x="6181" y="2140"/>
                <a:ext cx="250" cy="249"/>
              </a:xfrm>
              <a:custGeom>
                <a:rect b="b" l="l" r="r" t="t"/>
                <a:pathLst>
                  <a:path extrusionOk="0" h="105" w="105">
                    <a:moveTo>
                      <a:pt x="44" y="100"/>
                    </a:moveTo>
                    <a:cubicBezTo>
                      <a:pt x="70" y="105"/>
                      <a:pt x="95" y="88"/>
                      <a:pt x="100" y="62"/>
                    </a:cubicBezTo>
                    <a:cubicBezTo>
                      <a:pt x="105" y="35"/>
                      <a:pt x="87" y="10"/>
                      <a:pt x="61" y="5"/>
                    </a:cubicBezTo>
                    <a:cubicBezTo>
                      <a:pt x="35" y="0"/>
                      <a:pt x="10" y="18"/>
                      <a:pt x="5" y="44"/>
                    </a:cubicBezTo>
                    <a:cubicBezTo>
                      <a:pt x="0" y="70"/>
                      <a:pt x="17" y="95"/>
                      <a:pt x="44" y="1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6048" y="2365"/>
                <a:ext cx="373" cy="1070"/>
              </a:xfrm>
              <a:custGeom>
                <a:rect b="b" l="l" r="r" t="t"/>
                <a:pathLst>
                  <a:path extrusionOk="0" h="451" w="157">
                    <a:moveTo>
                      <a:pt x="20" y="448"/>
                    </a:moveTo>
                    <a:cubicBezTo>
                      <a:pt x="23" y="450"/>
                      <a:pt x="27" y="451"/>
                      <a:pt x="30" y="451"/>
                    </a:cubicBezTo>
                    <a:cubicBezTo>
                      <a:pt x="41" y="451"/>
                      <a:pt x="50" y="445"/>
                      <a:pt x="55" y="435"/>
                    </a:cubicBezTo>
                    <a:cubicBezTo>
                      <a:pt x="79" y="380"/>
                      <a:pt x="85" y="328"/>
                      <a:pt x="85" y="287"/>
                    </a:cubicBezTo>
                    <a:cubicBezTo>
                      <a:pt x="85" y="274"/>
                      <a:pt x="85" y="263"/>
                      <a:pt x="84" y="253"/>
                    </a:cubicBezTo>
                    <a:cubicBezTo>
                      <a:pt x="88" y="257"/>
                      <a:pt x="91" y="263"/>
                      <a:pt x="94" y="269"/>
                    </a:cubicBezTo>
                    <a:cubicBezTo>
                      <a:pt x="99" y="280"/>
                      <a:pt x="103" y="293"/>
                      <a:pt x="103" y="312"/>
                    </a:cubicBezTo>
                    <a:cubicBezTo>
                      <a:pt x="103" y="320"/>
                      <a:pt x="102" y="330"/>
                      <a:pt x="101" y="340"/>
                    </a:cubicBezTo>
                    <a:cubicBezTo>
                      <a:pt x="98" y="355"/>
                      <a:pt x="108" y="369"/>
                      <a:pt x="123" y="371"/>
                    </a:cubicBezTo>
                    <a:cubicBezTo>
                      <a:pt x="137" y="373"/>
                      <a:pt x="151" y="364"/>
                      <a:pt x="153" y="349"/>
                    </a:cubicBezTo>
                    <a:cubicBezTo>
                      <a:pt x="153" y="349"/>
                      <a:pt x="153" y="349"/>
                      <a:pt x="153" y="349"/>
                    </a:cubicBezTo>
                    <a:cubicBezTo>
                      <a:pt x="156" y="336"/>
                      <a:pt x="157" y="324"/>
                      <a:pt x="157" y="312"/>
                    </a:cubicBezTo>
                    <a:cubicBezTo>
                      <a:pt x="157" y="284"/>
                      <a:pt x="151" y="261"/>
                      <a:pt x="141" y="242"/>
                    </a:cubicBezTo>
                    <a:cubicBezTo>
                      <a:pt x="128" y="218"/>
                      <a:pt x="111" y="203"/>
                      <a:pt x="95" y="193"/>
                    </a:cubicBezTo>
                    <a:cubicBezTo>
                      <a:pt x="95" y="191"/>
                      <a:pt x="95" y="190"/>
                      <a:pt x="95" y="189"/>
                    </a:cubicBezTo>
                    <a:cubicBezTo>
                      <a:pt x="91" y="166"/>
                      <a:pt x="92" y="144"/>
                      <a:pt x="95" y="123"/>
                    </a:cubicBezTo>
                    <a:cubicBezTo>
                      <a:pt x="81" y="109"/>
                      <a:pt x="71" y="94"/>
                      <a:pt x="64" y="81"/>
                    </a:cubicBezTo>
                    <a:cubicBezTo>
                      <a:pt x="56" y="66"/>
                      <a:pt x="52" y="54"/>
                      <a:pt x="52" y="53"/>
                    </a:cubicBezTo>
                    <a:cubicBezTo>
                      <a:pt x="49" y="44"/>
                      <a:pt x="55" y="35"/>
                      <a:pt x="64" y="32"/>
                    </a:cubicBezTo>
                    <a:cubicBezTo>
                      <a:pt x="73" y="29"/>
                      <a:pt x="82" y="3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4"/>
                      <a:pt x="88" y="53"/>
                      <a:pt x="94" y="65"/>
                    </a:cubicBezTo>
                    <a:cubicBezTo>
                      <a:pt x="97" y="70"/>
                      <a:pt x="101" y="77"/>
                      <a:pt x="106" y="83"/>
                    </a:cubicBezTo>
                    <a:cubicBezTo>
                      <a:pt x="106" y="82"/>
                      <a:pt x="106" y="81"/>
                      <a:pt x="107" y="81"/>
                    </a:cubicBezTo>
                    <a:cubicBezTo>
                      <a:pt x="115" y="59"/>
                      <a:pt x="110" y="32"/>
                      <a:pt x="93" y="16"/>
                    </a:cubicBezTo>
                    <a:cubicBezTo>
                      <a:pt x="75" y="0"/>
                      <a:pt x="44" y="7"/>
                      <a:pt x="30" y="40"/>
                    </a:cubicBezTo>
                    <a:cubicBezTo>
                      <a:pt x="10" y="85"/>
                      <a:pt x="2" y="135"/>
                      <a:pt x="7" y="187"/>
                    </a:cubicBezTo>
                    <a:cubicBezTo>
                      <a:pt x="9" y="206"/>
                      <a:pt x="17" y="221"/>
                      <a:pt x="27" y="232"/>
                    </a:cubicBezTo>
                    <a:cubicBezTo>
                      <a:pt x="30" y="246"/>
                      <a:pt x="32" y="265"/>
                      <a:pt x="32" y="287"/>
                    </a:cubicBezTo>
                    <a:cubicBezTo>
                      <a:pt x="32" y="322"/>
                      <a:pt x="26" y="367"/>
                      <a:pt x="6" y="413"/>
                    </a:cubicBezTo>
                    <a:cubicBezTo>
                      <a:pt x="0" y="427"/>
                      <a:pt x="6" y="443"/>
                      <a:pt x="20" y="4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6177" y="2448"/>
                <a:ext cx="337" cy="297"/>
              </a:xfrm>
              <a:custGeom>
                <a:rect b="b" l="l" r="r" t="t"/>
                <a:pathLst>
                  <a:path extrusionOk="0" h="125" w="142">
                    <a:moveTo>
                      <a:pt x="50" y="53"/>
                    </a:moveTo>
                    <a:cubicBezTo>
                      <a:pt x="44" y="45"/>
                      <a:pt x="40" y="38"/>
                      <a:pt x="37" y="32"/>
                    </a:cubicBezTo>
                    <a:cubicBezTo>
                      <a:pt x="30" y="19"/>
                      <a:pt x="27" y="10"/>
                      <a:pt x="27" y="10"/>
                    </a:cubicBezTo>
                    <a:cubicBezTo>
                      <a:pt x="26" y="6"/>
                      <a:pt x="24" y="4"/>
                      <a:pt x="21" y="2"/>
                    </a:cubicBezTo>
                    <a:cubicBezTo>
                      <a:pt x="18" y="0"/>
                      <a:pt x="14" y="0"/>
                      <a:pt x="11" y="1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3" y="5"/>
                      <a:pt x="0" y="11"/>
                      <a:pt x="2" y="17"/>
                    </a:cubicBezTo>
                    <a:cubicBezTo>
                      <a:pt x="3" y="19"/>
                      <a:pt x="6" y="30"/>
                      <a:pt x="14" y="44"/>
                    </a:cubicBezTo>
                    <a:cubicBezTo>
                      <a:pt x="22" y="59"/>
                      <a:pt x="31" y="72"/>
                      <a:pt x="42" y="83"/>
                    </a:cubicBezTo>
                    <a:cubicBezTo>
                      <a:pt x="45" y="87"/>
                      <a:pt x="49" y="90"/>
                      <a:pt x="53" y="93"/>
                    </a:cubicBezTo>
                    <a:cubicBezTo>
                      <a:pt x="68" y="106"/>
                      <a:pt x="93" y="122"/>
                      <a:pt x="128" y="125"/>
                    </a:cubicBezTo>
                    <a:cubicBezTo>
                      <a:pt x="130" y="125"/>
                      <a:pt x="133" y="125"/>
                      <a:pt x="135" y="123"/>
                    </a:cubicBezTo>
                    <a:cubicBezTo>
                      <a:pt x="139" y="121"/>
                      <a:pt x="141" y="117"/>
                      <a:pt x="142" y="113"/>
                    </a:cubicBezTo>
                    <a:cubicBezTo>
                      <a:pt x="142" y="110"/>
                      <a:pt x="141" y="106"/>
                      <a:pt x="139" y="104"/>
                    </a:cubicBezTo>
                    <a:cubicBezTo>
                      <a:pt x="136" y="101"/>
                      <a:pt x="133" y="99"/>
                      <a:pt x="130" y="99"/>
                    </a:cubicBezTo>
                    <a:cubicBezTo>
                      <a:pt x="107" y="97"/>
                      <a:pt x="87" y="89"/>
                      <a:pt x="69" y="74"/>
                    </a:cubicBezTo>
                    <a:cubicBezTo>
                      <a:pt x="62" y="67"/>
                      <a:pt x="55" y="60"/>
                      <a:pt x="50" y="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415" name="Google Shape;415;p26"/>
          <p:cNvGrpSpPr/>
          <p:nvPr/>
        </p:nvGrpSpPr>
        <p:grpSpPr>
          <a:xfrm>
            <a:off x="6681784" y="2514100"/>
            <a:ext cx="755884" cy="2194880"/>
            <a:chOff x="6680914" y="2260623"/>
            <a:chExt cx="755786" cy="2195388"/>
          </a:xfrm>
        </p:grpSpPr>
        <p:sp>
          <p:nvSpPr>
            <p:cNvPr id="416" name="Google Shape;416;p26"/>
            <p:cNvSpPr txBox="1"/>
            <p:nvPr/>
          </p:nvSpPr>
          <p:spPr>
            <a:xfrm>
              <a:off x="6867836" y="2260623"/>
              <a:ext cx="5688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Gill Sans"/>
                <a:buNone/>
              </a:pPr>
              <a:r>
                <a:rPr b="0" i="0" lang="tr-TR" sz="6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2</a:t>
              </a:r>
              <a:endParaRPr b="0" i="0" sz="6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17" name="Google Shape;417;p26"/>
            <p:cNvGrpSpPr/>
            <p:nvPr/>
          </p:nvGrpSpPr>
          <p:grpSpPr>
            <a:xfrm>
              <a:off x="6680914" y="3650734"/>
              <a:ext cx="638353" cy="805277"/>
              <a:chOff x="6566" y="246"/>
              <a:chExt cx="1262" cy="1592"/>
            </a:xfrm>
          </p:grpSpPr>
          <p:sp>
            <p:nvSpPr>
              <p:cNvPr id="418" name="Google Shape;418;p26"/>
              <p:cNvSpPr/>
              <p:nvPr/>
            </p:nvSpPr>
            <p:spPr>
              <a:xfrm>
                <a:off x="7350" y="246"/>
                <a:ext cx="478" cy="446"/>
              </a:xfrm>
              <a:custGeom>
                <a:rect b="b" l="l" r="r" t="t"/>
                <a:pathLst>
                  <a:path extrusionOk="0" h="188" w="201">
                    <a:moveTo>
                      <a:pt x="130" y="16"/>
                    </a:moveTo>
                    <a:cubicBezTo>
                      <a:pt x="83" y="0"/>
                      <a:pt x="32" y="24"/>
                      <a:pt x="15" y="71"/>
                    </a:cubicBezTo>
                    <a:cubicBezTo>
                      <a:pt x="0" y="113"/>
                      <a:pt x="18" y="159"/>
                      <a:pt x="56" y="180"/>
                    </a:cubicBezTo>
                    <a:cubicBezTo>
                      <a:pt x="62" y="168"/>
                      <a:pt x="67" y="154"/>
                      <a:pt x="72" y="139"/>
                    </a:cubicBezTo>
                    <a:cubicBezTo>
                      <a:pt x="78" y="123"/>
                      <a:pt x="96" y="114"/>
                      <a:pt x="113" y="120"/>
                    </a:cubicBezTo>
                    <a:cubicBezTo>
                      <a:pt x="130" y="126"/>
                      <a:pt x="138" y="144"/>
                      <a:pt x="132" y="161"/>
                    </a:cubicBezTo>
                    <a:cubicBezTo>
                      <a:pt x="129" y="170"/>
                      <a:pt x="126" y="180"/>
                      <a:pt x="122" y="188"/>
                    </a:cubicBezTo>
                    <a:cubicBezTo>
                      <a:pt x="150" y="181"/>
                      <a:pt x="174" y="160"/>
                      <a:pt x="185" y="131"/>
                    </a:cubicBezTo>
                    <a:cubicBezTo>
                      <a:pt x="201" y="84"/>
                      <a:pt x="177" y="33"/>
                      <a:pt x="130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6566" y="401"/>
                <a:ext cx="1005" cy="1437"/>
              </a:xfrm>
              <a:custGeom>
                <a:rect b="b" l="l" r="r" t="t"/>
                <a:pathLst>
                  <a:path extrusionOk="0" h="606" w="423">
                    <a:moveTo>
                      <a:pt x="372" y="299"/>
                    </a:moveTo>
                    <a:cubicBezTo>
                      <a:pt x="368" y="278"/>
                      <a:pt x="350" y="263"/>
                      <a:pt x="329" y="263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212" y="235"/>
                      <a:pt x="236" y="209"/>
                      <a:pt x="263" y="186"/>
                    </a:cubicBezTo>
                    <a:cubicBezTo>
                      <a:pt x="261" y="182"/>
                      <a:pt x="259" y="177"/>
                      <a:pt x="257" y="173"/>
                    </a:cubicBezTo>
                    <a:cubicBezTo>
                      <a:pt x="245" y="138"/>
                      <a:pt x="240" y="105"/>
                      <a:pt x="239" y="104"/>
                    </a:cubicBezTo>
                    <a:cubicBezTo>
                      <a:pt x="236" y="86"/>
                      <a:pt x="248" y="70"/>
                      <a:pt x="266" y="67"/>
                    </a:cubicBezTo>
                    <a:cubicBezTo>
                      <a:pt x="283" y="64"/>
                      <a:pt x="299" y="76"/>
                      <a:pt x="302" y="93"/>
                    </a:cubicBezTo>
                    <a:cubicBezTo>
                      <a:pt x="302" y="93"/>
                      <a:pt x="303" y="94"/>
                      <a:pt x="303" y="95"/>
                    </a:cubicBezTo>
                    <a:cubicBezTo>
                      <a:pt x="303" y="96"/>
                      <a:pt x="304" y="98"/>
                      <a:pt x="304" y="101"/>
                    </a:cubicBezTo>
                    <a:cubicBezTo>
                      <a:pt x="305" y="107"/>
                      <a:pt x="307" y="114"/>
                      <a:pt x="309" y="123"/>
                    </a:cubicBezTo>
                    <a:cubicBezTo>
                      <a:pt x="310" y="128"/>
                      <a:pt x="312" y="133"/>
                      <a:pt x="314" y="139"/>
                    </a:cubicBezTo>
                    <a:cubicBezTo>
                      <a:pt x="330" y="113"/>
                      <a:pt x="336" y="82"/>
                      <a:pt x="324" y="53"/>
                    </a:cubicBezTo>
                    <a:cubicBezTo>
                      <a:pt x="307" y="12"/>
                      <a:pt x="244" y="0"/>
                      <a:pt x="192" y="38"/>
                    </a:cubicBezTo>
                    <a:cubicBezTo>
                      <a:pt x="127" y="86"/>
                      <a:pt x="72" y="147"/>
                      <a:pt x="32" y="217"/>
                    </a:cubicBezTo>
                    <a:cubicBezTo>
                      <a:pt x="0" y="273"/>
                      <a:pt x="19" y="334"/>
                      <a:pt x="61" y="347"/>
                    </a:cubicBezTo>
                    <a:cubicBezTo>
                      <a:pt x="68" y="349"/>
                      <a:pt x="75" y="350"/>
                      <a:pt x="81" y="350"/>
                    </a:cubicBezTo>
                    <a:cubicBezTo>
                      <a:pt x="85" y="351"/>
                      <a:pt x="88" y="351"/>
                      <a:pt x="92" y="351"/>
                    </a:cubicBezTo>
                    <a:cubicBezTo>
                      <a:pt x="92" y="351"/>
                      <a:pt x="92" y="351"/>
                      <a:pt x="92" y="351"/>
                    </a:cubicBezTo>
                    <a:cubicBezTo>
                      <a:pt x="292" y="351"/>
                      <a:pt x="292" y="351"/>
                      <a:pt x="292" y="351"/>
                    </a:cubicBezTo>
                    <a:cubicBezTo>
                      <a:pt x="332" y="570"/>
                      <a:pt x="332" y="570"/>
                      <a:pt x="332" y="570"/>
                    </a:cubicBezTo>
                    <a:cubicBezTo>
                      <a:pt x="336" y="591"/>
                      <a:pt x="355" y="606"/>
                      <a:pt x="375" y="606"/>
                    </a:cubicBezTo>
                    <a:cubicBezTo>
                      <a:pt x="378" y="606"/>
                      <a:pt x="381" y="606"/>
                      <a:pt x="383" y="605"/>
                    </a:cubicBezTo>
                    <a:cubicBezTo>
                      <a:pt x="407" y="601"/>
                      <a:pt x="423" y="578"/>
                      <a:pt x="419" y="554"/>
                    </a:cubicBezTo>
                    <a:lnTo>
                      <a:pt x="372" y="29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7151" y="545"/>
                <a:ext cx="501" cy="449"/>
              </a:xfrm>
              <a:custGeom>
                <a:rect b="b" l="l" r="r" t="t"/>
                <a:pathLst>
                  <a:path extrusionOk="0" h="189" w="211">
                    <a:moveTo>
                      <a:pt x="208" y="14"/>
                    </a:moveTo>
                    <a:cubicBezTo>
                      <a:pt x="205" y="8"/>
                      <a:pt x="200" y="4"/>
                      <a:pt x="194" y="1"/>
                    </a:cubicBezTo>
                    <a:cubicBezTo>
                      <a:pt x="192" y="1"/>
                      <a:pt x="189" y="0"/>
                      <a:pt x="186" y="0"/>
                    </a:cubicBezTo>
                    <a:cubicBezTo>
                      <a:pt x="176" y="0"/>
                      <a:pt x="167" y="6"/>
                      <a:pt x="164" y="16"/>
                    </a:cubicBezTo>
                    <a:cubicBezTo>
                      <a:pt x="158" y="32"/>
                      <a:pt x="153" y="45"/>
                      <a:pt x="148" y="57"/>
                    </a:cubicBezTo>
                    <a:cubicBezTo>
                      <a:pt x="134" y="90"/>
                      <a:pt x="123" y="110"/>
                      <a:pt x="115" y="121"/>
                    </a:cubicBezTo>
                    <a:cubicBezTo>
                      <a:pt x="107" y="132"/>
                      <a:pt x="101" y="137"/>
                      <a:pt x="99" y="138"/>
                    </a:cubicBezTo>
                    <a:cubicBezTo>
                      <a:pt x="93" y="142"/>
                      <a:pt x="93" y="142"/>
                      <a:pt x="93" y="142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5" y="135"/>
                      <a:pt x="80" y="128"/>
                      <a:pt x="75" y="120"/>
                    </a:cubicBezTo>
                    <a:cubicBezTo>
                      <a:pt x="70" y="109"/>
                      <a:pt x="65" y="97"/>
                      <a:pt x="62" y="86"/>
                    </a:cubicBezTo>
                    <a:cubicBezTo>
                      <a:pt x="59" y="77"/>
                      <a:pt x="57" y="69"/>
                      <a:pt x="55" y="64"/>
                    </a:cubicBezTo>
                    <a:cubicBezTo>
                      <a:pt x="53" y="57"/>
                      <a:pt x="52" y="49"/>
                      <a:pt x="50" y="42"/>
                    </a:cubicBezTo>
                    <a:cubicBezTo>
                      <a:pt x="50" y="39"/>
                      <a:pt x="49" y="37"/>
                      <a:pt x="49" y="35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7" y="22"/>
                      <a:pt x="37" y="13"/>
                      <a:pt x="25" y="13"/>
                    </a:cubicBezTo>
                    <a:cubicBezTo>
                      <a:pt x="24" y="13"/>
                      <a:pt x="22" y="13"/>
                      <a:pt x="21" y="14"/>
                    </a:cubicBezTo>
                    <a:cubicBezTo>
                      <a:pt x="15" y="15"/>
                      <a:pt x="9" y="18"/>
                      <a:pt x="5" y="24"/>
                    </a:cubicBezTo>
                    <a:cubicBezTo>
                      <a:pt x="2" y="29"/>
                      <a:pt x="0" y="35"/>
                      <a:pt x="1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53"/>
                      <a:pt x="9" y="80"/>
                      <a:pt x="19" y="109"/>
                    </a:cubicBezTo>
                    <a:cubicBezTo>
                      <a:pt x="20" y="113"/>
                      <a:pt x="22" y="116"/>
                      <a:pt x="23" y="120"/>
                    </a:cubicBezTo>
                    <a:cubicBezTo>
                      <a:pt x="28" y="132"/>
                      <a:pt x="34" y="146"/>
                      <a:pt x="43" y="159"/>
                    </a:cubicBezTo>
                    <a:cubicBezTo>
                      <a:pt x="50" y="168"/>
                      <a:pt x="56" y="174"/>
                      <a:pt x="63" y="179"/>
                    </a:cubicBezTo>
                    <a:cubicBezTo>
                      <a:pt x="68" y="183"/>
                      <a:pt x="79" y="189"/>
                      <a:pt x="93" y="189"/>
                    </a:cubicBezTo>
                    <a:cubicBezTo>
                      <a:pt x="93" y="189"/>
                      <a:pt x="93" y="189"/>
                      <a:pt x="93" y="189"/>
                    </a:cubicBezTo>
                    <a:cubicBezTo>
                      <a:pt x="104" y="189"/>
                      <a:pt x="116" y="185"/>
                      <a:pt x="126" y="178"/>
                    </a:cubicBezTo>
                    <a:cubicBezTo>
                      <a:pt x="141" y="167"/>
                      <a:pt x="153" y="152"/>
                      <a:pt x="167" y="127"/>
                    </a:cubicBezTo>
                    <a:cubicBezTo>
                      <a:pt x="177" y="110"/>
                      <a:pt x="187" y="89"/>
                      <a:pt x="197" y="64"/>
                    </a:cubicBezTo>
                    <a:cubicBezTo>
                      <a:pt x="201" y="54"/>
                      <a:pt x="205" y="44"/>
                      <a:pt x="209" y="32"/>
                    </a:cubicBezTo>
                    <a:cubicBezTo>
                      <a:pt x="211" y="26"/>
                      <a:pt x="211" y="20"/>
                      <a:pt x="208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421" name="Google Shape;421;p26"/>
          <p:cNvGrpSpPr/>
          <p:nvPr/>
        </p:nvGrpSpPr>
        <p:grpSpPr>
          <a:xfrm>
            <a:off x="836177" y="4413951"/>
            <a:ext cx="3803978" cy="1878582"/>
            <a:chOff x="836177" y="4413951"/>
            <a:chExt cx="3803978" cy="1878582"/>
          </a:xfrm>
        </p:grpSpPr>
        <p:grpSp>
          <p:nvGrpSpPr>
            <p:cNvPr id="422" name="Google Shape;422;p26"/>
            <p:cNvGrpSpPr/>
            <p:nvPr/>
          </p:nvGrpSpPr>
          <p:grpSpPr>
            <a:xfrm>
              <a:off x="836177" y="4413951"/>
              <a:ext cx="3794959" cy="1878582"/>
              <a:chOff x="674557" y="4647842"/>
              <a:chExt cx="3794959" cy="1878582"/>
            </a:xfrm>
          </p:grpSpPr>
          <p:sp>
            <p:nvSpPr>
              <p:cNvPr id="423" name="Google Shape;423;p26"/>
              <p:cNvSpPr/>
              <p:nvPr/>
            </p:nvSpPr>
            <p:spPr>
              <a:xfrm>
                <a:off x="677785" y="4647842"/>
                <a:ext cx="236225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NOTE HERE</a:t>
                </a:r>
                <a:endParaRPr b="1" sz="2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674557" y="5141429"/>
                <a:ext cx="3794959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We use well-known development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methodologies to create a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customized approach for each of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the projects. This allows us to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achieve high quality outcomes and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full transparency towards.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cxnSp>
          <p:nvCxnSpPr>
            <p:cNvPr id="425" name="Google Shape;425;p26"/>
            <p:cNvCxnSpPr>
              <a:stCxn id="423" idx="3"/>
            </p:cNvCxnSpPr>
            <p:nvPr/>
          </p:nvCxnSpPr>
          <p:spPr>
            <a:xfrm>
              <a:off x="3201655" y="4675561"/>
              <a:ext cx="1438500" cy="261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426" name="Google Shape;426;p26"/>
          <p:cNvGrpSpPr/>
          <p:nvPr/>
        </p:nvGrpSpPr>
        <p:grpSpPr>
          <a:xfrm>
            <a:off x="8605583" y="2468779"/>
            <a:ext cx="3213467" cy="1878582"/>
            <a:chOff x="674557" y="4647842"/>
            <a:chExt cx="3213467" cy="1878582"/>
          </a:xfrm>
        </p:grpSpPr>
        <p:sp>
          <p:nvSpPr>
            <p:cNvPr id="427" name="Google Shape;427;p26"/>
            <p:cNvSpPr/>
            <p:nvPr/>
          </p:nvSpPr>
          <p:spPr>
            <a:xfrm>
              <a:off x="677785" y="4647842"/>
              <a:ext cx="23622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NOTE HERE</a:t>
              </a:r>
              <a:endParaRPr b="1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674557" y="5141429"/>
              <a:ext cx="321346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methodologies to create a 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customized approach for each of 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the projects. This allows us to 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achieve high quality outcomes and 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1400"/>
                <a:buFont typeface="Noto Sans Symbols"/>
                <a:buChar char="■"/>
              </a:pPr>
              <a:r>
                <a:rPr lang="tr-TR"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rPr>
                <a:t>full transparency towards.</a:t>
              </a:r>
              <a:endParaRPr sz="1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29" name="Google Shape;429;p26"/>
          <p:cNvGrpSpPr/>
          <p:nvPr/>
        </p:nvGrpSpPr>
        <p:grpSpPr>
          <a:xfrm>
            <a:off x="830598" y="1805312"/>
            <a:ext cx="3041978" cy="1663138"/>
            <a:chOff x="830598" y="1805312"/>
            <a:chExt cx="3041978" cy="1663138"/>
          </a:xfrm>
        </p:grpSpPr>
        <p:grpSp>
          <p:nvGrpSpPr>
            <p:cNvPr id="430" name="Google Shape;430;p26"/>
            <p:cNvGrpSpPr/>
            <p:nvPr/>
          </p:nvGrpSpPr>
          <p:grpSpPr>
            <a:xfrm>
              <a:off x="830598" y="1805312"/>
              <a:ext cx="2639625" cy="1663138"/>
              <a:chOff x="674557" y="4647842"/>
              <a:chExt cx="2639625" cy="1663138"/>
            </a:xfrm>
          </p:grpSpPr>
          <p:sp>
            <p:nvSpPr>
              <p:cNvPr id="431" name="Google Shape;431;p26"/>
              <p:cNvSpPr/>
              <p:nvPr/>
            </p:nvSpPr>
            <p:spPr>
              <a:xfrm>
                <a:off x="677785" y="4647842"/>
                <a:ext cx="236225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800">
                    <a:solidFill>
                      <a:schemeClr val="dk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NOTE HERE</a:t>
                </a:r>
                <a:endParaRPr b="1" sz="2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674557" y="5141429"/>
                <a:ext cx="2639625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We use well-known development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methodologies to create a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  <a:p>
                <a:pPr indent="-285750" lvl="0" marL="2857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C0C0C"/>
                  </a:buClr>
                  <a:buSzPts val="1400"/>
                  <a:buFont typeface="Noto Sans Symbols"/>
                  <a:buChar char="■"/>
                </a:pPr>
                <a:r>
                  <a:rPr lang="tr-TR" sz="1400">
                    <a:solidFill>
                      <a:srgbClr val="0C0C0C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customized approach for each of </a:t>
                </a:r>
                <a:endParaRPr sz="1400">
                  <a:solidFill>
                    <a:srgbClr val="0C0C0C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cxnSp>
          <p:nvCxnSpPr>
            <p:cNvPr id="433" name="Google Shape;433;p26"/>
            <p:cNvCxnSpPr>
              <a:stCxn id="431" idx="3"/>
            </p:cNvCxnSpPr>
            <p:nvPr/>
          </p:nvCxnSpPr>
          <p:spPr>
            <a:xfrm>
              <a:off x="3196076" y="2066922"/>
              <a:ext cx="676500" cy="96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434" name="Google Shape;434;p26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27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441" name="Google Shape;441;p27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2" name="Google Shape;442;p27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443" name="Google Shape;443;p27"/>
          <p:cNvSpPr/>
          <p:nvPr/>
        </p:nvSpPr>
        <p:spPr>
          <a:xfrm>
            <a:off x="1312209" y="2726136"/>
            <a:ext cx="1603375" cy="2797175"/>
          </a:xfrm>
          <a:custGeom>
            <a:rect b="b" l="l" r="r" t="t"/>
            <a:pathLst>
              <a:path extrusionOk="0" h="3460" w="1984">
                <a:moveTo>
                  <a:pt x="0" y="1345"/>
                </a:moveTo>
                <a:cubicBezTo>
                  <a:pt x="11" y="1658"/>
                  <a:pt x="0" y="1830"/>
                  <a:pt x="206" y="1830"/>
                </a:cubicBezTo>
                <a:cubicBezTo>
                  <a:pt x="265" y="1830"/>
                  <a:pt x="330" y="1786"/>
                  <a:pt x="328" y="1721"/>
                </a:cubicBezTo>
                <a:cubicBezTo>
                  <a:pt x="323" y="1587"/>
                  <a:pt x="318" y="1454"/>
                  <a:pt x="313" y="1320"/>
                </a:cubicBezTo>
                <a:cubicBezTo>
                  <a:pt x="380" y="1277"/>
                  <a:pt x="448" y="1233"/>
                  <a:pt x="516" y="1189"/>
                </a:cubicBezTo>
                <a:cubicBezTo>
                  <a:pt x="535" y="1827"/>
                  <a:pt x="542" y="2062"/>
                  <a:pt x="510" y="2717"/>
                </a:cubicBezTo>
                <a:cubicBezTo>
                  <a:pt x="499" y="3160"/>
                  <a:pt x="438" y="3457"/>
                  <a:pt x="631" y="3457"/>
                </a:cubicBezTo>
                <a:cubicBezTo>
                  <a:pt x="860" y="3460"/>
                  <a:pt x="810" y="3030"/>
                  <a:pt x="825" y="2789"/>
                </a:cubicBezTo>
                <a:cubicBezTo>
                  <a:pt x="829" y="2509"/>
                  <a:pt x="820" y="2196"/>
                  <a:pt x="837" y="1927"/>
                </a:cubicBezTo>
                <a:cubicBezTo>
                  <a:pt x="997" y="1965"/>
                  <a:pt x="1426" y="1965"/>
                  <a:pt x="1472" y="2119"/>
                </a:cubicBezTo>
                <a:cubicBezTo>
                  <a:pt x="1514" y="2264"/>
                  <a:pt x="1566" y="2692"/>
                  <a:pt x="1736" y="2692"/>
                </a:cubicBezTo>
                <a:cubicBezTo>
                  <a:pt x="1810" y="2692"/>
                  <a:pt x="1906" y="2614"/>
                  <a:pt x="1906" y="2547"/>
                </a:cubicBezTo>
                <a:cubicBezTo>
                  <a:pt x="1906" y="2475"/>
                  <a:pt x="1750" y="1935"/>
                  <a:pt x="1721" y="1870"/>
                </a:cubicBezTo>
                <a:cubicBezTo>
                  <a:pt x="1663" y="1743"/>
                  <a:pt x="1255" y="1652"/>
                  <a:pt x="1068" y="1648"/>
                </a:cubicBezTo>
                <a:cubicBezTo>
                  <a:pt x="1063" y="1490"/>
                  <a:pt x="1058" y="1333"/>
                  <a:pt x="1053" y="1175"/>
                </a:cubicBezTo>
                <a:cubicBezTo>
                  <a:pt x="1201" y="1187"/>
                  <a:pt x="1179" y="1260"/>
                  <a:pt x="1530" y="1260"/>
                </a:cubicBezTo>
                <a:cubicBezTo>
                  <a:pt x="1984" y="1260"/>
                  <a:pt x="1798" y="934"/>
                  <a:pt x="1712" y="944"/>
                </a:cubicBezTo>
                <a:cubicBezTo>
                  <a:pt x="1635" y="952"/>
                  <a:pt x="1558" y="960"/>
                  <a:pt x="1481" y="968"/>
                </a:cubicBezTo>
                <a:cubicBezTo>
                  <a:pt x="1178" y="1003"/>
                  <a:pt x="1002" y="701"/>
                  <a:pt x="765" y="701"/>
                </a:cubicBezTo>
                <a:cubicBezTo>
                  <a:pt x="654" y="701"/>
                  <a:pt x="408" y="898"/>
                  <a:pt x="318" y="959"/>
                </a:cubicBezTo>
                <a:cubicBezTo>
                  <a:pt x="177" y="1053"/>
                  <a:pt x="0" y="1112"/>
                  <a:pt x="0" y="1345"/>
                </a:cubicBezTo>
                <a:close/>
                <a:moveTo>
                  <a:pt x="534" y="337"/>
                </a:moveTo>
                <a:cubicBezTo>
                  <a:pt x="534" y="673"/>
                  <a:pt x="1056" y="678"/>
                  <a:pt x="1056" y="337"/>
                </a:cubicBezTo>
                <a:cubicBezTo>
                  <a:pt x="1056" y="0"/>
                  <a:pt x="534" y="4"/>
                  <a:pt x="534" y="337"/>
                </a:cubicBezTo>
                <a:close/>
              </a:path>
            </a:pathLst>
          </a:custGeom>
          <a:solidFill>
            <a:srgbClr val="6059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444;p27"/>
          <p:cNvSpPr/>
          <p:nvPr/>
        </p:nvSpPr>
        <p:spPr>
          <a:xfrm>
            <a:off x="1652588" y="1196975"/>
            <a:ext cx="5310187" cy="5453063"/>
          </a:xfrm>
          <a:custGeom>
            <a:rect b="b" l="l" r="r" t="t"/>
            <a:pathLst>
              <a:path extrusionOk="0" h="6209" w="6275">
                <a:moveTo>
                  <a:pt x="0" y="6209"/>
                </a:moveTo>
                <a:cubicBezTo>
                  <a:pt x="3334" y="4953"/>
                  <a:pt x="5127" y="2714"/>
                  <a:pt x="6275" y="0"/>
                </a:cubicBezTo>
              </a:path>
            </a:pathLst>
          </a:custGeom>
          <a:noFill/>
          <a:ln cap="flat" cmpd="sng" w="28575">
            <a:solidFill>
              <a:srgbClr val="6059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27"/>
          <p:cNvSpPr/>
          <p:nvPr/>
        </p:nvSpPr>
        <p:spPr>
          <a:xfrm>
            <a:off x="3022441" y="5801924"/>
            <a:ext cx="193675" cy="193675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6" name="Google Shape;446;p27"/>
          <p:cNvSpPr/>
          <p:nvPr/>
        </p:nvSpPr>
        <p:spPr>
          <a:xfrm>
            <a:off x="4757738" y="4437063"/>
            <a:ext cx="192087" cy="193675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" name="Google Shape;447;p27"/>
          <p:cNvSpPr/>
          <p:nvPr/>
        </p:nvSpPr>
        <p:spPr>
          <a:xfrm>
            <a:off x="6342063" y="2200275"/>
            <a:ext cx="192087" cy="192088"/>
          </a:xfrm>
          <a:prstGeom prst="ellipse">
            <a:avLst/>
          </a:prstGeom>
          <a:solidFill>
            <a:srgbClr val="E34B07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48" name="Google Shape;448;p27"/>
          <p:cNvGrpSpPr/>
          <p:nvPr/>
        </p:nvGrpSpPr>
        <p:grpSpPr>
          <a:xfrm>
            <a:off x="1038224" y="5661033"/>
            <a:ext cx="2103114" cy="484324"/>
            <a:chOff x="805580" y="5733256"/>
            <a:chExt cx="2103112" cy="484013"/>
          </a:xfrm>
        </p:grpSpPr>
        <p:sp>
          <p:nvSpPr>
            <p:cNvPr id="449" name="Google Shape;449;p27"/>
            <p:cNvSpPr/>
            <p:nvPr/>
          </p:nvSpPr>
          <p:spPr>
            <a:xfrm>
              <a:off x="1057830" y="5733256"/>
              <a:ext cx="1598612" cy="441325"/>
            </a:xfrm>
            <a:custGeom>
              <a:rect b="b" l="l" r="r" t="t"/>
              <a:pathLst>
                <a:path extrusionOk="0" h="546" w="1976">
                  <a:moveTo>
                    <a:pt x="273" y="0"/>
                  </a:moveTo>
                  <a:lnTo>
                    <a:pt x="1702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3"/>
                    <a:pt x="1853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0" name="Google Shape;450;p27"/>
            <p:cNvSpPr txBox="1"/>
            <p:nvPr/>
          </p:nvSpPr>
          <p:spPr>
            <a:xfrm>
              <a:off x="805580" y="5755604"/>
              <a:ext cx="2103112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HERE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51" name="Google Shape;451;p27"/>
          <p:cNvGrpSpPr/>
          <p:nvPr/>
        </p:nvGrpSpPr>
        <p:grpSpPr>
          <a:xfrm>
            <a:off x="3114675" y="4182912"/>
            <a:ext cx="1652774" cy="490516"/>
            <a:chOff x="3129737" y="4117532"/>
            <a:chExt cx="1652774" cy="490200"/>
          </a:xfrm>
        </p:grpSpPr>
        <p:sp>
          <p:nvSpPr>
            <p:cNvPr id="452" name="Google Shape;452;p27"/>
            <p:cNvSpPr/>
            <p:nvPr/>
          </p:nvSpPr>
          <p:spPr>
            <a:xfrm>
              <a:off x="3129737" y="4117532"/>
              <a:ext cx="1597025" cy="441325"/>
            </a:xfrm>
            <a:custGeom>
              <a:rect b="b" l="l" r="r" t="t"/>
              <a:pathLst>
                <a:path extrusionOk="0" h="546" w="1975">
                  <a:moveTo>
                    <a:pt x="273" y="0"/>
                  </a:moveTo>
                  <a:lnTo>
                    <a:pt x="1702" y="0"/>
                  </a:lnTo>
                  <a:cubicBezTo>
                    <a:pt x="1852" y="0"/>
                    <a:pt x="1975" y="123"/>
                    <a:pt x="1975" y="273"/>
                  </a:cubicBezTo>
                  <a:lnTo>
                    <a:pt x="1975" y="273"/>
                  </a:lnTo>
                  <a:cubicBezTo>
                    <a:pt x="1975" y="423"/>
                    <a:pt x="1852" y="546"/>
                    <a:pt x="1702" y="546"/>
                  </a:cubicBezTo>
                  <a:lnTo>
                    <a:pt x="273" y="546"/>
                  </a:lnTo>
                  <a:cubicBezTo>
                    <a:pt x="123" y="546"/>
                    <a:pt x="0" y="423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3" name="Google Shape;453;p27"/>
            <p:cNvSpPr txBox="1"/>
            <p:nvPr/>
          </p:nvSpPr>
          <p:spPr>
            <a:xfrm>
              <a:off x="3153241" y="4146067"/>
              <a:ext cx="16292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HERE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54" name="Google Shape;454;p27"/>
          <p:cNvGrpSpPr/>
          <p:nvPr/>
        </p:nvGrpSpPr>
        <p:grpSpPr>
          <a:xfrm>
            <a:off x="4574848" y="2019663"/>
            <a:ext cx="1767215" cy="503278"/>
            <a:chOff x="4711789" y="1880280"/>
            <a:chExt cx="1767215" cy="504688"/>
          </a:xfrm>
        </p:grpSpPr>
        <p:sp>
          <p:nvSpPr>
            <p:cNvPr id="455" name="Google Shape;455;p27"/>
            <p:cNvSpPr/>
            <p:nvPr/>
          </p:nvSpPr>
          <p:spPr>
            <a:xfrm>
              <a:off x="4711789" y="1880280"/>
              <a:ext cx="1597025" cy="441325"/>
            </a:xfrm>
            <a:custGeom>
              <a:rect b="b" l="l" r="r" t="t"/>
              <a:pathLst>
                <a:path extrusionOk="0" h="547" w="1976">
                  <a:moveTo>
                    <a:pt x="274" y="0"/>
                  </a:moveTo>
                  <a:lnTo>
                    <a:pt x="1703" y="0"/>
                  </a:lnTo>
                  <a:cubicBezTo>
                    <a:pt x="1853" y="0"/>
                    <a:pt x="1976" y="123"/>
                    <a:pt x="1976" y="273"/>
                  </a:cubicBezTo>
                  <a:lnTo>
                    <a:pt x="1976" y="273"/>
                  </a:lnTo>
                  <a:cubicBezTo>
                    <a:pt x="1976" y="424"/>
                    <a:pt x="1853" y="547"/>
                    <a:pt x="1703" y="547"/>
                  </a:cubicBezTo>
                  <a:lnTo>
                    <a:pt x="274" y="547"/>
                  </a:lnTo>
                  <a:cubicBezTo>
                    <a:pt x="123" y="547"/>
                    <a:pt x="0" y="424"/>
                    <a:pt x="0" y="273"/>
                  </a:cubicBezTo>
                  <a:lnTo>
                    <a:pt x="0" y="273"/>
                  </a:lnTo>
                  <a:cubicBezTo>
                    <a:pt x="0" y="123"/>
                    <a:pt x="123" y="0"/>
                    <a:pt x="27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6" name="Google Shape;456;p27"/>
            <p:cNvSpPr txBox="1"/>
            <p:nvPr/>
          </p:nvSpPr>
          <p:spPr>
            <a:xfrm>
              <a:off x="4737517" y="1923303"/>
              <a:ext cx="1741487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" dir="5400000" dist="177800">
                <a:srgbClr val="605958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STEP HERE</a:t>
              </a:r>
              <a:endParaRPr b="1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57" name="Google Shape;457;p27"/>
          <p:cNvSpPr txBox="1"/>
          <p:nvPr/>
        </p:nvSpPr>
        <p:spPr>
          <a:xfrm>
            <a:off x="3190558" y="5904984"/>
            <a:ext cx="77152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58" name="Google Shape;458;p27"/>
          <p:cNvSpPr txBox="1"/>
          <p:nvPr/>
        </p:nvSpPr>
        <p:spPr>
          <a:xfrm>
            <a:off x="5164138" y="4322694"/>
            <a:ext cx="5924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59" name="Google Shape;459;p27"/>
          <p:cNvSpPr txBox="1"/>
          <p:nvPr/>
        </p:nvSpPr>
        <p:spPr>
          <a:xfrm>
            <a:off x="6678613" y="2005374"/>
            <a:ext cx="441007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p27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28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467" name="Google Shape;467;p28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8" name="Google Shape;468;p28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469" name="Google Shape;469;p28"/>
          <p:cNvSpPr/>
          <p:nvPr/>
        </p:nvSpPr>
        <p:spPr>
          <a:xfrm>
            <a:off x="1276580" y="4067885"/>
            <a:ext cx="1177539" cy="1022727"/>
          </a:xfrm>
          <a:custGeom>
            <a:rect b="b" l="l" r="r" t="t"/>
            <a:pathLst>
              <a:path extrusionOk="0" h="260" w="366">
                <a:moveTo>
                  <a:pt x="183" y="0"/>
                </a:moveTo>
                <a:cubicBezTo>
                  <a:pt x="38" y="0"/>
                  <a:pt x="61" y="173"/>
                  <a:pt x="0" y="260"/>
                </a:cubicBezTo>
                <a:cubicBezTo>
                  <a:pt x="366" y="260"/>
                  <a:pt x="366" y="260"/>
                  <a:pt x="366" y="260"/>
                </a:cubicBezTo>
                <a:cubicBezTo>
                  <a:pt x="305" y="173"/>
                  <a:pt x="328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F3F3F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" name="Google Shape;470;p28"/>
          <p:cNvSpPr/>
          <p:nvPr/>
        </p:nvSpPr>
        <p:spPr>
          <a:xfrm>
            <a:off x="2205384" y="3288943"/>
            <a:ext cx="1177539" cy="1801669"/>
          </a:xfrm>
          <a:custGeom>
            <a:rect b="b" l="l" r="r" t="t"/>
            <a:pathLst>
              <a:path extrusionOk="0" h="260" w="366">
                <a:moveTo>
                  <a:pt x="183" y="0"/>
                </a:moveTo>
                <a:cubicBezTo>
                  <a:pt x="38" y="0"/>
                  <a:pt x="61" y="173"/>
                  <a:pt x="0" y="260"/>
                </a:cubicBezTo>
                <a:cubicBezTo>
                  <a:pt x="366" y="260"/>
                  <a:pt x="366" y="260"/>
                  <a:pt x="366" y="260"/>
                </a:cubicBezTo>
                <a:cubicBezTo>
                  <a:pt x="305" y="173"/>
                  <a:pt x="328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F3F3F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1" name="Google Shape;471;p28"/>
          <p:cNvSpPr/>
          <p:nvPr/>
        </p:nvSpPr>
        <p:spPr>
          <a:xfrm>
            <a:off x="3135851" y="3288943"/>
            <a:ext cx="1177539" cy="1801669"/>
          </a:xfrm>
          <a:custGeom>
            <a:rect b="b" l="l" r="r" t="t"/>
            <a:pathLst>
              <a:path extrusionOk="0" h="260" w="366">
                <a:moveTo>
                  <a:pt x="183" y="0"/>
                </a:moveTo>
                <a:cubicBezTo>
                  <a:pt x="38" y="0"/>
                  <a:pt x="61" y="173"/>
                  <a:pt x="0" y="260"/>
                </a:cubicBezTo>
                <a:cubicBezTo>
                  <a:pt x="366" y="260"/>
                  <a:pt x="366" y="260"/>
                  <a:pt x="366" y="260"/>
                </a:cubicBezTo>
                <a:cubicBezTo>
                  <a:pt x="305" y="173"/>
                  <a:pt x="328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F3F3F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p28"/>
          <p:cNvSpPr/>
          <p:nvPr/>
        </p:nvSpPr>
        <p:spPr>
          <a:xfrm>
            <a:off x="4064655" y="3074127"/>
            <a:ext cx="1177539" cy="2016486"/>
          </a:xfrm>
          <a:custGeom>
            <a:rect b="b" l="l" r="r" t="t"/>
            <a:pathLst>
              <a:path extrusionOk="0" h="260" w="366">
                <a:moveTo>
                  <a:pt x="183" y="0"/>
                </a:moveTo>
                <a:cubicBezTo>
                  <a:pt x="38" y="0"/>
                  <a:pt x="61" y="173"/>
                  <a:pt x="0" y="260"/>
                </a:cubicBezTo>
                <a:cubicBezTo>
                  <a:pt x="366" y="260"/>
                  <a:pt x="366" y="260"/>
                  <a:pt x="366" y="260"/>
                </a:cubicBezTo>
                <a:cubicBezTo>
                  <a:pt x="305" y="173"/>
                  <a:pt x="328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F3F3F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3" name="Google Shape;473;p28"/>
          <p:cNvSpPr/>
          <p:nvPr/>
        </p:nvSpPr>
        <p:spPr>
          <a:xfrm>
            <a:off x="5017369" y="2303309"/>
            <a:ext cx="1177539" cy="2787304"/>
          </a:xfrm>
          <a:custGeom>
            <a:rect b="b" l="l" r="r" t="t"/>
            <a:pathLst>
              <a:path extrusionOk="0" h="260" w="366">
                <a:moveTo>
                  <a:pt x="183" y="0"/>
                </a:moveTo>
                <a:cubicBezTo>
                  <a:pt x="38" y="0"/>
                  <a:pt x="61" y="173"/>
                  <a:pt x="0" y="260"/>
                </a:cubicBezTo>
                <a:cubicBezTo>
                  <a:pt x="366" y="260"/>
                  <a:pt x="366" y="260"/>
                  <a:pt x="366" y="260"/>
                </a:cubicBezTo>
                <a:cubicBezTo>
                  <a:pt x="305" y="173"/>
                  <a:pt x="328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E21C16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74" name="Google Shape;474;p28"/>
          <p:cNvGrpSpPr/>
          <p:nvPr/>
        </p:nvGrpSpPr>
        <p:grpSpPr>
          <a:xfrm>
            <a:off x="1359104" y="5225750"/>
            <a:ext cx="4205047" cy="438999"/>
            <a:chOff x="1359104" y="5225750"/>
            <a:chExt cx="4205047" cy="438999"/>
          </a:xfrm>
        </p:grpSpPr>
        <p:sp>
          <p:nvSpPr>
            <p:cNvPr id="475" name="Google Shape;475;p28"/>
            <p:cNvSpPr txBox="1"/>
            <p:nvPr/>
          </p:nvSpPr>
          <p:spPr>
            <a:xfrm>
              <a:off x="1359104" y="5387750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2011</a:t>
              </a:r>
              <a:endPara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476" name="Google Shape;476;p28"/>
            <p:cNvCxnSpPr>
              <a:stCxn id="477" idx="6"/>
              <a:endCxn id="478" idx="2"/>
            </p:cNvCxnSpPr>
            <p:nvPr/>
          </p:nvCxnSpPr>
          <p:spPr>
            <a:xfrm>
              <a:off x="1823933" y="5279750"/>
              <a:ext cx="3604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77" name="Google Shape;477;p28"/>
            <p:cNvSpPr/>
            <p:nvPr/>
          </p:nvSpPr>
          <p:spPr>
            <a:xfrm>
              <a:off x="1715933" y="5225750"/>
              <a:ext cx="108000" cy="108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2644084" y="5225750"/>
              <a:ext cx="108000" cy="108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3572235" y="5225750"/>
              <a:ext cx="108000" cy="108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4500386" y="5225750"/>
              <a:ext cx="108000" cy="108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5428537" y="5225750"/>
              <a:ext cx="108000" cy="10800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2" name="Google Shape;482;p28"/>
            <p:cNvSpPr txBox="1"/>
            <p:nvPr/>
          </p:nvSpPr>
          <p:spPr>
            <a:xfrm>
              <a:off x="2287255" y="5387750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2012</a:t>
              </a:r>
              <a:endPara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3" name="Google Shape;483;p28"/>
            <p:cNvSpPr txBox="1"/>
            <p:nvPr/>
          </p:nvSpPr>
          <p:spPr>
            <a:xfrm>
              <a:off x="3215406" y="5387750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2015</a:t>
              </a:r>
              <a:endPara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4" name="Google Shape;484;p28"/>
            <p:cNvSpPr txBox="1"/>
            <p:nvPr/>
          </p:nvSpPr>
          <p:spPr>
            <a:xfrm>
              <a:off x="4143557" y="5387750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2017</a:t>
              </a:r>
              <a:endPara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5" name="Google Shape;485;p28"/>
            <p:cNvSpPr txBox="1"/>
            <p:nvPr/>
          </p:nvSpPr>
          <p:spPr>
            <a:xfrm>
              <a:off x="5071708" y="5387750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2020</a:t>
              </a:r>
              <a:endPara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86" name="Google Shape;486;p28"/>
          <p:cNvSpPr txBox="1"/>
          <p:nvPr/>
        </p:nvSpPr>
        <p:spPr>
          <a:xfrm>
            <a:off x="1146731" y="1702984"/>
            <a:ext cx="3809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ADD CAPTION TEXT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166" y="1702984"/>
            <a:ext cx="5526834" cy="37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/>
          <p:nvPr/>
        </p:nvSpPr>
        <p:spPr>
          <a:xfrm>
            <a:off x="5325452" y="2542130"/>
            <a:ext cx="569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12304</a:t>
            </a:r>
            <a:endParaRPr sz="1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9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496" name="Google Shape;496;p29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7" name="Google Shape;497;p29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pic>
        <p:nvPicPr>
          <p:cNvPr id="498" name="Google Shape;4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668" y="1985555"/>
            <a:ext cx="10222852" cy="41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9"/>
          <p:cNvSpPr txBox="1"/>
          <p:nvPr/>
        </p:nvSpPr>
        <p:spPr>
          <a:xfrm>
            <a:off x="-2" y="1398184"/>
            <a:ext cx="121920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DESCRIPTION HERE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0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507" name="Google Shape;507;p30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8" name="Google Shape;508;p30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509" name="Google Shape;509;p30"/>
          <p:cNvSpPr/>
          <p:nvPr/>
        </p:nvSpPr>
        <p:spPr>
          <a:xfrm>
            <a:off x="1442242" y="4198620"/>
            <a:ext cx="9255125" cy="1655763"/>
          </a:xfrm>
          <a:prstGeom prst="roundRect">
            <a:avLst>
              <a:gd fmla="val 4988" name="adj"/>
            </a:avLst>
          </a:prstGeom>
          <a:solidFill>
            <a:srgbClr val="FFFFFF"/>
          </a:solidFill>
          <a:ln cap="flat" cmpd="sng" w="9525">
            <a:solidFill>
              <a:srgbClr val="C0BAB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1442243" y="1645920"/>
            <a:ext cx="2055813" cy="879475"/>
          </a:xfrm>
          <a:custGeom>
            <a:rect b="b" l="l" r="r" t="t"/>
            <a:pathLst>
              <a:path extrusionOk="0" h="1129" w="2681">
                <a:moveTo>
                  <a:pt x="176" y="0"/>
                </a:moveTo>
                <a:lnTo>
                  <a:pt x="2505" y="0"/>
                </a:lnTo>
                <a:cubicBezTo>
                  <a:pt x="2602" y="0"/>
                  <a:pt x="2681" y="79"/>
                  <a:pt x="2681" y="176"/>
                </a:cubicBezTo>
                <a:lnTo>
                  <a:pt x="2681" y="953"/>
                </a:lnTo>
                <a:cubicBezTo>
                  <a:pt x="2681" y="1050"/>
                  <a:pt x="2602" y="1129"/>
                  <a:pt x="2505" y="1129"/>
                </a:cubicBezTo>
                <a:lnTo>
                  <a:pt x="176" y="1129"/>
                </a:lnTo>
                <a:cubicBezTo>
                  <a:pt x="79" y="1129"/>
                  <a:pt x="0" y="1050"/>
                  <a:pt x="0" y="953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1" name="Google Shape;511;p30"/>
          <p:cNvSpPr/>
          <p:nvPr/>
        </p:nvSpPr>
        <p:spPr>
          <a:xfrm>
            <a:off x="1442243" y="2785744"/>
            <a:ext cx="2055813" cy="879475"/>
          </a:xfrm>
          <a:custGeom>
            <a:rect b="b" l="l" r="r" t="t"/>
            <a:pathLst>
              <a:path extrusionOk="0" h="1129" w="2681">
                <a:moveTo>
                  <a:pt x="176" y="0"/>
                </a:moveTo>
                <a:lnTo>
                  <a:pt x="2505" y="0"/>
                </a:lnTo>
                <a:cubicBezTo>
                  <a:pt x="2602" y="0"/>
                  <a:pt x="2681" y="79"/>
                  <a:pt x="2681" y="176"/>
                </a:cubicBezTo>
                <a:lnTo>
                  <a:pt x="2681" y="953"/>
                </a:lnTo>
                <a:cubicBezTo>
                  <a:pt x="2681" y="1050"/>
                  <a:pt x="2602" y="1129"/>
                  <a:pt x="2505" y="1129"/>
                </a:cubicBezTo>
                <a:lnTo>
                  <a:pt x="176" y="1129"/>
                </a:lnTo>
                <a:cubicBezTo>
                  <a:pt x="79" y="1129"/>
                  <a:pt x="0" y="1050"/>
                  <a:pt x="0" y="953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8681243" y="1645920"/>
            <a:ext cx="2057400" cy="879475"/>
          </a:xfrm>
          <a:custGeom>
            <a:rect b="b" l="l" r="r" t="t"/>
            <a:pathLst>
              <a:path extrusionOk="0" h="1129" w="2681">
                <a:moveTo>
                  <a:pt x="176" y="0"/>
                </a:moveTo>
                <a:lnTo>
                  <a:pt x="2505" y="0"/>
                </a:lnTo>
                <a:cubicBezTo>
                  <a:pt x="2602" y="0"/>
                  <a:pt x="2681" y="79"/>
                  <a:pt x="2681" y="176"/>
                </a:cubicBezTo>
                <a:lnTo>
                  <a:pt x="2681" y="953"/>
                </a:lnTo>
                <a:cubicBezTo>
                  <a:pt x="2681" y="1050"/>
                  <a:pt x="2602" y="1129"/>
                  <a:pt x="2505" y="1129"/>
                </a:cubicBezTo>
                <a:lnTo>
                  <a:pt x="176" y="1129"/>
                </a:lnTo>
                <a:cubicBezTo>
                  <a:pt x="79" y="1129"/>
                  <a:pt x="0" y="1050"/>
                  <a:pt x="0" y="953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8681243" y="2785744"/>
            <a:ext cx="2057400" cy="879475"/>
          </a:xfrm>
          <a:custGeom>
            <a:rect b="b" l="l" r="r" t="t"/>
            <a:pathLst>
              <a:path extrusionOk="0" h="1129" w="2681">
                <a:moveTo>
                  <a:pt x="176" y="0"/>
                </a:moveTo>
                <a:lnTo>
                  <a:pt x="2505" y="0"/>
                </a:lnTo>
                <a:cubicBezTo>
                  <a:pt x="2602" y="0"/>
                  <a:pt x="2681" y="79"/>
                  <a:pt x="2681" y="176"/>
                </a:cubicBezTo>
                <a:lnTo>
                  <a:pt x="2681" y="953"/>
                </a:lnTo>
                <a:cubicBezTo>
                  <a:pt x="2681" y="1050"/>
                  <a:pt x="2602" y="1129"/>
                  <a:pt x="2505" y="1129"/>
                </a:cubicBezTo>
                <a:lnTo>
                  <a:pt x="176" y="1129"/>
                </a:lnTo>
                <a:cubicBezTo>
                  <a:pt x="79" y="1129"/>
                  <a:pt x="0" y="1050"/>
                  <a:pt x="0" y="953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4" name="Google Shape;514;p30"/>
          <p:cNvSpPr/>
          <p:nvPr/>
        </p:nvSpPr>
        <p:spPr>
          <a:xfrm>
            <a:off x="4202906" y="1915823"/>
            <a:ext cx="3786188" cy="1277937"/>
          </a:xfrm>
          <a:custGeom>
            <a:rect b="b" l="l" r="r" t="t"/>
            <a:pathLst>
              <a:path extrusionOk="0" h="1640" w="4937">
                <a:moveTo>
                  <a:pt x="257" y="0"/>
                </a:moveTo>
                <a:lnTo>
                  <a:pt x="4681" y="0"/>
                </a:lnTo>
                <a:cubicBezTo>
                  <a:pt x="4822" y="0"/>
                  <a:pt x="4937" y="115"/>
                  <a:pt x="4937" y="256"/>
                </a:cubicBezTo>
                <a:lnTo>
                  <a:pt x="4937" y="1384"/>
                </a:lnTo>
                <a:cubicBezTo>
                  <a:pt x="4937" y="1525"/>
                  <a:pt x="4822" y="1640"/>
                  <a:pt x="4681" y="1640"/>
                </a:cubicBezTo>
                <a:lnTo>
                  <a:pt x="257" y="1640"/>
                </a:lnTo>
                <a:cubicBezTo>
                  <a:pt x="116" y="1640"/>
                  <a:pt x="0" y="1525"/>
                  <a:pt x="0" y="1384"/>
                </a:cubicBezTo>
                <a:lnTo>
                  <a:pt x="0" y="256"/>
                </a:lnTo>
                <a:cubicBezTo>
                  <a:pt x="0" y="115"/>
                  <a:pt x="116" y="0"/>
                  <a:pt x="257" y="0"/>
                </a:cubicBezTo>
                <a:close/>
              </a:path>
            </a:pathLst>
          </a:custGeom>
          <a:solidFill>
            <a:srgbClr val="E21C1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3755230" y="2080895"/>
            <a:ext cx="309562" cy="1065213"/>
          </a:xfrm>
          <a:custGeom>
            <a:rect b="b" l="l" r="r" t="t"/>
            <a:pathLst>
              <a:path extrusionOk="0" h="1367" w="402">
                <a:moveTo>
                  <a:pt x="402" y="683"/>
                </a:moveTo>
                <a:lnTo>
                  <a:pt x="201" y="1025"/>
                </a:lnTo>
                <a:lnTo>
                  <a:pt x="0" y="1367"/>
                </a:lnTo>
                <a:lnTo>
                  <a:pt x="0" y="683"/>
                </a:lnTo>
                <a:lnTo>
                  <a:pt x="0" y="0"/>
                </a:lnTo>
                <a:lnTo>
                  <a:pt x="201" y="341"/>
                </a:lnTo>
                <a:lnTo>
                  <a:pt x="402" y="68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8127205" y="2080895"/>
            <a:ext cx="307975" cy="1065213"/>
          </a:xfrm>
          <a:custGeom>
            <a:rect b="b" l="l" r="r" t="t"/>
            <a:pathLst>
              <a:path extrusionOk="0" h="1367" w="401">
                <a:moveTo>
                  <a:pt x="0" y="683"/>
                </a:moveTo>
                <a:lnTo>
                  <a:pt x="200" y="1025"/>
                </a:lnTo>
                <a:lnTo>
                  <a:pt x="401" y="1367"/>
                </a:lnTo>
                <a:lnTo>
                  <a:pt x="401" y="683"/>
                </a:lnTo>
                <a:lnTo>
                  <a:pt x="401" y="0"/>
                </a:lnTo>
                <a:lnTo>
                  <a:pt x="200" y="341"/>
                </a:lnTo>
                <a:lnTo>
                  <a:pt x="0" y="68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4934742" y="3384233"/>
            <a:ext cx="2309813" cy="688975"/>
          </a:xfrm>
          <a:prstGeom prst="downArrow">
            <a:avLst>
              <a:gd fmla="val 50000" name="adj1"/>
              <a:gd fmla="val 78394" name="adj2"/>
            </a:avLst>
          </a:prstGeom>
          <a:solidFill>
            <a:srgbClr val="8080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4934742" y="2329625"/>
            <a:ext cx="32988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b="1"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9" name="Google Shape;519;p30"/>
          <p:cNvSpPr txBox="1"/>
          <p:nvPr/>
        </p:nvSpPr>
        <p:spPr>
          <a:xfrm>
            <a:off x="8968580" y="1869495"/>
            <a:ext cx="17287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8845549" y="3028804"/>
            <a:ext cx="17287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1" name="Google Shape;521;p30"/>
          <p:cNvSpPr txBox="1"/>
          <p:nvPr/>
        </p:nvSpPr>
        <p:spPr>
          <a:xfrm>
            <a:off x="1591468" y="1906438"/>
            <a:ext cx="17573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2" name="Google Shape;522;p30"/>
          <p:cNvSpPr txBox="1"/>
          <p:nvPr/>
        </p:nvSpPr>
        <p:spPr>
          <a:xfrm>
            <a:off x="1578370" y="3004121"/>
            <a:ext cx="17573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3" name="Google Shape;523;p30"/>
          <p:cNvSpPr/>
          <p:nvPr/>
        </p:nvSpPr>
        <p:spPr>
          <a:xfrm>
            <a:off x="1769267" y="4482783"/>
            <a:ext cx="85693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tr-TR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1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531" name="Google Shape;531;p31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32" name="Google Shape;532;p31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cxnSp>
        <p:nvCxnSpPr>
          <p:cNvPr id="533" name="Google Shape;533;p31"/>
          <p:cNvCxnSpPr/>
          <p:nvPr/>
        </p:nvCxnSpPr>
        <p:spPr>
          <a:xfrm>
            <a:off x="1648914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31"/>
          <p:cNvCxnSpPr/>
          <p:nvPr/>
        </p:nvCxnSpPr>
        <p:spPr>
          <a:xfrm>
            <a:off x="3953964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31"/>
          <p:cNvCxnSpPr/>
          <p:nvPr/>
        </p:nvCxnSpPr>
        <p:spPr>
          <a:xfrm>
            <a:off x="4885827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31"/>
          <p:cNvCxnSpPr/>
          <p:nvPr/>
        </p:nvCxnSpPr>
        <p:spPr>
          <a:xfrm>
            <a:off x="7190877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31"/>
          <p:cNvCxnSpPr/>
          <p:nvPr/>
        </p:nvCxnSpPr>
        <p:spPr>
          <a:xfrm>
            <a:off x="8122739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31"/>
          <p:cNvCxnSpPr/>
          <p:nvPr/>
        </p:nvCxnSpPr>
        <p:spPr>
          <a:xfrm>
            <a:off x="10427789" y="1244510"/>
            <a:ext cx="0" cy="2946400"/>
          </a:xfrm>
          <a:prstGeom prst="straightConnector1">
            <a:avLst/>
          </a:prstGeom>
          <a:noFill/>
          <a:ln cap="flat" cmpd="sng" w="9525">
            <a:solidFill>
              <a:srgbClr val="0058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31"/>
          <p:cNvSpPr/>
          <p:nvPr/>
        </p:nvSpPr>
        <p:spPr>
          <a:xfrm>
            <a:off x="1649072" y="3825778"/>
            <a:ext cx="2304256" cy="365579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4894712" y="3528258"/>
            <a:ext cx="2304256" cy="663099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1" name="Google Shape;541;p31"/>
          <p:cNvSpPr/>
          <p:nvPr/>
        </p:nvSpPr>
        <p:spPr>
          <a:xfrm>
            <a:off x="8131562" y="3110426"/>
            <a:ext cx="2304256" cy="1080932"/>
          </a:xfrm>
          <a:prstGeom prst="rect">
            <a:avLst/>
          </a:prstGeom>
          <a:solidFill>
            <a:srgbClr val="E21C1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2" name="Google Shape;542;p31"/>
          <p:cNvSpPr txBox="1"/>
          <p:nvPr/>
        </p:nvSpPr>
        <p:spPr>
          <a:xfrm>
            <a:off x="2361702" y="3800385"/>
            <a:ext cx="958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TITLE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3" name="Google Shape;543;p31"/>
          <p:cNvSpPr txBox="1"/>
          <p:nvPr/>
        </p:nvSpPr>
        <p:spPr>
          <a:xfrm>
            <a:off x="5681164" y="3647985"/>
            <a:ext cx="958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TITLE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4" name="Google Shape;544;p31"/>
          <p:cNvSpPr txBox="1"/>
          <p:nvPr/>
        </p:nvSpPr>
        <p:spPr>
          <a:xfrm>
            <a:off x="8910139" y="3435260"/>
            <a:ext cx="958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TITLE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5" name="Google Shape;545;p31"/>
          <p:cNvSpPr/>
          <p:nvPr/>
        </p:nvSpPr>
        <p:spPr>
          <a:xfrm>
            <a:off x="1287808" y="4250876"/>
            <a:ext cx="10081120" cy="627157"/>
          </a:xfrm>
          <a:prstGeom prst="rightArrow">
            <a:avLst>
              <a:gd fmla="val 50000" name="adj1"/>
              <a:gd fmla="val 93598" name="adj2"/>
            </a:avLst>
          </a:prstGeom>
          <a:gradFill>
            <a:gsLst>
              <a:gs pos="0">
                <a:srgbClr val="0C0C0C"/>
              </a:gs>
              <a:gs pos="100000">
                <a:srgbClr val="A5A5A5"/>
              </a:gs>
            </a:gsLst>
            <a:lin ang="10800000" scaled="0"/>
          </a:gra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6" name="Google Shape;546;p31"/>
          <p:cNvSpPr txBox="1"/>
          <p:nvPr/>
        </p:nvSpPr>
        <p:spPr>
          <a:xfrm>
            <a:off x="2302964" y="4408398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2005</a:t>
            </a:r>
            <a:endParaRPr b="1"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7" name="Google Shape;547;p31"/>
          <p:cNvSpPr txBox="1"/>
          <p:nvPr/>
        </p:nvSpPr>
        <p:spPr>
          <a:xfrm>
            <a:off x="8906964" y="4408398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tr-TR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2016</a:t>
            </a:r>
            <a:endParaRPr b="1" sz="1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1747339" y="1392148"/>
            <a:ext cx="214947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549" name="Google Shape;549;p31"/>
          <p:cNvSpPr/>
          <p:nvPr/>
        </p:nvSpPr>
        <p:spPr>
          <a:xfrm>
            <a:off x="4971552" y="1390560"/>
            <a:ext cx="214947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</a:t>
            </a:r>
            <a:endParaRPr/>
          </a:p>
        </p:txBody>
      </p:sp>
      <p:sp>
        <p:nvSpPr>
          <p:cNvPr id="550" name="Google Shape;550;p31"/>
          <p:cNvSpPr/>
          <p:nvPr/>
        </p:nvSpPr>
        <p:spPr>
          <a:xfrm>
            <a:off x="8208464" y="1384210"/>
            <a:ext cx="214947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</a:t>
            </a:r>
            <a:endParaRPr/>
          </a:p>
        </p:txBody>
      </p:sp>
      <p:sp>
        <p:nvSpPr>
          <p:cNvPr id="551" name="Google Shape;551;p31"/>
          <p:cNvSpPr/>
          <p:nvPr/>
        </p:nvSpPr>
        <p:spPr>
          <a:xfrm>
            <a:off x="1713743" y="4917551"/>
            <a:ext cx="1370049" cy="1465885"/>
          </a:xfrm>
          <a:prstGeom prst="rect">
            <a:avLst/>
          </a:prstGeom>
          <a:solidFill>
            <a:srgbClr val="E21C16"/>
          </a:solidFill>
          <a:ln>
            <a:noFill/>
          </a:ln>
          <a:effectLst>
            <a:outerShdw blurRad="190500" rotWithShape="0" algn="t" dir="5400000" dist="177800">
              <a:srgbClr val="605958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4833" y="5244094"/>
            <a:ext cx="576262" cy="812800"/>
          </a:xfrm>
          <a:custGeom>
            <a:rect b="b" l="l" r="r" t="t"/>
            <a:pathLst>
              <a:path extrusionOk="0" h="1080" w="740">
                <a:moveTo>
                  <a:pt x="258" y="623"/>
                </a:moveTo>
                <a:cubicBezTo>
                  <a:pt x="285" y="623"/>
                  <a:pt x="312" y="636"/>
                  <a:pt x="326" y="657"/>
                </a:cubicBezTo>
                <a:lnTo>
                  <a:pt x="352" y="695"/>
                </a:lnTo>
                <a:cubicBezTo>
                  <a:pt x="360" y="707"/>
                  <a:pt x="371" y="707"/>
                  <a:pt x="380" y="695"/>
                </a:cubicBezTo>
                <a:lnTo>
                  <a:pt x="406" y="658"/>
                </a:lnTo>
                <a:cubicBezTo>
                  <a:pt x="421" y="639"/>
                  <a:pt x="447" y="626"/>
                  <a:pt x="473" y="626"/>
                </a:cubicBezTo>
                <a:cubicBezTo>
                  <a:pt x="481" y="626"/>
                  <a:pt x="489" y="627"/>
                  <a:pt x="497" y="630"/>
                </a:cubicBezTo>
                <a:lnTo>
                  <a:pt x="540" y="645"/>
                </a:lnTo>
                <a:cubicBezTo>
                  <a:pt x="543" y="647"/>
                  <a:pt x="546" y="647"/>
                  <a:pt x="549" y="647"/>
                </a:cubicBezTo>
                <a:cubicBezTo>
                  <a:pt x="561" y="647"/>
                  <a:pt x="563" y="636"/>
                  <a:pt x="563" y="629"/>
                </a:cubicBezTo>
                <a:lnTo>
                  <a:pt x="563" y="584"/>
                </a:lnTo>
                <a:cubicBezTo>
                  <a:pt x="563" y="550"/>
                  <a:pt x="588" y="517"/>
                  <a:pt x="620" y="508"/>
                </a:cubicBezTo>
                <a:lnTo>
                  <a:pt x="664" y="495"/>
                </a:lnTo>
                <a:cubicBezTo>
                  <a:pt x="670" y="493"/>
                  <a:pt x="675" y="489"/>
                  <a:pt x="677" y="485"/>
                </a:cubicBezTo>
                <a:cubicBezTo>
                  <a:pt x="678" y="480"/>
                  <a:pt x="677" y="474"/>
                  <a:pt x="673" y="468"/>
                </a:cubicBezTo>
                <a:lnTo>
                  <a:pt x="646" y="431"/>
                </a:lnTo>
                <a:cubicBezTo>
                  <a:pt x="626" y="405"/>
                  <a:pt x="627" y="363"/>
                  <a:pt x="647" y="337"/>
                </a:cubicBezTo>
                <a:lnTo>
                  <a:pt x="675" y="300"/>
                </a:lnTo>
                <a:cubicBezTo>
                  <a:pt x="679" y="295"/>
                  <a:pt x="681" y="289"/>
                  <a:pt x="680" y="284"/>
                </a:cubicBezTo>
                <a:cubicBezTo>
                  <a:pt x="678" y="280"/>
                  <a:pt x="674" y="276"/>
                  <a:pt x="667" y="274"/>
                </a:cubicBezTo>
                <a:lnTo>
                  <a:pt x="623" y="260"/>
                </a:lnTo>
                <a:cubicBezTo>
                  <a:pt x="592" y="249"/>
                  <a:pt x="568" y="215"/>
                  <a:pt x="569" y="182"/>
                </a:cubicBezTo>
                <a:lnTo>
                  <a:pt x="570" y="136"/>
                </a:lnTo>
                <a:cubicBezTo>
                  <a:pt x="570" y="130"/>
                  <a:pt x="569" y="125"/>
                  <a:pt x="566" y="122"/>
                </a:cubicBezTo>
                <a:cubicBezTo>
                  <a:pt x="563" y="119"/>
                  <a:pt x="559" y="118"/>
                  <a:pt x="556" y="118"/>
                </a:cubicBezTo>
                <a:cubicBezTo>
                  <a:pt x="553" y="118"/>
                  <a:pt x="550" y="119"/>
                  <a:pt x="548" y="120"/>
                </a:cubicBezTo>
                <a:lnTo>
                  <a:pt x="504" y="134"/>
                </a:lnTo>
                <a:cubicBezTo>
                  <a:pt x="497" y="136"/>
                  <a:pt x="490" y="137"/>
                  <a:pt x="482" y="137"/>
                </a:cubicBezTo>
                <a:cubicBezTo>
                  <a:pt x="455" y="137"/>
                  <a:pt x="428" y="124"/>
                  <a:pt x="414" y="103"/>
                </a:cubicBezTo>
                <a:lnTo>
                  <a:pt x="389" y="65"/>
                </a:lnTo>
                <a:cubicBezTo>
                  <a:pt x="384" y="59"/>
                  <a:pt x="379" y="56"/>
                  <a:pt x="375" y="56"/>
                </a:cubicBezTo>
                <a:cubicBezTo>
                  <a:pt x="369" y="56"/>
                  <a:pt x="366" y="56"/>
                  <a:pt x="362" y="63"/>
                </a:cubicBezTo>
                <a:lnTo>
                  <a:pt x="361" y="65"/>
                </a:lnTo>
                <a:cubicBezTo>
                  <a:pt x="349" y="83"/>
                  <a:pt x="335" y="105"/>
                  <a:pt x="322" y="117"/>
                </a:cubicBezTo>
                <a:cubicBezTo>
                  <a:pt x="314" y="124"/>
                  <a:pt x="302" y="134"/>
                  <a:pt x="286" y="134"/>
                </a:cubicBezTo>
                <a:cubicBezTo>
                  <a:pt x="281" y="134"/>
                  <a:pt x="278" y="134"/>
                  <a:pt x="275" y="133"/>
                </a:cubicBezTo>
                <a:lnTo>
                  <a:pt x="271" y="133"/>
                </a:lnTo>
                <a:lnTo>
                  <a:pt x="267" y="131"/>
                </a:lnTo>
                <a:cubicBezTo>
                  <a:pt x="262" y="129"/>
                  <a:pt x="255" y="127"/>
                  <a:pt x="247" y="125"/>
                </a:cubicBezTo>
                <a:cubicBezTo>
                  <a:pt x="235" y="122"/>
                  <a:pt x="216" y="116"/>
                  <a:pt x="212" y="115"/>
                </a:cubicBezTo>
                <a:cubicBezTo>
                  <a:pt x="204" y="113"/>
                  <a:pt x="195" y="112"/>
                  <a:pt x="192" y="112"/>
                </a:cubicBezTo>
                <a:cubicBezTo>
                  <a:pt x="181" y="112"/>
                  <a:pt x="177" y="122"/>
                  <a:pt x="177" y="131"/>
                </a:cubicBezTo>
                <a:lnTo>
                  <a:pt x="177" y="176"/>
                </a:lnTo>
                <a:cubicBezTo>
                  <a:pt x="177" y="210"/>
                  <a:pt x="152" y="243"/>
                  <a:pt x="120" y="252"/>
                </a:cubicBezTo>
                <a:lnTo>
                  <a:pt x="76" y="265"/>
                </a:lnTo>
                <a:cubicBezTo>
                  <a:pt x="70" y="267"/>
                  <a:pt x="65" y="271"/>
                  <a:pt x="63" y="276"/>
                </a:cubicBezTo>
                <a:cubicBezTo>
                  <a:pt x="62" y="280"/>
                  <a:pt x="63" y="286"/>
                  <a:pt x="67" y="292"/>
                </a:cubicBezTo>
                <a:lnTo>
                  <a:pt x="94" y="329"/>
                </a:lnTo>
                <a:cubicBezTo>
                  <a:pt x="114" y="356"/>
                  <a:pt x="113" y="397"/>
                  <a:pt x="93" y="424"/>
                </a:cubicBezTo>
                <a:lnTo>
                  <a:pt x="65" y="460"/>
                </a:lnTo>
                <a:cubicBezTo>
                  <a:pt x="61" y="465"/>
                  <a:pt x="59" y="471"/>
                  <a:pt x="61" y="476"/>
                </a:cubicBezTo>
                <a:cubicBezTo>
                  <a:pt x="62" y="480"/>
                  <a:pt x="67" y="484"/>
                  <a:pt x="73" y="487"/>
                </a:cubicBezTo>
                <a:lnTo>
                  <a:pt x="117" y="500"/>
                </a:lnTo>
                <a:cubicBezTo>
                  <a:pt x="148" y="511"/>
                  <a:pt x="172" y="545"/>
                  <a:pt x="171" y="578"/>
                </a:cubicBezTo>
                <a:lnTo>
                  <a:pt x="170" y="624"/>
                </a:lnTo>
                <a:cubicBezTo>
                  <a:pt x="170" y="630"/>
                  <a:pt x="172" y="635"/>
                  <a:pt x="174" y="638"/>
                </a:cubicBezTo>
                <a:cubicBezTo>
                  <a:pt x="177" y="641"/>
                  <a:pt x="182" y="642"/>
                  <a:pt x="185" y="642"/>
                </a:cubicBezTo>
                <a:cubicBezTo>
                  <a:pt x="187" y="642"/>
                  <a:pt x="190" y="641"/>
                  <a:pt x="193" y="641"/>
                </a:cubicBezTo>
                <a:lnTo>
                  <a:pt x="236" y="626"/>
                </a:lnTo>
                <a:cubicBezTo>
                  <a:pt x="243" y="624"/>
                  <a:pt x="251" y="623"/>
                  <a:pt x="258" y="623"/>
                </a:cubicBezTo>
                <a:close/>
                <a:moveTo>
                  <a:pt x="366" y="760"/>
                </a:moveTo>
                <a:cubicBezTo>
                  <a:pt x="342" y="760"/>
                  <a:pt x="320" y="748"/>
                  <a:pt x="305" y="726"/>
                </a:cubicBezTo>
                <a:lnTo>
                  <a:pt x="280" y="689"/>
                </a:lnTo>
                <a:cubicBezTo>
                  <a:pt x="276" y="684"/>
                  <a:pt x="267" y="679"/>
                  <a:pt x="258" y="679"/>
                </a:cubicBezTo>
                <a:cubicBezTo>
                  <a:pt x="256" y="679"/>
                  <a:pt x="255" y="679"/>
                  <a:pt x="253" y="680"/>
                </a:cubicBezTo>
                <a:lnTo>
                  <a:pt x="210" y="694"/>
                </a:lnTo>
                <a:cubicBezTo>
                  <a:pt x="182" y="703"/>
                  <a:pt x="153" y="696"/>
                  <a:pt x="134" y="677"/>
                </a:cubicBezTo>
                <a:cubicBezTo>
                  <a:pt x="121" y="663"/>
                  <a:pt x="113" y="644"/>
                  <a:pt x="114" y="622"/>
                </a:cubicBezTo>
                <a:lnTo>
                  <a:pt x="115" y="577"/>
                </a:lnTo>
                <a:cubicBezTo>
                  <a:pt x="116" y="568"/>
                  <a:pt x="107" y="556"/>
                  <a:pt x="99" y="554"/>
                </a:cubicBezTo>
                <a:lnTo>
                  <a:pt x="56" y="540"/>
                </a:lnTo>
                <a:cubicBezTo>
                  <a:pt x="32" y="532"/>
                  <a:pt x="14" y="514"/>
                  <a:pt x="7" y="492"/>
                </a:cubicBezTo>
                <a:cubicBezTo>
                  <a:pt x="0" y="470"/>
                  <a:pt x="5" y="446"/>
                  <a:pt x="21" y="426"/>
                </a:cubicBezTo>
                <a:lnTo>
                  <a:pt x="48" y="389"/>
                </a:lnTo>
                <a:cubicBezTo>
                  <a:pt x="54" y="383"/>
                  <a:pt x="54" y="368"/>
                  <a:pt x="49" y="361"/>
                </a:cubicBezTo>
                <a:lnTo>
                  <a:pt x="22" y="325"/>
                </a:lnTo>
                <a:cubicBezTo>
                  <a:pt x="7" y="304"/>
                  <a:pt x="3" y="280"/>
                  <a:pt x="10" y="257"/>
                </a:cubicBezTo>
                <a:cubicBezTo>
                  <a:pt x="18" y="235"/>
                  <a:pt x="36" y="219"/>
                  <a:pt x="61" y="211"/>
                </a:cubicBezTo>
                <a:lnTo>
                  <a:pt x="104" y="199"/>
                </a:lnTo>
                <a:cubicBezTo>
                  <a:pt x="112" y="196"/>
                  <a:pt x="121" y="185"/>
                  <a:pt x="121" y="176"/>
                </a:cubicBezTo>
                <a:lnTo>
                  <a:pt x="121" y="131"/>
                </a:lnTo>
                <a:cubicBezTo>
                  <a:pt x="121" y="88"/>
                  <a:pt x="152" y="56"/>
                  <a:pt x="192" y="56"/>
                </a:cubicBezTo>
                <a:cubicBezTo>
                  <a:pt x="202" y="56"/>
                  <a:pt x="217" y="59"/>
                  <a:pt x="224" y="61"/>
                </a:cubicBezTo>
                <a:cubicBezTo>
                  <a:pt x="228" y="61"/>
                  <a:pt x="239" y="65"/>
                  <a:pt x="262" y="71"/>
                </a:cubicBezTo>
                <a:cubicBezTo>
                  <a:pt x="270" y="73"/>
                  <a:pt x="277" y="75"/>
                  <a:pt x="282" y="77"/>
                </a:cubicBezTo>
                <a:lnTo>
                  <a:pt x="283" y="77"/>
                </a:lnTo>
                <a:cubicBezTo>
                  <a:pt x="283" y="77"/>
                  <a:pt x="283" y="77"/>
                  <a:pt x="283" y="77"/>
                </a:cubicBezTo>
                <a:cubicBezTo>
                  <a:pt x="289" y="71"/>
                  <a:pt x="300" y="57"/>
                  <a:pt x="313" y="35"/>
                </a:cubicBezTo>
                <a:lnTo>
                  <a:pt x="314" y="33"/>
                </a:lnTo>
                <a:cubicBezTo>
                  <a:pt x="329" y="11"/>
                  <a:pt x="348" y="0"/>
                  <a:pt x="375" y="0"/>
                </a:cubicBezTo>
                <a:cubicBezTo>
                  <a:pt x="398" y="0"/>
                  <a:pt x="420" y="12"/>
                  <a:pt x="435" y="34"/>
                </a:cubicBezTo>
                <a:lnTo>
                  <a:pt x="461" y="71"/>
                </a:lnTo>
                <a:cubicBezTo>
                  <a:pt x="464" y="76"/>
                  <a:pt x="473" y="81"/>
                  <a:pt x="482" y="81"/>
                </a:cubicBezTo>
                <a:cubicBezTo>
                  <a:pt x="484" y="81"/>
                  <a:pt x="486" y="81"/>
                  <a:pt x="487" y="80"/>
                </a:cubicBezTo>
                <a:lnTo>
                  <a:pt x="530" y="66"/>
                </a:lnTo>
                <a:cubicBezTo>
                  <a:pt x="558" y="57"/>
                  <a:pt x="587" y="64"/>
                  <a:pt x="606" y="83"/>
                </a:cubicBezTo>
                <a:cubicBezTo>
                  <a:pt x="619" y="97"/>
                  <a:pt x="627" y="117"/>
                  <a:pt x="626" y="138"/>
                </a:cubicBezTo>
                <a:lnTo>
                  <a:pt x="625" y="184"/>
                </a:lnTo>
                <a:cubicBezTo>
                  <a:pt x="624" y="192"/>
                  <a:pt x="633" y="204"/>
                  <a:pt x="641" y="206"/>
                </a:cubicBezTo>
                <a:lnTo>
                  <a:pt x="684" y="220"/>
                </a:lnTo>
                <a:cubicBezTo>
                  <a:pt x="708" y="228"/>
                  <a:pt x="726" y="245"/>
                  <a:pt x="733" y="268"/>
                </a:cubicBezTo>
                <a:cubicBezTo>
                  <a:pt x="740" y="290"/>
                  <a:pt x="735" y="314"/>
                  <a:pt x="719" y="335"/>
                </a:cubicBezTo>
                <a:lnTo>
                  <a:pt x="692" y="371"/>
                </a:lnTo>
                <a:cubicBezTo>
                  <a:pt x="687" y="377"/>
                  <a:pt x="686" y="392"/>
                  <a:pt x="691" y="399"/>
                </a:cubicBezTo>
                <a:lnTo>
                  <a:pt x="718" y="435"/>
                </a:lnTo>
                <a:cubicBezTo>
                  <a:pt x="733" y="456"/>
                  <a:pt x="737" y="481"/>
                  <a:pt x="730" y="503"/>
                </a:cubicBezTo>
                <a:cubicBezTo>
                  <a:pt x="722" y="525"/>
                  <a:pt x="704" y="541"/>
                  <a:pt x="680" y="549"/>
                </a:cubicBezTo>
                <a:lnTo>
                  <a:pt x="636" y="561"/>
                </a:lnTo>
                <a:cubicBezTo>
                  <a:pt x="628" y="564"/>
                  <a:pt x="619" y="575"/>
                  <a:pt x="619" y="584"/>
                </a:cubicBezTo>
                <a:lnTo>
                  <a:pt x="619" y="629"/>
                </a:lnTo>
                <a:cubicBezTo>
                  <a:pt x="619" y="672"/>
                  <a:pt x="589" y="703"/>
                  <a:pt x="549" y="703"/>
                </a:cubicBezTo>
                <a:cubicBezTo>
                  <a:pt x="539" y="703"/>
                  <a:pt x="530" y="701"/>
                  <a:pt x="521" y="698"/>
                </a:cubicBezTo>
                <a:lnTo>
                  <a:pt x="478" y="683"/>
                </a:lnTo>
                <a:cubicBezTo>
                  <a:pt x="477" y="682"/>
                  <a:pt x="475" y="682"/>
                  <a:pt x="473" y="682"/>
                </a:cubicBezTo>
                <a:cubicBezTo>
                  <a:pt x="464" y="682"/>
                  <a:pt x="455" y="687"/>
                  <a:pt x="452" y="691"/>
                </a:cubicBezTo>
                <a:lnTo>
                  <a:pt x="425" y="728"/>
                </a:lnTo>
                <a:cubicBezTo>
                  <a:pt x="410" y="749"/>
                  <a:pt x="389" y="760"/>
                  <a:pt x="366" y="760"/>
                </a:cubicBezTo>
                <a:close/>
                <a:moveTo>
                  <a:pt x="369" y="200"/>
                </a:moveTo>
                <a:cubicBezTo>
                  <a:pt x="263" y="200"/>
                  <a:pt x="177" y="286"/>
                  <a:pt x="177" y="392"/>
                </a:cubicBezTo>
                <a:cubicBezTo>
                  <a:pt x="177" y="497"/>
                  <a:pt x="263" y="584"/>
                  <a:pt x="369" y="584"/>
                </a:cubicBezTo>
                <a:cubicBezTo>
                  <a:pt x="474" y="584"/>
                  <a:pt x="561" y="497"/>
                  <a:pt x="561" y="392"/>
                </a:cubicBezTo>
                <a:cubicBezTo>
                  <a:pt x="561" y="286"/>
                  <a:pt x="474" y="200"/>
                  <a:pt x="369" y="200"/>
                </a:cubicBezTo>
                <a:close/>
                <a:moveTo>
                  <a:pt x="369" y="617"/>
                </a:moveTo>
                <a:cubicBezTo>
                  <a:pt x="244" y="617"/>
                  <a:pt x="143" y="516"/>
                  <a:pt x="143" y="392"/>
                </a:cubicBezTo>
                <a:cubicBezTo>
                  <a:pt x="143" y="267"/>
                  <a:pt x="244" y="166"/>
                  <a:pt x="369" y="166"/>
                </a:cubicBezTo>
                <a:cubicBezTo>
                  <a:pt x="493" y="166"/>
                  <a:pt x="594" y="267"/>
                  <a:pt x="594" y="392"/>
                </a:cubicBezTo>
                <a:cubicBezTo>
                  <a:pt x="594" y="516"/>
                  <a:pt x="493" y="617"/>
                  <a:pt x="369" y="617"/>
                </a:cubicBezTo>
                <a:close/>
                <a:moveTo>
                  <a:pt x="530" y="392"/>
                </a:moveTo>
                <a:cubicBezTo>
                  <a:pt x="530" y="481"/>
                  <a:pt x="458" y="553"/>
                  <a:pt x="369" y="553"/>
                </a:cubicBezTo>
                <a:cubicBezTo>
                  <a:pt x="279" y="553"/>
                  <a:pt x="207" y="481"/>
                  <a:pt x="207" y="392"/>
                </a:cubicBezTo>
                <a:cubicBezTo>
                  <a:pt x="207" y="302"/>
                  <a:pt x="279" y="230"/>
                  <a:pt x="369" y="230"/>
                </a:cubicBezTo>
                <a:cubicBezTo>
                  <a:pt x="458" y="230"/>
                  <a:pt x="530" y="302"/>
                  <a:pt x="530" y="392"/>
                </a:cubicBezTo>
                <a:close/>
                <a:moveTo>
                  <a:pt x="552" y="748"/>
                </a:moveTo>
                <a:cubicBezTo>
                  <a:pt x="551" y="748"/>
                  <a:pt x="550" y="748"/>
                  <a:pt x="549" y="748"/>
                </a:cubicBezTo>
                <a:cubicBezTo>
                  <a:pt x="534" y="748"/>
                  <a:pt x="520" y="745"/>
                  <a:pt x="506" y="740"/>
                </a:cubicBezTo>
                <a:lnTo>
                  <a:pt x="479" y="731"/>
                </a:lnTo>
                <a:lnTo>
                  <a:pt x="461" y="754"/>
                </a:lnTo>
                <a:cubicBezTo>
                  <a:pt x="448" y="773"/>
                  <a:pt x="430" y="787"/>
                  <a:pt x="411" y="795"/>
                </a:cubicBezTo>
                <a:lnTo>
                  <a:pt x="424" y="1020"/>
                </a:lnTo>
                <a:cubicBezTo>
                  <a:pt x="425" y="1038"/>
                  <a:pt x="434" y="1040"/>
                  <a:pt x="443" y="1025"/>
                </a:cubicBezTo>
                <a:lnTo>
                  <a:pt x="488" y="952"/>
                </a:lnTo>
                <a:cubicBezTo>
                  <a:pt x="498" y="936"/>
                  <a:pt x="516" y="934"/>
                  <a:pt x="528" y="947"/>
                </a:cubicBezTo>
                <a:lnTo>
                  <a:pt x="621" y="1043"/>
                </a:lnTo>
                <a:cubicBezTo>
                  <a:pt x="633" y="1056"/>
                  <a:pt x="640" y="1053"/>
                  <a:pt x="635" y="1035"/>
                </a:cubicBezTo>
                <a:cubicBezTo>
                  <a:pt x="635" y="1035"/>
                  <a:pt x="577" y="835"/>
                  <a:pt x="552" y="748"/>
                </a:cubicBezTo>
                <a:close/>
                <a:moveTo>
                  <a:pt x="366" y="805"/>
                </a:moveTo>
                <a:cubicBezTo>
                  <a:pt x="327" y="805"/>
                  <a:pt x="291" y="785"/>
                  <a:pt x="268" y="752"/>
                </a:cubicBezTo>
                <a:lnTo>
                  <a:pt x="252" y="727"/>
                </a:lnTo>
                <a:lnTo>
                  <a:pt x="224" y="736"/>
                </a:lnTo>
                <a:cubicBezTo>
                  <a:pt x="211" y="741"/>
                  <a:pt x="198" y="743"/>
                  <a:pt x="185" y="743"/>
                </a:cubicBezTo>
                <a:cubicBezTo>
                  <a:pt x="179" y="743"/>
                  <a:pt x="174" y="742"/>
                  <a:pt x="168" y="741"/>
                </a:cubicBezTo>
                <a:cubicBezTo>
                  <a:pt x="145" y="828"/>
                  <a:pt x="91" y="1027"/>
                  <a:pt x="90" y="1032"/>
                </a:cubicBezTo>
                <a:cubicBezTo>
                  <a:pt x="86" y="1051"/>
                  <a:pt x="98" y="1080"/>
                  <a:pt x="129" y="1061"/>
                </a:cubicBezTo>
                <a:cubicBezTo>
                  <a:pt x="134" y="1058"/>
                  <a:pt x="228" y="981"/>
                  <a:pt x="228" y="981"/>
                </a:cubicBezTo>
                <a:cubicBezTo>
                  <a:pt x="242" y="969"/>
                  <a:pt x="254" y="968"/>
                  <a:pt x="270" y="982"/>
                </a:cubicBezTo>
                <a:lnTo>
                  <a:pt x="343" y="1047"/>
                </a:lnTo>
                <a:cubicBezTo>
                  <a:pt x="355" y="1058"/>
                  <a:pt x="375" y="1052"/>
                  <a:pt x="375" y="1034"/>
                </a:cubicBezTo>
                <a:lnTo>
                  <a:pt x="368" y="805"/>
                </a:lnTo>
                <a:cubicBezTo>
                  <a:pt x="367" y="805"/>
                  <a:pt x="366" y="805"/>
                  <a:pt x="366" y="8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87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3083792" y="5287801"/>
            <a:ext cx="70881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</a:pPr>
            <a:r>
              <a:rPr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achieve high quality outcomes and full transparency towards.</a:t>
            </a:r>
            <a:endParaRPr/>
          </a:p>
        </p:txBody>
      </p:sp>
      <p:sp>
        <p:nvSpPr>
          <p:cNvPr id="554" name="Google Shape;554;p31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2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561" name="Google Shape;561;p32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2" name="Google Shape;562;p32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563" name="Google Shape;563;p32"/>
          <p:cNvSpPr/>
          <p:nvPr/>
        </p:nvSpPr>
        <p:spPr>
          <a:xfrm>
            <a:off x="3841727" y="5178017"/>
            <a:ext cx="4572000" cy="549275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4" name="Google Shape;564;p32"/>
          <p:cNvSpPr/>
          <p:nvPr/>
        </p:nvSpPr>
        <p:spPr>
          <a:xfrm>
            <a:off x="5556227" y="2344329"/>
            <a:ext cx="3175" cy="1588"/>
          </a:xfrm>
          <a:custGeom>
            <a:rect b="b" l="l" r="r" t="t"/>
            <a:pathLst>
              <a:path extrusionOk="0" h="2" w="3">
                <a:moveTo>
                  <a:pt x="3" y="0"/>
                </a:moveTo>
                <a:lnTo>
                  <a:pt x="0" y="2"/>
                </a:lnTo>
                <a:lnTo>
                  <a:pt x="1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5" name="Google Shape;565;p32"/>
          <p:cNvSpPr/>
          <p:nvPr/>
        </p:nvSpPr>
        <p:spPr>
          <a:xfrm>
            <a:off x="4225728" y="1472026"/>
            <a:ext cx="2926219" cy="2646565"/>
          </a:xfrm>
          <a:custGeom>
            <a:rect b="b" l="l" r="r" t="t"/>
            <a:pathLst>
              <a:path extrusionOk="0" h="3000" w="3317">
                <a:moveTo>
                  <a:pt x="3317" y="1503"/>
                </a:moveTo>
                <a:lnTo>
                  <a:pt x="3298" y="1461"/>
                </a:lnTo>
                <a:lnTo>
                  <a:pt x="3277" y="1416"/>
                </a:lnTo>
                <a:lnTo>
                  <a:pt x="3251" y="1368"/>
                </a:lnTo>
                <a:lnTo>
                  <a:pt x="3221" y="1317"/>
                </a:lnTo>
                <a:lnTo>
                  <a:pt x="3190" y="1263"/>
                </a:lnTo>
                <a:lnTo>
                  <a:pt x="3155" y="1208"/>
                </a:lnTo>
                <a:lnTo>
                  <a:pt x="3116" y="1151"/>
                </a:lnTo>
                <a:lnTo>
                  <a:pt x="3076" y="1091"/>
                </a:lnTo>
                <a:lnTo>
                  <a:pt x="3032" y="1029"/>
                </a:lnTo>
                <a:lnTo>
                  <a:pt x="2984" y="968"/>
                </a:lnTo>
                <a:lnTo>
                  <a:pt x="2935" y="906"/>
                </a:lnTo>
                <a:lnTo>
                  <a:pt x="2881" y="843"/>
                </a:lnTo>
                <a:lnTo>
                  <a:pt x="2825" y="780"/>
                </a:lnTo>
                <a:lnTo>
                  <a:pt x="2767" y="717"/>
                </a:lnTo>
                <a:lnTo>
                  <a:pt x="2705" y="656"/>
                </a:lnTo>
                <a:lnTo>
                  <a:pt x="2641" y="594"/>
                </a:lnTo>
                <a:lnTo>
                  <a:pt x="2573" y="534"/>
                </a:lnTo>
                <a:lnTo>
                  <a:pt x="2503" y="476"/>
                </a:lnTo>
                <a:lnTo>
                  <a:pt x="2431" y="419"/>
                </a:lnTo>
                <a:lnTo>
                  <a:pt x="2354" y="365"/>
                </a:lnTo>
                <a:lnTo>
                  <a:pt x="2317" y="339"/>
                </a:lnTo>
                <a:lnTo>
                  <a:pt x="2276" y="314"/>
                </a:lnTo>
                <a:lnTo>
                  <a:pt x="2237" y="288"/>
                </a:lnTo>
                <a:lnTo>
                  <a:pt x="2197" y="264"/>
                </a:lnTo>
                <a:lnTo>
                  <a:pt x="2155" y="240"/>
                </a:lnTo>
                <a:lnTo>
                  <a:pt x="2113" y="218"/>
                </a:lnTo>
                <a:lnTo>
                  <a:pt x="2071" y="197"/>
                </a:lnTo>
                <a:lnTo>
                  <a:pt x="2027" y="176"/>
                </a:lnTo>
                <a:lnTo>
                  <a:pt x="1984" y="156"/>
                </a:lnTo>
                <a:lnTo>
                  <a:pt x="1939" y="137"/>
                </a:lnTo>
                <a:lnTo>
                  <a:pt x="1894" y="120"/>
                </a:lnTo>
                <a:lnTo>
                  <a:pt x="1849" y="102"/>
                </a:lnTo>
                <a:lnTo>
                  <a:pt x="1802" y="87"/>
                </a:lnTo>
                <a:lnTo>
                  <a:pt x="1755" y="72"/>
                </a:lnTo>
                <a:lnTo>
                  <a:pt x="1707" y="60"/>
                </a:lnTo>
                <a:lnTo>
                  <a:pt x="1659" y="48"/>
                </a:lnTo>
                <a:lnTo>
                  <a:pt x="1611" y="36"/>
                </a:lnTo>
                <a:lnTo>
                  <a:pt x="1562" y="27"/>
                </a:lnTo>
                <a:lnTo>
                  <a:pt x="1511" y="20"/>
                </a:lnTo>
                <a:lnTo>
                  <a:pt x="1461" y="12"/>
                </a:lnTo>
                <a:lnTo>
                  <a:pt x="1410" y="8"/>
                </a:lnTo>
                <a:lnTo>
                  <a:pt x="1359" y="3"/>
                </a:lnTo>
                <a:lnTo>
                  <a:pt x="1307" y="2"/>
                </a:lnTo>
                <a:lnTo>
                  <a:pt x="1254" y="0"/>
                </a:lnTo>
                <a:lnTo>
                  <a:pt x="1197" y="2"/>
                </a:lnTo>
                <a:lnTo>
                  <a:pt x="1142" y="3"/>
                </a:lnTo>
                <a:lnTo>
                  <a:pt x="1088" y="8"/>
                </a:lnTo>
                <a:lnTo>
                  <a:pt x="1037" y="12"/>
                </a:lnTo>
                <a:lnTo>
                  <a:pt x="986" y="20"/>
                </a:lnTo>
                <a:lnTo>
                  <a:pt x="938" y="27"/>
                </a:lnTo>
                <a:lnTo>
                  <a:pt x="890" y="36"/>
                </a:lnTo>
                <a:lnTo>
                  <a:pt x="845" y="48"/>
                </a:lnTo>
                <a:lnTo>
                  <a:pt x="801" y="60"/>
                </a:lnTo>
                <a:lnTo>
                  <a:pt x="759" y="72"/>
                </a:lnTo>
                <a:lnTo>
                  <a:pt x="719" y="87"/>
                </a:lnTo>
                <a:lnTo>
                  <a:pt x="680" y="102"/>
                </a:lnTo>
                <a:lnTo>
                  <a:pt x="641" y="119"/>
                </a:lnTo>
                <a:lnTo>
                  <a:pt x="605" y="135"/>
                </a:lnTo>
                <a:lnTo>
                  <a:pt x="570" y="153"/>
                </a:lnTo>
                <a:lnTo>
                  <a:pt x="536" y="173"/>
                </a:lnTo>
                <a:lnTo>
                  <a:pt x="504" y="192"/>
                </a:lnTo>
                <a:lnTo>
                  <a:pt x="473" y="213"/>
                </a:lnTo>
                <a:lnTo>
                  <a:pt x="444" y="234"/>
                </a:lnTo>
                <a:lnTo>
                  <a:pt x="416" y="257"/>
                </a:lnTo>
                <a:lnTo>
                  <a:pt x="389" y="279"/>
                </a:lnTo>
                <a:lnTo>
                  <a:pt x="362" y="302"/>
                </a:lnTo>
                <a:lnTo>
                  <a:pt x="338" y="326"/>
                </a:lnTo>
                <a:lnTo>
                  <a:pt x="314" y="350"/>
                </a:lnTo>
                <a:lnTo>
                  <a:pt x="291" y="374"/>
                </a:lnTo>
                <a:lnTo>
                  <a:pt x="270" y="399"/>
                </a:lnTo>
                <a:lnTo>
                  <a:pt x="249" y="423"/>
                </a:lnTo>
                <a:lnTo>
                  <a:pt x="230" y="449"/>
                </a:lnTo>
                <a:lnTo>
                  <a:pt x="212" y="474"/>
                </a:lnTo>
                <a:lnTo>
                  <a:pt x="195" y="501"/>
                </a:lnTo>
                <a:lnTo>
                  <a:pt x="164" y="552"/>
                </a:lnTo>
                <a:lnTo>
                  <a:pt x="135" y="603"/>
                </a:lnTo>
                <a:lnTo>
                  <a:pt x="111" y="656"/>
                </a:lnTo>
                <a:lnTo>
                  <a:pt x="89" y="705"/>
                </a:lnTo>
                <a:lnTo>
                  <a:pt x="71" y="755"/>
                </a:lnTo>
                <a:lnTo>
                  <a:pt x="54" y="803"/>
                </a:lnTo>
                <a:lnTo>
                  <a:pt x="42" y="848"/>
                </a:lnTo>
                <a:lnTo>
                  <a:pt x="30" y="891"/>
                </a:lnTo>
                <a:lnTo>
                  <a:pt x="21" y="932"/>
                </a:lnTo>
                <a:lnTo>
                  <a:pt x="15" y="969"/>
                </a:lnTo>
                <a:lnTo>
                  <a:pt x="9" y="1002"/>
                </a:lnTo>
                <a:lnTo>
                  <a:pt x="3" y="1056"/>
                </a:lnTo>
                <a:lnTo>
                  <a:pt x="0" y="1092"/>
                </a:lnTo>
                <a:lnTo>
                  <a:pt x="0" y="1104"/>
                </a:lnTo>
                <a:lnTo>
                  <a:pt x="0" y="3000"/>
                </a:lnTo>
                <a:lnTo>
                  <a:pt x="11" y="2997"/>
                </a:lnTo>
                <a:lnTo>
                  <a:pt x="12" y="2946"/>
                </a:lnTo>
                <a:lnTo>
                  <a:pt x="17" y="2895"/>
                </a:lnTo>
                <a:lnTo>
                  <a:pt x="21" y="2844"/>
                </a:lnTo>
                <a:lnTo>
                  <a:pt x="27" y="2794"/>
                </a:lnTo>
                <a:lnTo>
                  <a:pt x="35" y="2746"/>
                </a:lnTo>
                <a:lnTo>
                  <a:pt x="45" y="2697"/>
                </a:lnTo>
                <a:lnTo>
                  <a:pt x="54" y="2649"/>
                </a:lnTo>
                <a:lnTo>
                  <a:pt x="66" y="2602"/>
                </a:lnTo>
                <a:lnTo>
                  <a:pt x="80" y="2556"/>
                </a:lnTo>
                <a:lnTo>
                  <a:pt x="93" y="2509"/>
                </a:lnTo>
                <a:lnTo>
                  <a:pt x="108" y="2463"/>
                </a:lnTo>
                <a:lnTo>
                  <a:pt x="125" y="2418"/>
                </a:lnTo>
                <a:lnTo>
                  <a:pt x="141" y="2374"/>
                </a:lnTo>
                <a:lnTo>
                  <a:pt x="159" y="2331"/>
                </a:lnTo>
                <a:lnTo>
                  <a:pt x="179" y="2287"/>
                </a:lnTo>
                <a:lnTo>
                  <a:pt x="200" y="2244"/>
                </a:lnTo>
                <a:lnTo>
                  <a:pt x="221" y="2202"/>
                </a:lnTo>
                <a:lnTo>
                  <a:pt x="242" y="2161"/>
                </a:lnTo>
                <a:lnTo>
                  <a:pt x="264" y="2119"/>
                </a:lnTo>
                <a:lnTo>
                  <a:pt x="288" y="2080"/>
                </a:lnTo>
                <a:lnTo>
                  <a:pt x="312" y="2040"/>
                </a:lnTo>
                <a:lnTo>
                  <a:pt x="338" y="2001"/>
                </a:lnTo>
                <a:lnTo>
                  <a:pt x="389" y="1926"/>
                </a:lnTo>
                <a:lnTo>
                  <a:pt x="443" y="1852"/>
                </a:lnTo>
                <a:lnTo>
                  <a:pt x="498" y="1782"/>
                </a:lnTo>
                <a:lnTo>
                  <a:pt x="557" y="1713"/>
                </a:lnTo>
                <a:lnTo>
                  <a:pt x="615" y="1647"/>
                </a:lnTo>
                <a:lnTo>
                  <a:pt x="677" y="1584"/>
                </a:lnTo>
                <a:lnTo>
                  <a:pt x="737" y="1524"/>
                </a:lnTo>
                <a:lnTo>
                  <a:pt x="798" y="1467"/>
                </a:lnTo>
                <a:lnTo>
                  <a:pt x="861" y="1413"/>
                </a:lnTo>
                <a:lnTo>
                  <a:pt x="923" y="1361"/>
                </a:lnTo>
                <a:lnTo>
                  <a:pt x="984" y="1311"/>
                </a:lnTo>
                <a:lnTo>
                  <a:pt x="1044" y="1266"/>
                </a:lnTo>
                <a:lnTo>
                  <a:pt x="1104" y="1223"/>
                </a:lnTo>
                <a:lnTo>
                  <a:pt x="1163" y="1182"/>
                </a:lnTo>
                <a:lnTo>
                  <a:pt x="1220" y="1145"/>
                </a:lnTo>
                <a:lnTo>
                  <a:pt x="1274" y="1110"/>
                </a:lnTo>
                <a:lnTo>
                  <a:pt x="1326" y="1079"/>
                </a:lnTo>
                <a:lnTo>
                  <a:pt x="1377" y="1052"/>
                </a:lnTo>
                <a:lnTo>
                  <a:pt x="1424" y="1026"/>
                </a:lnTo>
                <a:lnTo>
                  <a:pt x="1469" y="1004"/>
                </a:lnTo>
                <a:lnTo>
                  <a:pt x="1509" y="986"/>
                </a:lnTo>
                <a:lnTo>
                  <a:pt x="1545" y="966"/>
                </a:lnTo>
                <a:lnTo>
                  <a:pt x="1583" y="947"/>
                </a:lnTo>
                <a:lnTo>
                  <a:pt x="1620" y="930"/>
                </a:lnTo>
                <a:lnTo>
                  <a:pt x="1658" y="914"/>
                </a:lnTo>
                <a:lnTo>
                  <a:pt x="1697" y="899"/>
                </a:lnTo>
                <a:lnTo>
                  <a:pt x="1736" y="885"/>
                </a:lnTo>
                <a:lnTo>
                  <a:pt x="1776" y="872"/>
                </a:lnTo>
                <a:lnTo>
                  <a:pt x="1817" y="860"/>
                </a:lnTo>
                <a:lnTo>
                  <a:pt x="1858" y="851"/>
                </a:lnTo>
                <a:lnTo>
                  <a:pt x="1900" y="842"/>
                </a:lnTo>
                <a:lnTo>
                  <a:pt x="1942" y="834"/>
                </a:lnTo>
                <a:lnTo>
                  <a:pt x="1984" y="828"/>
                </a:lnTo>
                <a:lnTo>
                  <a:pt x="2027" y="822"/>
                </a:lnTo>
                <a:lnTo>
                  <a:pt x="2069" y="819"/>
                </a:lnTo>
                <a:lnTo>
                  <a:pt x="2113" y="816"/>
                </a:lnTo>
                <a:lnTo>
                  <a:pt x="2158" y="816"/>
                </a:lnTo>
                <a:lnTo>
                  <a:pt x="2204" y="818"/>
                </a:lnTo>
                <a:lnTo>
                  <a:pt x="2251" y="819"/>
                </a:lnTo>
                <a:lnTo>
                  <a:pt x="2296" y="824"/>
                </a:lnTo>
                <a:lnTo>
                  <a:pt x="2341" y="828"/>
                </a:lnTo>
                <a:lnTo>
                  <a:pt x="2386" y="836"/>
                </a:lnTo>
                <a:lnTo>
                  <a:pt x="2431" y="845"/>
                </a:lnTo>
                <a:lnTo>
                  <a:pt x="2474" y="855"/>
                </a:lnTo>
                <a:lnTo>
                  <a:pt x="2518" y="866"/>
                </a:lnTo>
                <a:lnTo>
                  <a:pt x="2560" y="879"/>
                </a:lnTo>
                <a:lnTo>
                  <a:pt x="2603" y="893"/>
                </a:lnTo>
                <a:lnTo>
                  <a:pt x="2644" y="909"/>
                </a:lnTo>
                <a:lnTo>
                  <a:pt x="2684" y="926"/>
                </a:lnTo>
                <a:lnTo>
                  <a:pt x="2725" y="944"/>
                </a:lnTo>
                <a:lnTo>
                  <a:pt x="2764" y="963"/>
                </a:lnTo>
                <a:lnTo>
                  <a:pt x="2803" y="984"/>
                </a:lnTo>
                <a:lnTo>
                  <a:pt x="2840" y="1007"/>
                </a:lnTo>
                <a:lnTo>
                  <a:pt x="2878" y="1029"/>
                </a:lnTo>
                <a:lnTo>
                  <a:pt x="2914" y="1053"/>
                </a:lnTo>
                <a:lnTo>
                  <a:pt x="2948" y="1079"/>
                </a:lnTo>
                <a:lnTo>
                  <a:pt x="2983" y="1106"/>
                </a:lnTo>
                <a:lnTo>
                  <a:pt x="3017" y="1133"/>
                </a:lnTo>
                <a:lnTo>
                  <a:pt x="3049" y="1163"/>
                </a:lnTo>
                <a:lnTo>
                  <a:pt x="3080" y="1191"/>
                </a:lnTo>
                <a:lnTo>
                  <a:pt x="3112" y="1223"/>
                </a:lnTo>
                <a:lnTo>
                  <a:pt x="3140" y="1254"/>
                </a:lnTo>
                <a:lnTo>
                  <a:pt x="3169" y="1287"/>
                </a:lnTo>
                <a:lnTo>
                  <a:pt x="3197" y="1322"/>
                </a:lnTo>
                <a:lnTo>
                  <a:pt x="3223" y="1356"/>
                </a:lnTo>
                <a:lnTo>
                  <a:pt x="3248" y="1391"/>
                </a:lnTo>
                <a:lnTo>
                  <a:pt x="3272" y="1427"/>
                </a:lnTo>
                <a:lnTo>
                  <a:pt x="3296" y="1464"/>
                </a:lnTo>
                <a:lnTo>
                  <a:pt x="3317" y="150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6" name="Google Shape;566;p32"/>
          <p:cNvSpPr/>
          <p:nvPr/>
        </p:nvSpPr>
        <p:spPr>
          <a:xfrm>
            <a:off x="5374338" y="1472026"/>
            <a:ext cx="2647449" cy="2926220"/>
          </a:xfrm>
          <a:custGeom>
            <a:rect b="b" l="l" r="r" t="t"/>
            <a:pathLst>
              <a:path extrusionOk="0" h="3317" w="3001">
                <a:moveTo>
                  <a:pt x="1498" y="3317"/>
                </a:moveTo>
                <a:lnTo>
                  <a:pt x="1540" y="3297"/>
                </a:lnTo>
                <a:lnTo>
                  <a:pt x="1585" y="3275"/>
                </a:lnTo>
                <a:lnTo>
                  <a:pt x="1633" y="3249"/>
                </a:lnTo>
                <a:lnTo>
                  <a:pt x="1684" y="3221"/>
                </a:lnTo>
                <a:lnTo>
                  <a:pt x="1736" y="3189"/>
                </a:lnTo>
                <a:lnTo>
                  <a:pt x="1793" y="3153"/>
                </a:lnTo>
                <a:lnTo>
                  <a:pt x="1850" y="3116"/>
                </a:lnTo>
                <a:lnTo>
                  <a:pt x="1910" y="3076"/>
                </a:lnTo>
                <a:lnTo>
                  <a:pt x="1970" y="3031"/>
                </a:lnTo>
                <a:lnTo>
                  <a:pt x="2033" y="2984"/>
                </a:lnTo>
                <a:lnTo>
                  <a:pt x="2095" y="2933"/>
                </a:lnTo>
                <a:lnTo>
                  <a:pt x="2158" y="2881"/>
                </a:lnTo>
                <a:lnTo>
                  <a:pt x="2221" y="2824"/>
                </a:lnTo>
                <a:lnTo>
                  <a:pt x="2284" y="2765"/>
                </a:lnTo>
                <a:lnTo>
                  <a:pt x="2346" y="2704"/>
                </a:lnTo>
                <a:lnTo>
                  <a:pt x="2407" y="2639"/>
                </a:lnTo>
                <a:lnTo>
                  <a:pt x="2467" y="2572"/>
                </a:lnTo>
                <a:lnTo>
                  <a:pt x="2526" y="2503"/>
                </a:lnTo>
                <a:lnTo>
                  <a:pt x="2581" y="2429"/>
                </a:lnTo>
                <a:lnTo>
                  <a:pt x="2637" y="2354"/>
                </a:lnTo>
                <a:lnTo>
                  <a:pt x="2662" y="2315"/>
                </a:lnTo>
                <a:lnTo>
                  <a:pt x="2688" y="2276"/>
                </a:lnTo>
                <a:lnTo>
                  <a:pt x="2713" y="2236"/>
                </a:lnTo>
                <a:lnTo>
                  <a:pt x="2737" y="2195"/>
                </a:lnTo>
                <a:lnTo>
                  <a:pt x="2760" y="2155"/>
                </a:lnTo>
                <a:lnTo>
                  <a:pt x="2782" y="2113"/>
                </a:lnTo>
                <a:lnTo>
                  <a:pt x="2805" y="2069"/>
                </a:lnTo>
                <a:lnTo>
                  <a:pt x="2826" y="2026"/>
                </a:lnTo>
                <a:lnTo>
                  <a:pt x="2845" y="1982"/>
                </a:lnTo>
                <a:lnTo>
                  <a:pt x="2863" y="1939"/>
                </a:lnTo>
                <a:lnTo>
                  <a:pt x="2881" y="1894"/>
                </a:lnTo>
                <a:lnTo>
                  <a:pt x="2898" y="1847"/>
                </a:lnTo>
                <a:lnTo>
                  <a:pt x="2914" y="1801"/>
                </a:lnTo>
                <a:lnTo>
                  <a:pt x="2928" y="1754"/>
                </a:lnTo>
                <a:lnTo>
                  <a:pt x="2941" y="1708"/>
                </a:lnTo>
                <a:lnTo>
                  <a:pt x="2953" y="1658"/>
                </a:lnTo>
                <a:lnTo>
                  <a:pt x="2964" y="1610"/>
                </a:lnTo>
                <a:lnTo>
                  <a:pt x="2974" y="1561"/>
                </a:lnTo>
                <a:lnTo>
                  <a:pt x="2982" y="1512"/>
                </a:lnTo>
                <a:lnTo>
                  <a:pt x="2989" y="1461"/>
                </a:lnTo>
                <a:lnTo>
                  <a:pt x="2994" y="1410"/>
                </a:lnTo>
                <a:lnTo>
                  <a:pt x="2998" y="1359"/>
                </a:lnTo>
                <a:lnTo>
                  <a:pt x="3000" y="1306"/>
                </a:lnTo>
                <a:lnTo>
                  <a:pt x="3001" y="1254"/>
                </a:lnTo>
                <a:lnTo>
                  <a:pt x="3000" y="1197"/>
                </a:lnTo>
                <a:lnTo>
                  <a:pt x="2998" y="1141"/>
                </a:lnTo>
                <a:lnTo>
                  <a:pt x="2994" y="1089"/>
                </a:lnTo>
                <a:lnTo>
                  <a:pt x="2988" y="1036"/>
                </a:lnTo>
                <a:lnTo>
                  <a:pt x="2982" y="987"/>
                </a:lnTo>
                <a:lnTo>
                  <a:pt x="2974" y="937"/>
                </a:lnTo>
                <a:lnTo>
                  <a:pt x="2964" y="891"/>
                </a:lnTo>
                <a:lnTo>
                  <a:pt x="2953" y="846"/>
                </a:lnTo>
                <a:lnTo>
                  <a:pt x="2941" y="802"/>
                </a:lnTo>
                <a:lnTo>
                  <a:pt x="2928" y="759"/>
                </a:lnTo>
                <a:lnTo>
                  <a:pt x="2914" y="718"/>
                </a:lnTo>
                <a:lnTo>
                  <a:pt x="2899" y="679"/>
                </a:lnTo>
                <a:lnTo>
                  <a:pt x="2883" y="642"/>
                </a:lnTo>
                <a:lnTo>
                  <a:pt x="2865" y="606"/>
                </a:lnTo>
                <a:lnTo>
                  <a:pt x="2847" y="570"/>
                </a:lnTo>
                <a:lnTo>
                  <a:pt x="2829" y="537"/>
                </a:lnTo>
                <a:lnTo>
                  <a:pt x="2809" y="504"/>
                </a:lnTo>
                <a:lnTo>
                  <a:pt x="2788" y="474"/>
                </a:lnTo>
                <a:lnTo>
                  <a:pt x="2767" y="444"/>
                </a:lnTo>
                <a:lnTo>
                  <a:pt x="2745" y="415"/>
                </a:lnTo>
                <a:lnTo>
                  <a:pt x="2722" y="388"/>
                </a:lnTo>
                <a:lnTo>
                  <a:pt x="2700" y="363"/>
                </a:lnTo>
                <a:lnTo>
                  <a:pt x="2676" y="337"/>
                </a:lnTo>
                <a:lnTo>
                  <a:pt x="2652" y="315"/>
                </a:lnTo>
                <a:lnTo>
                  <a:pt x="2628" y="292"/>
                </a:lnTo>
                <a:lnTo>
                  <a:pt x="2602" y="270"/>
                </a:lnTo>
                <a:lnTo>
                  <a:pt x="2577" y="250"/>
                </a:lnTo>
                <a:lnTo>
                  <a:pt x="2551" y="231"/>
                </a:lnTo>
                <a:lnTo>
                  <a:pt x="2526" y="213"/>
                </a:lnTo>
                <a:lnTo>
                  <a:pt x="2500" y="195"/>
                </a:lnTo>
                <a:lnTo>
                  <a:pt x="2449" y="163"/>
                </a:lnTo>
                <a:lnTo>
                  <a:pt x="2397" y="136"/>
                </a:lnTo>
                <a:lnTo>
                  <a:pt x="2346" y="111"/>
                </a:lnTo>
                <a:lnTo>
                  <a:pt x="2294" y="90"/>
                </a:lnTo>
                <a:lnTo>
                  <a:pt x="2246" y="70"/>
                </a:lnTo>
                <a:lnTo>
                  <a:pt x="2198" y="55"/>
                </a:lnTo>
                <a:lnTo>
                  <a:pt x="2152" y="42"/>
                </a:lnTo>
                <a:lnTo>
                  <a:pt x="2110" y="31"/>
                </a:lnTo>
                <a:lnTo>
                  <a:pt x="2069" y="22"/>
                </a:lnTo>
                <a:lnTo>
                  <a:pt x="2032" y="15"/>
                </a:lnTo>
                <a:lnTo>
                  <a:pt x="1999" y="10"/>
                </a:lnTo>
                <a:lnTo>
                  <a:pt x="1943" y="3"/>
                </a:lnTo>
                <a:lnTo>
                  <a:pt x="1909" y="2"/>
                </a:lnTo>
                <a:lnTo>
                  <a:pt x="1897" y="0"/>
                </a:lnTo>
                <a:lnTo>
                  <a:pt x="0" y="0"/>
                </a:lnTo>
                <a:lnTo>
                  <a:pt x="3" y="10"/>
                </a:lnTo>
                <a:lnTo>
                  <a:pt x="54" y="13"/>
                </a:lnTo>
                <a:lnTo>
                  <a:pt x="105" y="16"/>
                </a:lnTo>
                <a:lnTo>
                  <a:pt x="155" y="21"/>
                </a:lnTo>
                <a:lnTo>
                  <a:pt x="204" y="28"/>
                </a:lnTo>
                <a:lnTo>
                  <a:pt x="254" y="36"/>
                </a:lnTo>
                <a:lnTo>
                  <a:pt x="302" y="45"/>
                </a:lnTo>
                <a:lnTo>
                  <a:pt x="350" y="55"/>
                </a:lnTo>
                <a:lnTo>
                  <a:pt x="398" y="67"/>
                </a:lnTo>
                <a:lnTo>
                  <a:pt x="444" y="79"/>
                </a:lnTo>
                <a:lnTo>
                  <a:pt x="491" y="94"/>
                </a:lnTo>
                <a:lnTo>
                  <a:pt x="536" y="109"/>
                </a:lnTo>
                <a:lnTo>
                  <a:pt x="581" y="124"/>
                </a:lnTo>
                <a:lnTo>
                  <a:pt x="626" y="142"/>
                </a:lnTo>
                <a:lnTo>
                  <a:pt x="670" y="160"/>
                </a:lnTo>
                <a:lnTo>
                  <a:pt x="713" y="180"/>
                </a:lnTo>
                <a:lnTo>
                  <a:pt x="755" y="199"/>
                </a:lnTo>
                <a:lnTo>
                  <a:pt x="797" y="220"/>
                </a:lnTo>
                <a:lnTo>
                  <a:pt x="839" y="243"/>
                </a:lnTo>
                <a:lnTo>
                  <a:pt x="880" y="265"/>
                </a:lnTo>
                <a:lnTo>
                  <a:pt x="920" y="288"/>
                </a:lnTo>
                <a:lnTo>
                  <a:pt x="959" y="313"/>
                </a:lnTo>
                <a:lnTo>
                  <a:pt x="998" y="337"/>
                </a:lnTo>
                <a:lnTo>
                  <a:pt x="1075" y="390"/>
                </a:lnTo>
                <a:lnTo>
                  <a:pt x="1148" y="444"/>
                </a:lnTo>
                <a:lnTo>
                  <a:pt x="1219" y="499"/>
                </a:lnTo>
                <a:lnTo>
                  <a:pt x="1288" y="556"/>
                </a:lnTo>
                <a:lnTo>
                  <a:pt x="1352" y="616"/>
                </a:lnTo>
                <a:lnTo>
                  <a:pt x="1415" y="676"/>
                </a:lnTo>
                <a:lnTo>
                  <a:pt x="1475" y="738"/>
                </a:lnTo>
                <a:lnTo>
                  <a:pt x="1534" y="799"/>
                </a:lnTo>
                <a:lnTo>
                  <a:pt x="1588" y="861"/>
                </a:lnTo>
                <a:lnTo>
                  <a:pt x="1640" y="922"/>
                </a:lnTo>
                <a:lnTo>
                  <a:pt x="1688" y="984"/>
                </a:lnTo>
                <a:lnTo>
                  <a:pt x="1735" y="1045"/>
                </a:lnTo>
                <a:lnTo>
                  <a:pt x="1778" y="1105"/>
                </a:lnTo>
                <a:lnTo>
                  <a:pt x="1819" y="1162"/>
                </a:lnTo>
                <a:lnTo>
                  <a:pt x="1856" y="1219"/>
                </a:lnTo>
                <a:lnTo>
                  <a:pt x="1889" y="1275"/>
                </a:lnTo>
                <a:lnTo>
                  <a:pt x="1921" y="1327"/>
                </a:lnTo>
                <a:lnTo>
                  <a:pt x="1949" y="1377"/>
                </a:lnTo>
                <a:lnTo>
                  <a:pt x="1975" y="1425"/>
                </a:lnTo>
                <a:lnTo>
                  <a:pt x="1996" y="1468"/>
                </a:lnTo>
                <a:lnTo>
                  <a:pt x="2015" y="1510"/>
                </a:lnTo>
                <a:lnTo>
                  <a:pt x="2035" y="1546"/>
                </a:lnTo>
                <a:lnTo>
                  <a:pt x="2053" y="1582"/>
                </a:lnTo>
                <a:lnTo>
                  <a:pt x="2071" y="1619"/>
                </a:lnTo>
                <a:lnTo>
                  <a:pt x="2087" y="1658"/>
                </a:lnTo>
                <a:lnTo>
                  <a:pt x="2102" y="1697"/>
                </a:lnTo>
                <a:lnTo>
                  <a:pt x="2116" y="1736"/>
                </a:lnTo>
                <a:lnTo>
                  <a:pt x="2129" y="1775"/>
                </a:lnTo>
                <a:lnTo>
                  <a:pt x="2140" y="1816"/>
                </a:lnTo>
                <a:lnTo>
                  <a:pt x="2150" y="1858"/>
                </a:lnTo>
                <a:lnTo>
                  <a:pt x="2159" y="1898"/>
                </a:lnTo>
                <a:lnTo>
                  <a:pt x="2167" y="1940"/>
                </a:lnTo>
                <a:lnTo>
                  <a:pt x="2173" y="1984"/>
                </a:lnTo>
                <a:lnTo>
                  <a:pt x="2177" y="2026"/>
                </a:lnTo>
                <a:lnTo>
                  <a:pt x="2182" y="2069"/>
                </a:lnTo>
                <a:lnTo>
                  <a:pt x="2183" y="2113"/>
                </a:lnTo>
                <a:lnTo>
                  <a:pt x="2185" y="2156"/>
                </a:lnTo>
                <a:lnTo>
                  <a:pt x="2183" y="2203"/>
                </a:lnTo>
                <a:lnTo>
                  <a:pt x="2182" y="2249"/>
                </a:lnTo>
                <a:lnTo>
                  <a:pt x="2177" y="2296"/>
                </a:lnTo>
                <a:lnTo>
                  <a:pt x="2171" y="2341"/>
                </a:lnTo>
                <a:lnTo>
                  <a:pt x="2165" y="2386"/>
                </a:lnTo>
                <a:lnTo>
                  <a:pt x="2156" y="2429"/>
                </a:lnTo>
                <a:lnTo>
                  <a:pt x="2146" y="2474"/>
                </a:lnTo>
                <a:lnTo>
                  <a:pt x="2135" y="2518"/>
                </a:lnTo>
                <a:lnTo>
                  <a:pt x="2122" y="2560"/>
                </a:lnTo>
                <a:lnTo>
                  <a:pt x="2108" y="2602"/>
                </a:lnTo>
                <a:lnTo>
                  <a:pt x="2092" y="2644"/>
                </a:lnTo>
                <a:lnTo>
                  <a:pt x="2075" y="2684"/>
                </a:lnTo>
                <a:lnTo>
                  <a:pt x="2057" y="2723"/>
                </a:lnTo>
                <a:lnTo>
                  <a:pt x="2038" y="2764"/>
                </a:lnTo>
                <a:lnTo>
                  <a:pt x="2017" y="2801"/>
                </a:lnTo>
                <a:lnTo>
                  <a:pt x="1994" y="2840"/>
                </a:lnTo>
                <a:lnTo>
                  <a:pt x="1972" y="2876"/>
                </a:lnTo>
                <a:lnTo>
                  <a:pt x="1948" y="2912"/>
                </a:lnTo>
                <a:lnTo>
                  <a:pt x="1922" y="2948"/>
                </a:lnTo>
                <a:lnTo>
                  <a:pt x="1895" y="2983"/>
                </a:lnTo>
                <a:lnTo>
                  <a:pt x="1867" y="3016"/>
                </a:lnTo>
                <a:lnTo>
                  <a:pt x="1838" y="3049"/>
                </a:lnTo>
                <a:lnTo>
                  <a:pt x="1808" y="3080"/>
                </a:lnTo>
                <a:lnTo>
                  <a:pt x="1778" y="3110"/>
                </a:lnTo>
                <a:lnTo>
                  <a:pt x="1747" y="3140"/>
                </a:lnTo>
                <a:lnTo>
                  <a:pt x="1714" y="3168"/>
                </a:lnTo>
                <a:lnTo>
                  <a:pt x="1679" y="3195"/>
                </a:lnTo>
                <a:lnTo>
                  <a:pt x="1645" y="3222"/>
                </a:lnTo>
                <a:lnTo>
                  <a:pt x="1609" y="3248"/>
                </a:lnTo>
                <a:lnTo>
                  <a:pt x="1573" y="3272"/>
                </a:lnTo>
                <a:lnTo>
                  <a:pt x="1535" y="3294"/>
                </a:lnTo>
                <a:lnTo>
                  <a:pt x="1498" y="3317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7" name="Google Shape;567;p32"/>
          <p:cNvSpPr/>
          <p:nvPr/>
        </p:nvSpPr>
        <p:spPr>
          <a:xfrm>
            <a:off x="5103505" y="2614893"/>
            <a:ext cx="2926221" cy="2645685"/>
          </a:xfrm>
          <a:custGeom>
            <a:rect b="b" l="l" r="r" t="t"/>
            <a:pathLst>
              <a:path extrusionOk="0" h="2999" w="3317">
                <a:moveTo>
                  <a:pt x="0" y="1497"/>
                </a:moveTo>
                <a:lnTo>
                  <a:pt x="19" y="1539"/>
                </a:lnTo>
                <a:lnTo>
                  <a:pt x="40" y="1584"/>
                </a:lnTo>
                <a:lnTo>
                  <a:pt x="66" y="1632"/>
                </a:lnTo>
                <a:lnTo>
                  <a:pt x="96" y="1683"/>
                </a:lnTo>
                <a:lnTo>
                  <a:pt x="127" y="1737"/>
                </a:lnTo>
                <a:lnTo>
                  <a:pt x="162" y="1792"/>
                </a:lnTo>
                <a:lnTo>
                  <a:pt x="201" y="1849"/>
                </a:lnTo>
                <a:lnTo>
                  <a:pt x="241" y="1909"/>
                </a:lnTo>
                <a:lnTo>
                  <a:pt x="285" y="1970"/>
                </a:lnTo>
                <a:lnTo>
                  <a:pt x="333" y="2032"/>
                </a:lnTo>
                <a:lnTo>
                  <a:pt x="382" y="2093"/>
                </a:lnTo>
                <a:lnTo>
                  <a:pt x="436" y="2156"/>
                </a:lnTo>
                <a:lnTo>
                  <a:pt x="492" y="2219"/>
                </a:lnTo>
                <a:lnTo>
                  <a:pt x="550" y="2282"/>
                </a:lnTo>
                <a:lnTo>
                  <a:pt x="612" y="2344"/>
                </a:lnTo>
                <a:lnTo>
                  <a:pt x="676" y="2405"/>
                </a:lnTo>
                <a:lnTo>
                  <a:pt x="744" y="2465"/>
                </a:lnTo>
                <a:lnTo>
                  <a:pt x="815" y="2524"/>
                </a:lnTo>
                <a:lnTo>
                  <a:pt x="887" y="2581"/>
                </a:lnTo>
                <a:lnTo>
                  <a:pt x="963" y="2635"/>
                </a:lnTo>
                <a:lnTo>
                  <a:pt x="1001" y="2660"/>
                </a:lnTo>
                <a:lnTo>
                  <a:pt x="1041" y="2686"/>
                </a:lnTo>
                <a:lnTo>
                  <a:pt x="1080" y="2711"/>
                </a:lnTo>
                <a:lnTo>
                  <a:pt x="1121" y="2735"/>
                </a:lnTo>
                <a:lnTo>
                  <a:pt x="1163" y="2759"/>
                </a:lnTo>
                <a:lnTo>
                  <a:pt x="1205" y="2782"/>
                </a:lnTo>
                <a:lnTo>
                  <a:pt x="1247" y="2803"/>
                </a:lnTo>
                <a:lnTo>
                  <a:pt x="1290" y="2824"/>
                </a:lnTo>
                <a:lnTo>
                  <a:pt x="1334" y="2843"/>
                </a:lnTo>
                <a:lnTo>
                  <a:pt x="1379" y="2863"/>
                </a:lnTo>
                <a:lnTo>
                  <a:pt x="1424" y="2879"/>
                </a:lnTo>
                <a:lnTo>
                  <a:pt x="1469" y="2897"/>
                </a:lnTo>
                <a:lnTo>
                  <a:pt x="1515" y="2912"/>
                </a:lnTo>
                <a:lnTo>
                  <a:pt x="1562" y="2927"/>
                </a:lnTo>
                <a:lnTo>
                  <a:pt x="1610" y="2939"/>
                </a:lnTo>
                <a:lnTo>
                  <a:pt x="1658" y="2951"/>
                </a:lnTo>
                <a:lnTo>
                  <a:pt x="1706" y="2963"/>
                </a:lnTo>
                <a:lnTo>
                  <a:pt x="1755" y="2972"/>
                </a:lnTo>
                <a:lnTo>
                  <a:pt x="1806" y="2980"/>
                </a:lnTo>
                <a:lnTo>
                  <a:pt x="1856" y="2987"/>
                </a:lnTo>
                <a:lnTo>
                  <a:pt x="1907" y="2992"/>
                </a:lnTo>
                <a:lnTo>
                  <a:pt x="1958" y="2996"/>
                </a:lnTo>
                <a:lnTo>
                  <a:pt x="2010" y="2998"/>
                </a:lnTo>
                <a:lnTo>
                  <a:pt x="2063" y="2999"/>
                </a:lnTo>
                <a:lnTo>
                  <a:pt x="2120" y="2998"/>
                </a:lnTo>
                <a:lnTo>
                  <a:pt x="2175" y="2996"/>
                </a:lnTo>
                <a:lnTo>
                  <a:pt x="2229" y="2992"/>
                </a:lnTo>
                <a:lnTo>
                  <a:pt x="2280" y="2987"/>
                </a:lnTo>
                <a:lnTo>
                  <a:pt x="2331" y="2980"/>
                </a:lnTo>
                <a:lnTo>
                  <a:pt x="2379" y="2972"/>
                </a:lnTo>
                <a:lnTo>
                  <a:pt x="2427" y="2963"/>
                </a:lnTo>
                <a:lnTo>
                  <a:pt x="2472" y="2951"/>
                </a:lnTo>
                <a:lnTo>
                  <a:pt x="2516" y="2939"/>
                </a:lnTo>
                <a:lnTo>
                  <a:pt x="2558" y="2927"/>
                </a:lnTo>
                <a:lnTo>
                  <a:pt x="2598" y="2912"/>
                </a:lnTo>
                <a:lnTo>
                  <a:pt x="2637" y="2897"/>
                </a:lnTo>
                <a:lnTo>
                  <a:pt x="2677" y="2881"/>
                </a:lnTo>
                <a:lnTo>
                  <a:pt x="2713" y="2864"/>
                </a:lnTo>
                <a:lnTo>
                  <a:pt x="2747" y="2846"/>
                </a:lnTo>
                <a:lnTo>
                  <a:pt x="2782" y="2827"/>
                </a:lnTo>
                <a:lnTo>
                  <a:pt x="2813" y="2807"/>
                </a:lnTo>
                <a:lnTo>
                  <a:pt x="2845" y="2786"/>
                </a:lnTo>
                <a:lnTo>
                  <a:pt x="2873" y="2765"/>
                </a:lnTo>
                <a:lnTo>
                  <a:pt x="2902" y="2743"/>
                </a:lnTo>
                <a:lnTo>
                  <a:pt x="2929" y="2720"/>
                </a:lnTo>
                <a:lnTo>
                  <a:pt x="2956" y="2698"/>
                </a:lnTo>
                <a:lnTo>
                  <a:pt x="2980" y="2674"/>
                </a:lnTo>
                <a:lnTo>
                  <a:pt x="3004" y="2650"/>
                </a:lnTo>
                <a:lnTo>
                  <a:pt x="3026" y="2626"/>
                </a:lnTo>
                <a:lnTo>
                  <a:pt x="3047" y="2600"/>
                </a:lnTo>
                <a:lnTo>
                  <a:pt x="3068" y="2576"/>
                </a:lnTo>
                <a:lnTo>
                  <a:pt x="3088" y="2551"/>
                </a:lnTo>
                <a:lnTo>
                  <a:pt x="3106" y="2525"/>
                </a:lnTo>
                <a:lnTo>
                  <a:pt x="3122" y="2498"/>
                </a:lnTo>
                <a:lnTo>
                  <a:pt x="3154" y="2447"/>
                </a:lnTo>
                <a:lnTo>
                  <a:pt x="3182" y="2396"/>
                </a:lnTo>
                <a:lnTo>
                  <a:pt x="3206" y="2344"/>
                </a:lnTo>
                <a:lnTo>
                  <a:pt x="3229" y="2294"/>
                </a:lnTo>
                <a:lnTo>
                  <a:pt x="3247" y="2245"/>
                </a:lnTo>
                <a:lnTo>
                  <a:pt x="3263" y="2197"/>
                </a:lnTo>
                <a:lnTo>
                  <a:pt x="3275" y="2152"/>
                </a:lnTo>
                <a:lnTo>
                  <a:pt x="3287" y="2108"/>
                </a:lnTo>
                <a:lnTo>
                  <a:pt x="3296" y="2068"/>
                </a:lnTo>
                <a:lnTo>
                  <a:pt x="3302" y="2030"/>
                </a:lnTo>
                <a:lnTo>
                  <a:pt x="3308" y="1997"/>
                </a:lnTo>
                <a:lnTo>
                  <a:pt x="3314" y="1943"/>
                </a:lnTo>
                <a:lnTo>
                  <a:pt x="3317" y="1907"/>
                </a:lnTo>
                <a:lnTo>
                  <a:pt x="3317" y="1895"/>
                </a:lnTo>
                <a:lnTo>
                  <a:pt x="3317" y="0"/>
                </a:lnTo>
                <a:lnTo>
                  <a:pt x="3307" y="3"/>
                </a:lnTo>
                <a:lnTo>
                  <a:pt x="3305" y="54"/>
                </a:lnTo>
                <a:lnTo>
                  <a:pt x="3301" y="105"/>
                </a:lnTo>
                <a:lnTo>
                  <a:pt x="3296" y="156"/>
                </a:lnTo>
                <a:lnTo>
                  <a:pt x="3290" y="206"/>
                </a:lnTo>
                <a:lnTo>
                  <a:pt x="3283" y="254"/>
                </a:lnTo>
                <a:lnTo>
                  <a:pt x="3272" y="303"/>
                </a:lnTo>
                <a:lnTo>
                  <a:pt x="3263" y="351"/>
                </a:lnTo>
                <a:lnTo>
                  <a:pt x="3251" y="397"/>
                </a:lnTo>
                <a:lnTo>
                  <a:pt x="3238" y="444"/>
                </a:lnTo>
                <a:lnTo>
                  <a:pt x="3224" y="490"/>
                </a:lnTo>
                <a:lnTo>
                  <a:pt x="3209" y="537"/>
                </a:lnTo>
                <a:lnTo>
                  <a:pt x="3193" y="582"/>
                </a:lnTo>
                <a:lnTo>
                  <a:pt x="3176" y="625"/>
                </a:lnTo>
                <a:lnTo>
                  <a:pt x="3158" y="669"/>
                </a:lnTo>
                <a:lnTo>
                  <a:pt x="3139" y="712"/>
                </a:lnTo>
                <a:lnTo>
                  <a:pt x="3118" y="756"/>
                </a:lnTo>
                <a:lnTo>
                  <a:pt x="3097" y="798"/>
                </a:lnTo>
                <a:lnTo>
                  <a:pt x="3076" y="838"/>
                </a:lnTo>
                <a:lnTo>
                  <a:pt x="3053" y="880"/>
                </a:lnTo>
                <a:lnTo>
                  <a:pt x="3029" y="919"/>
                </a:lnTo>
                <a:lnTo>
                  <a:pt x="3005" y="960"/>
                </a:lnTo>
                <a:lnTo>
                  <a:pt x="2980" y="999"/>
                </a:lnTo>
                <a:lnTo>
                  <a:pt x="2929" y="1074"/>
                </a:lnTo>
                <a:lnTo>
                  <a:pt x="2875" y="1147"/>
                </a:lnTo>
                <a:lnTo>
                  <a:pt x="2819" y="1218"/>
                </a:lnTo>
                <a:lnTo>
                  <a:pt x="2761" y="1287"/>
                </a:lnTo>
                <a:lnTo>
                  <a:pt x="2702" y="1353"/>
                </a:lnTo>
                <a:lnTo>
                  <a:pt x="2641" y="1416"/>
                </a:lnTo>
                <a:lnTo>
                  <a:pt x="2580" y="1476"/>
                </a:lnTo>
                <a:lnTo>
                  <a:pt x="2519" y="1533"/>
                </a:lnTo>
                <a:lnTo>
                  <a:pt x="2456" y="1587"/>
                </a:lnTo>
                <a:lnTo>
                  <a:pt x="2394" y="1639"/>
                </a:lnTo>
                <a:lnTo>
                  <a:pt x="2333" y="1689"/>
                </a:lnTo>
                <a:lnTo>
                  <a:pt x="2273" y="1734"/>
                </a:lnTo>
                <a:lnTo>
                  <a:pt x="2213" y="1777"/>
                </a:lnTo>
                <a:lnTo>
                  <a:pt x="2154" y="1818"/>
                </a:lnTo>
                <a:lnTo>
                  <a:pt x="2097" y="1855"/>
                </a:lnTo>
                <a:lnTo>
                  <a:pt x="2043" y="1889"/>
                </a:lnTo>
                <a:lnTo>
                  <a:pt x="1991" y="1921"/>
                </a:lnTo>
                <a:lnTo>
                  <a:pt x="1940" y="1948"/>
                </a:lnTo>
                <a:lnTo>
                  <a:pt x="1893" y="1973"/>
                </a:lnTo>
                <a:lnTo>
                  <a:pt x="1848" y="1996"/>
                </a:lnTo>
                <a:lnTo>
                  <a:pt x="1808" y="2014"/>
                </a:lnTo>
                <a:lnTo>
                  <a:pt x="1772" y="2033"/>
                </a:lnTo>
                <a:lnTo>
                  <a:pt x="1734" y="2053"/>
                </a:lnTo>
                <a:lnTo>
                  <a:pt x="1697" y="2069"/>
                </a:lnTo>
                <a:lnTo>
                  <a:pt x="1659" y="2086"/>
                </a:lnTo>
                <a:lnTo>
                  <a:pt x="1620" y="2101"/>
                </a:lnTo>
                <a:lnTo>
                  <a:pt x="1581" y="2114"/>
                </a:lnTo>
                <a:lnTo>
                  <a:pt x="1541" y="2128"/>
                </a:lnTo>
                <a:lnTo>
                  <a:pt x="1500" y="2140"/>
                </a:lnTo>
                <a:lnTo>
                  <a:pt x="1460" y="2149"/>
                </a:lnTo>
                <a:lnTo>
                  <a:pt x="1418" y="2158"/>
                </a:lnTo>
                <a:lnTo>
                  <a:pt x="1376" y="2165"/>
                </a:lnTo>
                <a:lnTo>
                  <a:pt x="1334" y="2171"/>
                </a:lnTo>
                <a:lnTo>
                  <a:pt x="1290" y="2177"/>
                </a:lnTo>
                <a:lnTo>
                  <a:pt x="1248" y="2180"/>
                </a:lnTo>
                <a:lnTo>
                  <a:pt x="1205" y="2183"/>
                </a:lnTo>
                <a:lnTo>
                  <a:pt x="1160" y="2183"/>
                </a:lnTo>
                <a:lnTo>
                  <a:pt x="1113" y="2182"/>
                </a:lnTo>
                <a:lnTo>
                  <a:pt x="1067" y="2180"/>
                </a:lnTo>
                <a:lnTo>
                  <a:pt x="1022" y="2176"/>
                </a:lnTo>
                <a:lnTo>
                  <a:pt x="977" y="2171"/>
                </a:lnTo>
                <a:lnTo>
                  <a:pt x="932" y="2164"/>
                </a:lnTo>
                <a:lnTo>
                  <a:pt x="887" y="2155"/>
                </a:lnTo>
                <a:lnTo>
                  <a:pt x="843" y="2144"/>
                </a:lnTo>
                <a:lnTo>
                  <a:pt x="800" y="2134"/>
                </a:lnTo>
                <a:lnTo>
                  <a:pt x="757" y="2120"/>
                </a:lnTo>
                <a:lnTo>
                  <a:pt x="714" y="2107"/>
                </a:lnTo>
                <a:lnTo>
                  <a:pt x="673" y="2090"/>
                </a:lnTo>
                <a:lnTo>
                  <a:pt x="633" y="2074"/>
                </a:lnTo>
                <a:lnTo>
                  <a:pt x="592" y="2056"/>
                </a:lnTo>
                <a:lnTo>
                  <a:pt x="553" y="2036"/>
                </a:lnTo>
                <a:lnTo>
                  <a:pt x="514" y="2015"/>
                </a:lnTo>
                <a:lnTo>
                  <a:pt x="477" y="1993"/>
                </a:lnTo>
                <a:lnTo>
                  <a:pt x="439" y="1970"/>
                </a:lnTo>
                <a:lnTo>
                  <a:pt x="403" y="1946"/>
                </a:lnTo>
                <a:lnTo>
                  <a:pt x="369" y="1921"/>
                </a:lnTo>
                <a:lnTo>
                  <a:pt x="334" y="1894"/>
                </a:lnTo>
                <a:lnTo>
                  <a:pt x="300" y="1867"/>
                </a:lnTo>
                <a:lnTo>
                  <a:pt x="268" y="1837"/>
                </a:lnTo>
                <a:lnTo>
                  <a:pt x="237" y="1809"/>
                </a:lnTo>
                <a:lnTo>
                  <a:pt x="205" y="1777"/>
                </a:lnTo>
                <a:lnTo>
                  <a:pt x="177" y="1746"/>
                </a:lnTo>
                <a:lnTo>
                  <a:pt x="148" y="1713"/>
                </a:lnTo>
                <a:lnTo>
                  <a:pt x="120" y="1678"/>
                </a:lnTo>
                <a:lnTo>
                  <a:pt x="94" y="1644"/>
                </a:lnTo>
                <a:lnTo>
                  <a:pt x="69" y="1609"/>
                </a:lnTo>
                <a:lnTo>
                  <a:pt x="45" y="1573"/>
                </a:lnTo>
                <a:lnTo>
                  <a:pt x="21" y="1536"/>
                </a:lnTo>
                <a:lnTo>
                  <a:pt x="0" y="149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8" name="Google Shape;568;p32"/>
          <p:cNvSpPr/>
          <p:nvPr/>
        </p:nvSpPr>
        <p:spPr>
          <a:xfrm>
            <a:off x="4230139" y="2336122"/>
            <a:ext cx="2646566" cy="2924456"/>
          </a:xfrm>
          <a:custGeom>
            <a:rect b="b" l="l" r="r" t="t"/>
            <a:pathLst>
              <a:path extrusionOk="0" h="3315" w="3000">
                <a:moveTo>
                  <a:pt x="1503" y="0"/>
                </a:moveTo>
                <a:lnTo>
                  <a:pt x="1461" y="18"/>
                </a:lnTo>
                <a:lnTo>
                  <a:pt x="1416" y="40"/>
                </a:lnTo>
                <a:lnTo>
                  <a:pt x="1368" y="66"/>
                </a:lnTo>
                <a:lnTo>
                  <a:pt x="1317" y="94"/>
                </a:lnTo>
                <a:lnTo>
                  <a:pt x="1263" y="126"/>
                </a:lnTo>
                <a:lnTo>
                  <a:pt x="1207" y="162"/>
                </a:lnTo>
                <a:lnTo>
                  <a:pt x="1150" y="199"/>
                </a:lnTo>
                <a:lnTo>
                  <a:pt x="1090" y="241"/>
                </a:lnTo>
                <a:lnTo>
                  <a:pt x="1029" y="285"/>
                </a:lnTo>
                <a:lnTo>
                  <a:pt x="967" y="333"/>
                </a:lnTo>
                <a:lnTo>
                  <a:pt x="906" y="382"/>
                </a:lnTo>
                <a:lnTo>
                  <a:pt x="843" y="435"/>
                </a:lnTo>
                <a:lnTo>
                  <a:pt x="780" y="492"/>
                </a:lnTo>
                <a:lnTo>
                  <a:pt x="717" y="550"/>
                </a:lnTo>
                <a:lnTo>
                  <a:pt x="655" y="611"/>
                </a:lnTo>
                <a:lnTo>
                  <a:pt x="594" y="676"/>
                </a:lnTo>
                <a:lnTo>
                  <a:pt x="534" y="743"/>
                </a:lnTo>
                <a:lnTo>
                  <a:pt x="475" y="814"/>
                </a:lnTo>
                <a:lnTo>
                  <a:pt x="418" y="886"/>
                </a:lnTo>
                <a:lnTo>
                  <a:pt x="364" y="961"/>
                </a:lnTo>
                <a:lnTo>
                  <a:pt x="339" y="1000"/>
                </a:lnTo>
                <a:lnTo>
                  <a:pt x="313" y="1039"/>
                </a:lnTo>
                <a:lnTo>
                  <a:pt x="288" y="1079"/>
                </a:lnTo>
                <a:lnTo>
                  <a:pt x="264" y="1120"/>
                </a:lnTo>
                <a:lnTo>
                  <a:pt x="240" y="1162"/>
                </a:lnTo>
                <a:lnTo>
                  <a:pt x="217" y="1204"/>
                </a:lnTo>
                <a:lnTo>
                  <a:pt x="196" y="1246"/>
                </a:lnTo>
                <a:lnTo>
                  <a:pt x="175" y="1289"/>
                </a:lnTo>
                <a:lnTo>
                  <a:pt x="156" y="1333"/>
                </a:lnTo>
                <a:lnTo>
                  <a:pt x="136" y="1378"/>
                </a:lnTo>
                <a:lnTo>
                  <a:pt x="120" y="1423"/>
                </a:lnTo>
                <a:lnTo>
                  <a:pt x="102" y="1468"/>
                </a:lnTo>
                <a:lnTo>
                  <a:pt x="87" y="1514"/>
                </a:lnTo>
                <a:lnTo>
                  <a:pt x="72" y="1561"/>
                </a:lnTo>
                <a:lnTo>
                  <a:pt x="60" y="1609"/>
                </a:lnTo>
                <a:lnTo>
                  <a:pt x="48" y="1657"/>
                </a:lnTo>
                <a:lnTo>
                  <a:pt x="36" y="1705"/>
                </a:lnTo>
                <a:lnTo>
                  <a:pt x="27" y="1754"/>
                </a:lnTo>
                <a:lnTo>
                  <a:pt x="19" y="1804"/>
                </a:lnTo>
                <a:lnTo>
                  <a:pt x="12" y="1855"/>
                </a:lnTo>
                <a:lnTo>
                  <a:pt x="7" y="1906"/>
                </a:lnTo>
                <a:lnTo>
                  <a:pt x="3" y="1957"/>
                </a:lnTo>
                <a:lnTo>
                  <a:pt x="1" y="2009"/>
                </a:lnTo>
                <a:lnTo>
                  <a:pt x="0" y="2062"/>
                </a:lnTo>
                <a:lnTo>
                  <a:pt x="1" y="2119"/>
                </a:lnTo>
                <a:lnTo>
                  <a:pt x="3" y="2174"/>
                </a:lnTo>
                <a:lnTo>
                  <a:pt x="7" y="2228"/>
                </a:lnTo>
                <a:lnTo>
                  <a:pt x="12" y="2279"/>
                </a:lnTo>
                <a:lnTo>
                  <a:pt x="19" y="2330"/>
                </a:lnTo>
                <a:lnTo>
                  <a:pt x="27" y="2378"/>
                </a:lnTo>
                <a:lnTo>
                  <a:pt x="36" y="2424"/>
                </a:lnTo>
                <a:lnTo>
                  <a:pt x="48" y="2469"/>
                </a:lnTo>
                <a:lnTo>
                  <a:pt x="60" y="2514"/>
                </a:lnTo>
                <a:lnTo>
                  <a:pt x="72" y="2556"/>
                </a:lnTo>
                <a:lnTo>
                  <a:pt x="87" y="2597"/>
                </a:lnTo>
                <a:lnTo>
                  <a:pt x="102" y="2636"/>
                </a:lnTo>
                <a:lnTo>
                  <a:pt x="118" y="2673"/>
                </a:lnTo>
                <a:lnTo>
                  <a:pt x="135" y="2711"/>
                </a:lnTo>
                <a:lnTo>
                  <a:pt x="153" y="2745"/>
                </a:lnTo>
                <a:lnTo>
                  <a:pt x="172" y="2778"/>
                </a:lnTo>
                <a:lnTo>
                  <a:pt x="192" y="2811"/>
                </a:lnTo>
                <a:lnTo>
                  <a:pt x="213" y="2841"/>
                </a:lnTo>
                <a:lnTo>
                  <a:pt x="234" y="2871"/>
                </a:lnTo>
                <a:lnTo>
                  <a:pt x="256" y="2900"/>
                </a:lnTo>
                <a:lnTo>
                  <a:pt x="279" y="2927"/>
                </a:lnTo>
                <a:lnTo>
                  <a:pt x="301" y="2952"/>
                </a:lnTo>
                <a:lnTo>
                  <a:pt x="325" y="2978"/>
                </a:lnTo>
                <a:lnTo>
                  <a:pt x="349" y="3002"/>
                </a:lnTo>
                <a:lnTo>
                  <a:pt x="373" y="3024"/>
                </a:lnTo>
                <a:lnTo>
                  <a:pt x="399" y="3045"/>
                </a:lnTo>
                <a:lnTo>
                  <a:pt x="423" y="3065"/>
                </a:lnTo>
                <a:lnTo>
                  <a:pt x="448" y="3084"/>
                </a:lnTo>
                <a:lnTo>
                  <a:pt x="474" y="3102"/>
                </a:lnTo>
                <a:lnTo>
                  <a:pt x="501" y="3120"/>
                </a:lnTo>
                <a:lnTo>
                  <a:pt x="552" y="3152"/>
                </a:lnTo>
                <a:lnTo>
                  <a:pt x="603" y="3180"/>
                </a:lnTo>
                <a:lnTo>
                  <a:pt x="655" y="3204"/>
                </a:lnTo>
                <a:lnTo>
                  <a:pt x="705" y="3225"/>
                </a:lnTo>
                <a:lnTo>
                  <a:pt x="754" y="3245"/>
                </a:lnTo>
                <a:lnTo>
                  <a:pt x="802" y="3260"/>
                </a:lnTo>
                <a:lnTo>
                  <a:pt x="847" y="3273"/>
                </a:lnTo>
                <a:lnTo>
                  <a:pt x="891" y="3284"/>
                </a:lnTo>
                <a:lnTo>
                  <a:pt x="931" y="3293"/>
                </a:lnTo>
                <a:lnTo>
                  <a:pt x="969" y="3300"/>
                </a:lnTo>
                <a:lnTo>
                  <a:pt x="1002" y="3305"/>
                </a:lnTo>
                <a:lnTo>
                  <a:pt x="1056" y="3312"/>
                </a:lnTo>
                <a:lnTo>
                  <a:pt x="1092" y="3315"/>
                </a:lnTo>
                <a:lnTo>
                  <a:pt x="1104" y="3315"/>
                </a:lnTo>
                <a:lnTo>
                  <a:pt x="3000" y="3315"/>
                </a:lnTo>
                <a:lnTo>
                  <a:pt x="2997" y="3305"/>
                </a:lnTo>
                <a:lnTo>
                  <a:pt x="2946" y="3303"/>
                </a:lnTo>
                <a:lnTo>
                  <a:pt x="2895" y="3299"/>
                </a:lnTo>
                <a:lnTo>
                  <a:pt x="2844" y="3294"/>
                </a:lnTo>
                <a:lnTo>
                  <a:pt x="2795" y="3287"/>
                </a:lnTo>
                <a:lnTo>
                  <a:pt x="2747" y="3279"/>
                </a:lnTo>
                <a:lnTo>
                  <a:pt x="2697" y="3270"/>
                </a:lnTo>
                <a:lnTo>
                  <a:pt x="2649" y="3260"/>
                </a:lnTo>
                <a:lnTo>
                  <a:pt x="2603" y="3249"/>
                </a:lnTo>
                <a:lnTo>
                  <a:pt x="2556" y="3236"/>
                </a:lnTo>
                <a:lnTo>
                  <a:pt x="2510" y="3222"/>
                </a:lnTo>
                <a:lnTo>
                  <a:pt x="2463" y="3207"/>
                </a:lnTo>
                <a:lnTo>
                  <a:pt x="2418" y="3191"/>
                </a:lnTo>
                <a:lnTo>
                  <a:pt x="2375" y="3173"/>
                </a:lnTo>
                <a:lnTo>
                  <a:pt x="2331" y="3155"/>
                </a:lnTo>
                <a:lnTo>
                  <a:pt x="2288" y="3135"/>
                </a:lnTo>
                <a:lnTo>
                  <a:pt x="2244" y="3116"/>
                </a:lnTo>
                <a:lnTo>
                  <a:pt x="2202" y="3095"/>
                </a:lnTo>
                <a:lnTo>
                  <a:pt x="2162" y="3074"/>
                </a:lnTo>
                <a:lnTo>
                  <a:pt x="2120" y="3050"/>
                </a:lnTo>
                <a:lnTo>
                  <a:pt x="2081" y="3027"/>
                </a:lnTo>
                <a:lnTo>
                  <a:pt x="2040" y="3003"/>
                </a:lnTo>
                <a:lnTo>
                  <a:pt x="2001" y="2978"/>
                </a:lnTo>
                <a:lnTo>
                  <a:pt x="1926" y="2927"/>
                </a:lnTo>
                <a:lnTo>
                  <a:pt x="1853" y="2873"/>
                </a:lnTo>
                <a:lnTo>
                  <a:pt x="1782" y="2816"/>
                </a:lnTo>
                <a:lnTo>
                  <a:pt x="1713" y="2759"/>
                </a:lnTo>
                <a:lnTo>
                  <a:pt x="1647" y="2699"/>
                </a:lnTo>
                <a:lnTo>
                  <a:pt x="1584" y="2639"/>
                </a:lnTo>
                <a:lnTo>
                  <a:pt x="1524" y="2577"/>
                </a:lnTo>
                <a:lnTo>
                  <a:pt x="1467" y="2516"/>
                </a:lnTo>
                <a:lnTo>
                  <a:pt x="1413" y="2454"/>
                </a:lnTo>
                <a:lnTo>
                  <a:pt x="1360" y="2393"/>
                </a:lnTo>
                <a:lnTo>
                  <a:pt x="1311" y="2331"/>
                </a:lnTo>
                <a:lnTo>
                  <a:pt x="1266" y="2271"/>
                </a:lnTo>
                <a:lnTo>
                  <a:pt x="1222" y="2211"/>
                </a:lnTo>
                <a:lnTo>
                  <a:pt x="1182" y="2153"/>
                </a:lnTo>
                <a:lnTo>
                  <a:pt x="1144" y="2096"/>
                </a:lnTo>
                <a:lnTo>
                  <a:pt x="1110" y="2041"/>
                </a:lnTo>
                <a:lnTo>
                  <a:pt x="1078" y="1988"/>
                </a:lnTo>
                <a:lnTo>
                  <a:pt x="1051" y="1939"/>
                </a:lnTo>
                <a:lnTo>
                  <a:pt x="1026" y="1891"/>
                </a:lnTo>
                <a:lnTo>
                  <a:pt x="1003" y="1847"/>
                </a:lnTo>
                <a:lnTo>
                  <a:pt x="985" y="1807"/>
                </a:lnTo>
                <a:lnTo>
                  <a:pt x="966" y="1769"/>
                </a:lnTo>
                <a:lnTo>
                  <a:pt x="946" y="1733"/>
                </a:lnTo>
                <a:lnTo>
                  <a:pt x="930" y="1696"/>
                </a:lnTo>
                <a:lnTo>
                  <a:pt x="913" y="1657"/>
                </a:lnTo>
                <a:lnTo>
                  <a:pt x="898" y="1619"/>
                </a:lnTo>
                <a:lnTo>
                  <a:pt x="885" y="1579"/>
                </a:lnTo>
                <a:lnTo>
                  <a:pt x="871" y="1540"/>
                </a:lnTo>
                <a:lnTo>
                  <a:pt x="859" y="1499"/>
                </a:lnTo>
                <a:lnTo>
                  <a:pt x="850" y="1457"/>
                </a:lnTo>
                <a:lnTo>
                  <a:pt x="841" y="1417"/>
                </a:lnTo>
                <a:lnTo>
                  <a:pt x="834" y="1375"/>
                </a:lnTo>
                <a:lnTo>
                  <a:pt x="828" y="1333"/>
                </a:lnTo>
                <a:lnTo>
                  <a:pt x="822" y="1289"/>
                </a:lnTo>
                <a:lnTo>
                  <a:pt x="819" y="1246"/>
                </a:lnTo>
                <a:lnTo>
                  <a:pt x="816" y="1202"/>
                </a:lnTo>
                <a:lnTo>
                  <a:pt x="816" y="1159"/>
                </a:lnTo>
                <a:lnTo>
                  <a:pt x="817" y="1112"/>
                </a:lnTo>
                <a:lnTo>
                  <a:pt x="819" y="1066"/>
                </a:lnTo>
                <a:lnTo>
                  <a:pt x="823" y="1019"/>
                </a:lnTo>
                <a:lnTo>
                  <a:pt x="828" y="974"/>
                </a:lnTo>
                <a:lnTo>
                  <a:pt x="835" y="929"/>
                </a:lnTo>
                <a:lnTo>
                  <a:pt x="844" y="886"/>
                </a:lnTo>
                <a:lnTo>
                  <a:pt x="855" y="842"/>
                </a:lnTo>
                <a:lnTo>
                  <a:pt x="865" y="799"/>
                </a:lnTo>
                <a:lnTo>
                  <a:pt x="879" y="755"/>
                </a:lnTo>
                <a:lnTo>
                  <a:pt x="892" y="713"/>
                </a:lnTo>
                <a:lnTo>
                  <a:pt x="909" y="673"/>
                </a:lnTo>
                <a:lnTo>
                  <a:pt x="925" y="631"/>
                </a:lnTo>
                <a:lnTo>
                  <a:pt x="943" y="592"/>
                </a:lnTo>
                <a:lnTo>
                  <a:pt x="963" y="553"/>
                </a:lnTo>
                <a:lnTo>
                  <a:pt x="984" y="514"/>
                </a:lnTo>
                <a:lnTo>
                  <a:pt x="1006" y="477"/>
                </a:lnTo>
                <a:lnTo>
                  <a:pt x="1029" y="439"/>
                </a:lnTo>
                <a:lnTo>
                  <a:pt x="1053" y="403"/>
                </a:lnTo>
                <a:lnTo>
                  <a:pt x="1078" y="367"/>
                </a:lnTo>
                <a:lnTo>
                  <a:pt x="1105" y="333"/>
                </a:lnTo>
                <a:lnTo>
                  <a:pt x="1132" y="300"/>
                </a:lnTo>
                <a:lnTo>
                  <a:pt x="1162" y="267"/>
                </a:lnTo>
                <a:lnTo>
                  <a:pt x="1191" y="235"/>
                </a:lnTo>
                <a:lnTo>
                  <a:pt x="1222" y="205"/>
                </a:lnTo>
                <a:lnTo>
                  <a:pt x="1254" y="175"/>
                </a:lnTo>
                <a:lnTo>
                  <a:pt x="1287" y="147"/>
                </a:lnTo>
                <a:lnTo>
                  <a:pt x="1321" y="120"/>
                </a:lnTo>
                <a:lnTo>
                  <a:pt x="1356" y="93"/>
                </a:lnTo>
                <a:lnTo>
                  <a:pt x="1390" y="67"/>
                </a:lnTo>
                <a:lnTo>
                  <a:pt x="1426" y="43"/>
                </a:lnTo>
                <a:lnTo>
                  <a:pt x="1464" y="21"/>
                </a:lnTo>
                <a:lnTo>
                  <a:pt x="1503" y="0"/>
                </a:lnTo>
                <a:close/>
              </a:path>
            </a:pathLst>
          </a:custGeom>
          <a:solidFill>
            <a:srgbClr val="E21C1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9" name="Google Shape;569;p32"/>
          <p:cNvSpPr txBox="1"/>
          <p:nvPr/>
        </p:nvSpPr>
        <p:spPr>
          <a:xfrm>
            <a:off x="6404975" y="1689517"/>
            <a:ext cx="16527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0" name="Google Shape;570;p32"/>
          <p:cNvSpPr txBox="1"/>
          <p:nvPr/>
        </p:nvSpPr>
        <p:spPr>
          <a:xfrm>
            <a:off x="4434097" y="4382136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1" name="Google Shape;571;p32"/>
          <p:cNvSpPr txBox="1"/>
          <p:nvPr/>
        </p:nvSpPr>
        <p:spPr>
          <a:xfrm>
            <a:off x="6605087" y="4336965"/>
            <a:ext cx="12525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2" name="Google Shape;572;p32"/>
          <p:cNvSpPr txBox="1"/>
          <p:nvPr/>
        </p:nvSpPr>
        <p:spPr>
          <a:xfrm>
            <a:off x="4046234" y="1794236"/>
            <a:ext cx="15630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STEP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HERE</a:t>
            </a:r>
            <a:endParaRPr b="1" sz="20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3" name="Google Shape;573;p32"/>
          <p:cNvSpPr txBox="1"/>
          <p:nvPr/>
        </p:nvSpPr>
        <p:spPr>
          <a:xfrm>
            <a:off x="1093484" y="2131036"/>
            <a:ext cx="2952750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4" name="Google Shape;574;p32"/>
          <p:cNvSpPr txBox="1"/>
          <p:nvPr/>
        </p:nvSpPr>
        <p:spPr>
          <a:xfrm>
            <a:off x="1061734" y="4037624"/>
            <a:ext cx="3032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5" name="Google Shape;575;p32"/>
          <p:cNvSpPr txBox="1"/>
          <p:nvPr/>
        </p:nvSpPr>
        <p:spPr>
          <a:xfrm>
            <a:off x="8070547" y="2105636"/>
            <a:ext cx="2819400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6" name="Google Shape;576;p32"/>
          <p:cNvSpPr txBox="1"/>
          <p:nvPr/>
        </p:nvSpPr>
        <p:spPr>
          <a:xfrm>
            <a:off x="8070547" y="4053499"/>
            <a:ext cx="28194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577" name="Google Shape;577;p32"/>
          <p:cNvSpPr/>
          <p:nvPr/>
        </p:nvSpPr>
        <p:spPr>
          <a:xfrm>
            <a:off x="4941221" y="2876322"/>
            <a:ext cx="22901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OPTION HERE</a:t>
            </a:r>
            <a:endParaRPr sz="24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8" name="Google Shape;578;p32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33"/>
          <p:cNvGrpSpPr/>
          <p:nvPr/>
        </p:nvGrpSpPr>
        <p:grpSpPr>
          <a:xfrm>
            <a:off x="6627324" y="657591"/>
            <a:ext cx="881129" cy="962639"/>
            <a:chOff x="5045075" y="2419350"/>
            <a:chExt cx="1716088" cy="1874838"/>
          </a:xfrm>
        </p:grpSpPr>
        <p:sp>
          <p:nvSpPr>
            <p:cNvPr id="585" name="Google Shape;585;p33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96" name="Google Shape;596;p33"/>
          <p:cNvSpPr txBox="1"/>
          <p:nvPr/>
        </p:nvSpPr>
        <p:spPr>
          <a:xfrm>
            <a:off x="4273032" y="2874492"/>
            <a:ext cx="56128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Arial"/>
              <a:buNone/>
            </a:pPr>
            <a:r>
              <a:rPr b="1" lang="tr-TR" sz="7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TIMELINE</a:t>
            </a:r>
            <a:endParaRPr b="1" sz="7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2713660" y="2646006"/>
            <a:ext cx="2183983" cy="1585520"/>
            <a:chOff x="1818988" y="2474752"/>
            <a:chExt cx="2183983" cy="1585520"/>
          </a:xfrm>
        </p:grpSpPr>
        <p:grpSp>
          <p:nvGrpSpPr>
            <p:cNvPr id="598" name="Google Shape;598;p33"/>
            <p:cNvGrpSpPr/>
            <p:nvPr/>
          </p:nvGrpSpPr>
          <p:grpSpPr>
            <a:xfrm>
              <a:off x="1818988" y="2474752"/>
              <a:ext cx="2183983" cy="1585520"/>
              <a:chOff x="1818988" y="2474752"/>
              <a:chExt cx="2183983" cy="1585520"/>
            </a:xfrm>
          </p:grpSpPr>
          <p:sp>
            <p:nvSpPr>
              <p:cNvPr id="599" name="Google Shape;599;p33"/>
              <p:cNvSpPr/>
              <p:nvPr/>
            </p:nvSpPr>
            <p:spPr>
              <a:xfrm>
                <a:off x="2122415" y="2474752"/>
                <a:ext cx="1577130" cy="1585520"/>
              </a:xfrm>
              <a:prstGeom prst="roundRect">
                <a:avLst>
                  <a:gd fmla="val 10816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00" name="Google Shape;600;p33"/>
              <p:cNvSpPr txBox="1"/>
              <p:nvPr/>
            </p:nvSpPr>
            <p:spPr>
              <a:xfrm>
                <a:off x="1818988" y="2638396"/>
                <a:ext cx="218398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0"/>
                  <a:buFont typeface="Arial"/>
                  <a:buNone/>
                </a:pPr>
                <a:r>
                  <a:rPr b="0" lang="tr-TR" sz="8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03</a:t>
                </a:r>
                <a:endParaRPr b="0" sz="8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01" name="Google Shape;601;p33"/>
            <p:cNvSpPr/>
            <p:nvPr/>
          </p:nvSpPr>
          <p:spPr>
            <a:xfrm rot="5400000">
              <a:off x="3383379" y="2676869"/>
              <a:ext cx="427532" cy="368562"/>
            </a:xfrm>
            <a:prstGeom prst="triangl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4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608" name="Google Shape;608;p34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09" name="Google Shape;609;p34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03</a:t>
              </a:r>
              <a:endParaRPr/>
            </a:p>
          </p:txBody>
        </p:sp>
      </p:grpSp>
      <p:grpSp>
        <p:nvGrpSpPr>
          <p:cNvPr id="610" name="Google Shape;610;p34"/>
          <p:cNvGrpSpPr/>
          <p:nvPr/>
        </p:nvGrpSpPr>
        <p:grpSpPr>
          <a:xfrm>
            <a:off x="530815" y="2015903"/>
            <a:ext cx="2165252" cy="3696506"/>
            <a:chOff x="1176223" y="2277609"/>
            <a:chExt cx="2307820" cy="3939897"/>
          </a:xfrm>
        </p:grpSpPr>
        <p:grpSp>
          <p:nvGrpSpPr>
            <p:cNvPr id="611" name="Google Shape;611;p34"/>
            <p:cNvGrpSpPr/>
            <p:nvPr/>
          </p:nvGrpSpPr>
          <p:grpSpPr>
            <a:xfrm>
              <a:off x="1176223" y="2277609"/>
              <a:ext cx="2307820" cy="3939897"/>
              <a:chOff x="2351880" y="3627437"/>
              <a:chExt cx="1908173" cy="3257622"/>
            </a:xfrm>
          </p:grpSpPr>
          <p:sp>
            <p:nvSpPr>
              <p:cNvPr id="612" name="Google Shape;612;p34"/>
              <p:cNvSpPr/>
              <p:nvPr/>
            </p:nvSpPr>
            <p:spPr>
              <a:xfrm>
                <a:off x="2351880" y="3746498"/>
                <a:ext cx="1871663" cy="313856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3" name="Google Shape;613;p34"/>
              <p:cNvSpPr/>
              <p:nvPr/>
            </p:nvSpPr>
            <p:spPr>
              <a:xfrm>
                <a:off x="2351880" y="6834259"/>
                <a:ext cx="1871663" cy="508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4" name="Google Shape;614;p34"/>
              <p:cNvSpPr/>
              <p:nvPr/>
            </p:nvSpPr>
            <p:spPr>
              <a:xfrm>
                <a:off x="2564605" y="3627437"/>
                <a:ext cx="1447800" cy="125413"/>
              </a:xfrm>
              <a:prstGeom prst="trapezoid">
                <a:avLst>
                  <a:gd fmla="val 88415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5" name="Google Shape;615;p34"/>
              <p:cNvSpPr/>
              <p:nvPr/>
            </p:nvSpPr>
            <p:spPr>
              <a:xfrm rot="5400000">
                <a:off x="3003549" y="3296443"/>
                <a:ext cx="568325" cy="1230313"/>
              </a:xfrm>
              <a:prstGeom prst="homePlate">
                <a:avLst>
                  <a:gd fmla="val 28917" name="adj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6" name="Google Shape;616;p34"/>
              <p:cNvSpPr txBox="1"/>
              <p:nvPr/>
            </p:nvSpPr>
            <p:spPr>
              <a:xfrm>
                <a:off x="3100529" y="3706500"/>
                <a:ext cx="38876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01</a:t>
                </a:r>
                <a:endParaRPr sz="2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17" name="Google Shape;617;p34"/>
              <p:cNvSpPr/>
              <p:nvPr/>
            </p:nvSpPr>
            <p:spPr>
              <a:xfrm>
                <a:off x="2388393" y="4264024"/>
                <a:ext cx="1871660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OPTION HERE</a:t>
                </a:r>
                <a:endParaRPr b="1" sz="20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18" name="Google Shape;618;p34"/>
            <p:cNvSpPr txBox="1"/>
            <p:nvPr/>
          </p:nvSpPr>
          <p:spPr>
            <a:xfrm>
              <a:off x="1265046" y="3856688"/>
              <a:ext cx="2103437" cy="2165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methodologies to create a customized approach for each of the projects. This allows us to achieve high quality outcomes and full transparency</a:t>
              </a:r>
              <a:endParaRPr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19" name="Google Shape;619;p34"/>
          <p:cNvGrpSpPr/>
          <p:nvPr/>
        </p:nvGrpSpPr>
        <p:grpSpPr>
          <a:xfrm>
            <a:off x="2810409" y="2007733"/>
            <a:ext cx="2202994" cy="3696506"/>
            <a:chOff x="1176223" y="2277609"/>
            <a:chExt cx="2348047" cy="3939897"/>
          </a:xfrm>
        </p:grpSpPr>
        <p:grpSp>
          <p:nvGrpSpPr>
            <p:cNvPr id="620" name="Google Shape;620;p34"/>
            <p:cNvGrpSpPr/>
            <p:nvPr/>
          </p:nvGrpSpPr>
          <p:grpSpPr>
            <a:xfrm>
              <a:off x="1176223" y="2277609"/>
              <a:ext cx="2348047" cy="3939897"/>
              <a:chOff x="2351880" y="3627437"/>
              <a:chExt cx="1941435" cy="3257622"/>
            </a:xfrm>
          </p:grpSpPr>
          <p:sp>
            <p:nvSpPr>
              <p:cNvPr id="621" name="Google Shape;621;p34"/>
              <p:cNvSpPr/>
              <p:nvPr/>
            </p:nvSpPr>
            <p:spPr>
              <a:xfrm>
                <a:off x="2351880" y="3746498"/>
                <a:ext cx="1871663" cy="313856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2351880" y="6834259"/>
                <a:ext cx="1871663" cy="508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2564605" y="3627437"/>
                <a:ext cx="1447800" cy="125413"/>
              </a:xfrm>
              <a:prstGeom prst="trapezoid">
                <a:avLst>
                  <a:gd fmla="val 88415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4" name="Google Shape;624;p34"/>
              <p:cNvSpPr/>
              <p:nvPr/>
            </p:nvSpPr>
            <p:spPr>
              <a:xfrm rot="5400000">
                <a:off x="3003549" y="3296443"/>
                <a:ext cx="568325" cy="1230313"/>
              </a:xfrm>
              <a:prstGeom prst="homePlate">
                <a:avLst>
                  <a:gd fmla="val 28917" name="adj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5" name="Google Shape;625;p34"/>
              <p:cNvSpPr txBox="1"/>
              <p:nvPr/>
            </p:nvSpPr>
            <p:spPr>
              <a:xfrm>
                <a:off x="3100529" y="3706500"/>
                <a:ext cx="38876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02</a:t>
                </a:r>
                <a:endParaRPr sz="2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26" name="Google Shape;626;p34"/>
              <p:cNvSpPr/>
              <p:nvPr/>
            </p:nvSpPr>
            <p:spPr>
              <a:xfrm>
                <a:off x="2357399" y="4264024"/>
                <a:ext cx="1935916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OPTION HERE</a:t>
                </a:r>
                <a:endParaRPr b="1" sz="20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27" name="Google Shape;627;p34"/>
            <p:cNvSpPr txBox="1"/>
            <p:nvPr/>
          </p:nvSpPr>
          <p:spPr>
            <a:xfrm>
              <a:off x="1265046" y="3856688"/>
              <a:ext cx="2103437" cy="2165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methodologies to create a customized approach for each of the projects. This allows us to achieve high quality outcomes and full transparency</a:t>
              </a:r>
              <a:endParaRPr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28" name="Google Shape;628;p34"/>
          <p:cNvGrpSpPr/>
          <p:nvPr/>
        </p:nvGrpSpPr>
        <p:grpSpPr>
          <a:xfrm>
            <a:off x="5090004" y="1999563"/>
            <a:ext cx="2130084" cy="3696506"/>
            <a:chOff x="1176223" y="2277609"/>
            <a:chExt cx="2270336" cy="3939897"/>
          </a:xfrm>
        </p:grpSpPr>
        <p:grpSp>
          <p:nvGrpSpPr>
            <p:cNvPr id="629" name="Google Shape;629;p34"/>
            <p:cNvGrpSpPr/>
            <p:nvPr/>
          </p:nvGrpSpPr>
          <p:grpSpPr>
            <a:xfrm>
              <a:off x="1176223" y="2277609"/>
              <a:ext cx="2270336" cy="3939897"/>
              <a:chOff x="2351880" y="3627437"/>
              <a:chExt cx="1877181" cy="3257622"/>
            </a:xfrm>
          </p:grpSpPr>
          <p:sp>
            <p:nvSpPr>
              <p:cNvPr id="630" name="Google Shape;630;p34"/>
              <p:cNvSpPr/>
              <p:nvPr/>
            </p:nvSpPr>
            <p:spPr>
              <a:xfrm>
                <a:off x="2351880" y="3746498"/>
                <a:ext cx="1871663" cy="313856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1" name="Google Shape;631;p34"/>
              <p:cNvSpPr/>
              <p:nvPr/>
            </p:nvSpPr>
            <p:spPr>
              <a:xfrm>
                <a:off x="2351880" y="6834259"/>
                <a:ext cx="1871663" cy="508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2" name="Google Shape;632;p34"/>
              <p:cNvSpPr/>
              <p:nvPr/>
            </p:nvSpPr>
            <p:spPr>
              <a:xfrm>
                <a:off x="2564605" y="3627437"/>
                <a:ext cx="1447800" cy="125413"/>
              </a:xfrm>
              <a:prstGeom prst="trapezoid">
                <a:avLst>
                  <a:gd fmla="val 88415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3" name="Google Shape;633;p34"/>
              <p:cNvSpPr/>
              <p:nvPr/>
            </p:nvSpPr>
            <p:spPr>
              <a:xfrm rot="5400000">
                <a:off x="3003549" y="3296443"/>
                <a:ext cx="568325" cy="1230313"/>
              </a:xfrm>
              <a:prstGeom prst="homePlate">
                <a:avLst>
                  <a:gd fmla="val 28917" name="adj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4" name="Google Shape;634;p34"/>
              <p:cNvSpPr txBox="1"/>
              <p:nvPr/>
            </p:nvSpPr>
            <p:spPr>
              <a:xfrm>
                <a:off x="3100529" y="3706500"/>
                <a:ext cx="38876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03</a:t>
                </a:r>
                <a:endParaRPr sz="2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2357399" y="4264024"/>
                <a:ext cx="1871662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OPTION HERE</a:t>
                </a:r>
                <a:endParaRPr b="1" sz="20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36" name="Google Shape;636;p34"/>
            <p:cNvSpPr txBox="1"/>
            <p:nvPr/>
          </p:nvSpPr>
          <p:spPr>
            <a:xfrm>
              <a:off x="1265046" y="3856688"/>
              <a:ext cx="2103437" cy="2165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methodologies to create a customized approach for each of the projects. This allows us to achieve high quality outcomes and full transparency</a:t>
              </a:r>
              <a:endParaRPr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37" name="Google Shape;637;p34"/>
          <p:cNvGrpSpPr/>
          <p:nvPr/>
        </p:nvGrpSpPr>
        <p:grpSpPr>
          <a:xfrm>
            <a:off x="7299884" y="1991393"/>
            <a:ext cx="2279593" cy="3696506"/>
            <a:chOff x="1101919" y="2277609"/>
            <a:chExt cx="2429690" cy="3939897"/>
          </a:xfrm>
        </p:grpSpPr>
        <p:grpSp>
          <p:nvGrpSpPr>
            <p:cNvPr id="638" name="Google Shape;638;p34"/>
            <p:cNvGrpSpPr/>
            <p:nvPr/>
          </p:nvGrpSpPr>
          <p:grpSpPr>
            <a:xfrm>
              <a:off x="1101919" y="2277609"/>
              <a:ext cx="2429690" cy="3939897"/>
              <a:chOff x="2290443" y="3627437"/>
              <a:chExt cx="2008939" cy="3257622"/>
            </a:xfrm>
          </p:grpSpPr>
          <p:sp>
            <p:nvSpPr>
              <p:cNvPr id="639" name="Google Shape;639;p34"/>
              <p:cNvSpPr/>
              <p:nvPr/>
            </p:nvSpPr>
            <p:spPr>
              <a:xfrm>
                <a:off x="2351880" y="3746498"/>
                <a:ext cx="1871663" cy="313856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2351880" y="6834259"/>
                <a:ext cx="1871663" cy="508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1" name="Google Shape;641;p34"/>
              <p:cNvSpPr/>
              <p:nvPr/>
            </p:nvSpPr>
            <p:spPr>
              <a:xfrm>
                <a:off x="2564605" y="3627437"/>
                <a:ext cx="1447800" cy="125413"/>
              </a:xfrm>
              <a:prstGeom prst="trapezoid">
                <a:avLst>
                  <a:gd fmla="val 88415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2" name="Google Shape;642;p34"/>
              <p:cNvSpPr/>
              <p:nvPr/>
            </p:nvSpPr>
            <p:spPr>
              <a:xfrm rot="5400000">
                <a:off x="3003549" y="3296443"/>
                <a:ext cx="568325" cy="1230313"/>
              </a:xfrm>
              <a:prstGeom prst="homePlate">
                <a:avLst>
                  <a:gd fmla="val 28917" name="adj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3" name="Google Shape;643;p34"/>
              <p:cNvSpPr txBox="1"/>
              <p:nvPr/>
            </p:nvSpPr>
            <p:spPr>
              <a:xfrm>
                <a:off x="3100530" y="3706500"/>
                <a:ext cx="38876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04</a:t>
                </a:r>
                <a:endParaRPr sz="2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2290443" y="4278424"/>
                <a:ext cx="200893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OPTION HERE</a:t>
                </a:r>
                <a:endParaRPr b="1" sz="20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45" name="Google Shape;645;p34"/>
            <p:cNvSpPr txBox="1"/>
            <p:nvPr/>
          </p:nvSpPr>
          <p:spPr>
            <a:xfrm>
              <a:off x="1265046" y="3856688"/>
              <a:ext cx="2103437" cy="2165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methodologies to create a customized approach for each of the projects. This allows us to achieve high quality outcomes and full transparency</a:t>
              </a:r>
              <a:endParaRPr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46" name="Google Shape;646;p34"/>
          <p:cNvGrpSpPr/>
          <p:nvPr/>
        </p:nvGrpSpPr>
        <p:grpSpPr>
          <a:xfrm>
            <a:off x="9602697" y="1983223"/>
            <a:ext cx="2238162" cy="3696506"/>
            <a:chOff x="1126666" y="2277609"/>
            <a:chExt cx="2385530" cy="3939897"/>
          </a:xfrm>
        </p:grpSpPr>
        <p:grpSp>
          <p:nvGrpSpPr>
            <p:cNvPr id="647" name="Google Shape;647;p34"/>
            <p:cNvGrpSpPr/>
            <p:nvPr/>
          </p:nvGrpSpPr>
          <p:grpSpPr>
            <a:xfrm>
              <a:off x="1126666" y="2277609"/>
              <a:ext cx="2385530" cy="3939897"/>
              <a:chOff x="2310906" y="3627437"/>
              <a:chExt cx="1972427" cy="3257622"/>
            </a:xfrm>
          </p:grpSpPr>
          <p:sp>
            <p:nvSpPr>
              <p:cNvPr id="648" name="Google Shape;648;p34"/>
              <p:cNvSpPr/>
              <p:nvPr/>
            </p:nvSpPr>
            <p:spPr>
              <a:xfrm>
                <a:off x="2351880" y="3746498"/>
                <a:ext cx="1871663" cy="313856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2351880" y="6834259"/>
                <a:ext cx="1871663" cy="508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2564605" y="3627437"/>
                <a:ext cx="1447800" cy="125413"/>
              </a:xfrm>
              <a:prstGeom prst="trapezoid">
                <a:avLst>
                  <a:gd fmla="val 88415" name="adj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 rot="5400000">
                <a:off x="3003549" y="3296443"/>
                <a:ext cx="568325" cy="1230313"/>
              </a:xfrm>
              <a:prstGeom prst="homePlate">
                <a:avLst>
                  <a:gd fmla="val 28917" name="adj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2" name="Google Shape;652;p34"/>
              <p:cNvSpPr txBox="1"/>
              <p:nvPr/>
            </p:nvSpPr>
            <p:spPr>
              <a:xfrm>
                <a:off x="3100529" y="3706500"/>
                <a:ext cx="388769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05</a:t>
                </a:r>
                <a:endParaRPr sz="2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2310906" y="4264024"/>
                <a:ext cx="1972427" cy="352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OPTION HERE</a:t>
                </a:r>
                <a:endParaRPr b="1" sz="20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654" name="Google Shape;654;p34"/>
            <p:cNvSpPr txBox="1"/>
            <p:nvPr/>
          </p:nvSpPr>
          <p:spPr>
            <a:xfrm>
              <a:off x="1265046" y="3856688"/>
              <a:ext cx="2103437" cy="2165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 well-known development methodologies to create a customized approach for each of the projects. This allows us to achieve high quality outcomes and full transparency</a:t>
              </a:r>
              <a:endParaRPr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55" name="Google Shape;655;p34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7"/>
          <p:cNvGrpSpPr/>
          <p:nvPr/>
        </p:nvGrpSpPr>
        <p:grpSpPr>
          <a:xfrm>
            <a:off x="581587" y="607834"/>
            <a:ext cx="692042" cy="2525086"/>
            <a:chOff x="589751" y="658985"/>
            <a:chExt cx="692042" cy="2525086"/>
          </a:xfrm>
        </p:grpSpPr>
        <p:sp>
          <p:nvSpPr>
            <p:cNvPr id="136" name="Google Shape;136;p17"/>
            <p:cNvSpPr/>
            <p:nvPr/>
          </p:nvSpPr>
          <p:spPr>
            <a:xfrm rot="5400000">
              <a:off x="-227459" y="1613059"/>
              <a:ext cx="224997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CONTENTS</a:t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824593" y="1306286"/>
              <a:ext cx="457200" cy="1877785"/>
            </a:xfrm>
            <a:custGeom>
              <a:rect b="b" l="l" r="r" t="t"/>
              <a:pathLst>
                <a:path extrusionOk="0" h="1877785" w="457200">
                  <a:moveTo>
                    <a:pt x="457200" y="0"/>
                  </a:moveTo>
                  <a:lnTo>
                    <a:pt x="457200" y="1877785"/>
                  </a:lnTo>
                  <a:lnTo>
                    <a:pt x="0" y="1877785"/>
                  </a:lnTo>
                </a:path>
              </a:pathLst>
            </a:custGeom>
            <a:noFill/>
            <a:ln cap="flat" cmpd="sng" w="476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 rot="10800000">
              <a:off x="589751" y="658985"/>
              <a:ext cx="346049" cy="443194"/>
            </a:xfrm>
            <a:custGeom>
              <a:rect b="b" l="l" r="r" t="t"/>
              <a:pathLst>
                <a:path extrusionOk="0" h="1877785" w="457200">
                  <a:moveTo>
                    <a:pt x="457200" y="0"/>
                  </a:moveTo>
                  <a:lnTo>
                    <a:pt x="457200" y="1877785"/>
                  </a:lnTo>
                  <a:lnTo>
                    <a:pt x="0" y="1877785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9" name="Google Shape;139;p17"/>
          <p:cNvSpPr txBox="1"/>
          <p:nvPr/>
        </p:nvSpPr>
        <p:spPr>
          <a:xfrm>
            <a:off x="4666281" y="1065390"/>
            <a:ext cx="222567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Forum</a:t>
            </a:r>
            <a:endParaRPr b="1" sz="3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 rot="10800000">
            <a:off x="7002236" y="0"/>
            <a:ext cx="0" cy="685800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1" name="Google Shape;141;p17"/>
          <p:cNvGrpSpPr/>
          <p:nvPr/>
        </p:nvGrpSpPr>
        <p:grpSpPr>
          <a:xfrm>
            <a:off x="6891956" y="1253289"/>
            <a:ext cx="220560" cy="220560"/>
            <a:chOff x="6891956" y="1253289"/>
            <a:chExt cx="220560" cy="220560"/>
          </a:xfrm>
        </p:grpSpPr>
        <p:sp>
          <p:nvSpPr>
            <p:cNvPr id="142" name="Google Shape;142;p17"/>
            <p:cNvSpPr/>
            <p:nvPr/>
          </p:nvSpPr>
          <p:spPr>
            <a:xfrm>
              <a:off x="6891956" y="1253289"/>
              <a:ext cx="220560" cy="220560"/>
            </a:xfrm>
            <a:prstGeom prst="ellipse">
              <a:avLst/>
            </a:prstGeom>
            <a:solidFill>
              <a:schemeClr val="lt1"/>
            </a:solidFill>
            <a:ln cap="flat" cmpd="sng" w="349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6937104" y="1292646"/>
              <a:ext cx="130264" cy="130264"/>
            </a:xfrm>
            <a:prstGeom prst="plus">
              <a:avLst>
                <a:gd fmla="val 38725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6891956" y="2526063"/>
            <a:ext cx="220560" cy="220560"/>
            <a:chOff x="6891956" y="1253289"/>
            <a:chExt cx="220560" cy="220560"/>
          </a:xfrm>
        </p:grpSpPr>
        <p:sp>
          <p:nvSpPr>
            <p:cNvPr id="145" name="Google Shape;145;p17"/>
            <p:cNvSpPr/>
            <p:nvPr/>
          </p:nvSpPr>
          <p:spPr>
            <a:xfrm>
              <a:off x="6891956" y="1253289"/>
              <a:ext cx="220560" cy="220560"/>
            </a:xfrm>
            <a:prstGeom prst="ellipse">
              <a:avLst/>
            </a:prstGeom>
            <a:solidFill>
              <a:schemeClr val="lt1"/>
            </a:solidFill>
            <a:ln cap="flat" cmpd="sng" w="349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6937104" y="1292646"/>
              <a:ext cx="130264" cy="130264"/>
            </a:xfrm>
            <a:prstGeom prst="plus">
              <a:avLst>
                <a:gd fmla="val 38725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7" name="Google Shape;147;p17"/>
          <p:cNvSpPr txBox="1"/>
          <p:nvPr/>
        </p:nvSpPr>
        <p:spPr>
          <a:xfrm>
            <a:off x="7002236" y="2386983"/>
            <a:ext cx="222567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Services</a:t>
            </a:r>
            <a:endParaRPr b="1" sz="3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6891956" y="3798837"/>
            <a:ext cx="220560" cy="220560"/>
            <a:chOff x="6891956" y="1253289"/>
            <a:chExt cx="220560" cy="220560"/>
          </a:xfrm>
        </p:grpSpPr>
        <p:sp>
          <p:nvSpPr>
            <p:cNvPr id="149" name="Google Shape;149;p17"/>
            <p:cNvSpPr/>
            <p:nvPr/>
          </p:nvSpPr>
          <p:spPr>
            <a:xfrm>
              <a:off x="6891956" y="1253289"/>
              <a:ext cx="220560" cy="220560"/>
            </a:xfrm>
            <a:prstGeom prst="ellipse">
              <a:avLst/>
            </a:prstGeom>
            <a:solidFill>
              <a:schemeClr val="lt1"/>
            </a:solidFill>
            <a:ln cap="flat" cmpd="sng" w="349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937104" y="1292646"/>
              <a:ext cx="130264" cy="130264"/>
            </a:xfrm>
            <a:prstGeom prst="plus">
              <a:avLst>
                <a:gd fmla="val 38725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51" name="Google Shape;151;p17"/>
          <p:cNvSpPr txBox="1"/>
          <p:nvPr/>
        </p:nvSpPr>
        <p:spPr>
          <a:xfrm>
            <a:off x="4621133" y="3738970"/>
            <a:ext cx="222567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Timeline</a:t>
            </a:r>
            <a:endParaRPr b="1" sz="3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891956" y="5071610"/>
            <a:ext cx="220560" cy="220560"/>
            <a:chOff x="6891956" y="1253289"/>
            <a:chExt cx="220560" cy="220560"/>
          </a:xfrm>
        </p:grpSpPr>
        <p:sp>
          <p:nvSpPr>
            <p:cNvPr id="153" name="Google Shape;153;p17"/>
            <p:cNvSpPr/>
            <p:nvPr/>
          </p:nvSpPr>
          <p:spPr>
            <a:xfrm>
              <a:off x="6891956" y="1253289"/>
              <a:ext cx="220560" cy="220560"/>
            </a:xfrm>
            <a:prstGeom prst="ellipse">
              <a:avLst/>
            </a:prstGeom>
            <a:solidFill>
              <a:schemeClr val="lt1"/>
            </a:solidFill>
            <a:ln cap="flat" cmpd="sng" w="349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937104" y="1292646"/>
              <a:ext cx="130264" cy="130264"/>
            </a:xfrm>
            <a:prstGeom prst="plus">
              <a:avLst>
                <a:gd fmla="val 38725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55" name="Google Shape;155;p17"/>
          <p:cNvSpPr txBox="1"/>
          <p:nvPr/>
        </p:nvSpPr>
        <p:spPr>
          <a:xfrm>
            <a:off x="7002236" y="4846475"/>
            <a:ext cx="222567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Future</a:t>
            </a:r>
            <a:endParaRPr b="1" sz="3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56" name="Google Shape;156;p17"/>
          <p:cNvGrpSpPr/>
          <p:nvPr/>
        </p:nvGrpSpPr>
        <p:grpSpPr>
          <a:xfrm>
            <a:off x="9227911" y="876458"/>
            <a:ext cx="881129" cy="962639"/>
            <a:chOff x="5045075" y="2419350"/>
            <a:chExt cx="1716088" cy="1874838"/>
          </a:xfrm>
        </p:grpSpPr>
        <p:sp>
          <p:nvSpPr>
            <p:cNvPr id="157" name="Google Shape;157;p17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35"/>
          <p:cNvGrpSpPr/>
          <p:nvPr/>
        </p:nvGrpSpPr>
        <p:grpSpPr>
          <a:xfrm>
            <a:off x="262346" y="3277985"/>
            <a:ext cx="11585497" cy="296091"/>
            <a:chOff x="262346" y="3277985"/>
            <a:chExt cx="11585497" cy="296091"/>
          </a:xfrm>
        </p:grpSpPr>
        <p:sp>
          <p:nvSpPr>
            <p:cNvPr id="662" name="Google Shape;662;p35"/>
            <p:cNvSpPr/>
            <p:nvPr/>
          </p:nvSpPr>
          <p:spPr>
            <a:xfrm>
              <a:off x="262346" y="3369128"/>
              <a:ext cx="11448000" cy="119743"/>
            </a:xfrm>
            <a:prstGeom prst="roundRect">
              <a:avLst>
                <a:gd fmla="val 50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 rot="5400000">
              <a:off x="11572172" y="3298405"/>
              <a:ext cx="296091" cy="255251"/>
            </a:xfrm>
            <a:prstGeom prst="triangle">
              <a:avLst>
                <a:gd fmla="val 50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64" name="Google Shape;664;p35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665" name="Google Shape;665;p35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6" name="Google Shape;666;p35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03</a:t>
              </a:r>
              <a:endParaRPr/>
            </a:p>
          </p:txBody>
        </p:sp>
      </p:grpSp>
      <p:grpSp>
        <p:nvGrpSpPr>
          <p:cNvPr id="667" name="Google Shape;667;p35"/>
          <p:cNvGrpSpPr/>
          <p:nvPr/>
        </p:nvGrpSpPr>
        <p:grpSpPr>
          <a:xfrm>
            <a:off x="1247683" y="1428206"/>
            <a:ext cx="3184980" cy="2151808"/>
            <a:chOff x="1247683" y="1428206"/>
            <a:chExt cx="3184980" cy="2151808"/>
          </a:xfrm>
        </p:grpSpPr>
        <p:grpSp>
          <p:nvGrpSpPr>
            <p:cNvPr id="668" name="Google Shape;668;p35"/>
            <p:cNvGrpSpPr/>
            <p:nvPr/>
          </p:nvGrpSpPr>
          <p:grpSpPr>
            <a:xfrm>
              <a:off x="1247683" y="3277985"/>
              <a:ext cx="302029" cy="302029"/>
              <a:chOff x="5793971" y="5594465"/>
              <a:chExt cx="302029" cy="302029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5793971" y="5594465"/>
                <a:ext cx="302029" cy="302029"/>
              </a:xfrm>
              <a:prstGeom prst="ellipse">
                <a:avLst/>
              </a:prstGeom>
              <a:solidFill>
                <a:srgbClr val="7F7F7F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824457" y="5624951"/>
                <a:ext cx="241056" cy="241056"/>
              </a:xfrm>
              <a:prstGeom prst="mathPlus">
                <a:avLst>
                  <a:gd fmla="val 12025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cxnSp>
          <p:nvCxnSpPr>
            <p:cNvPr id="671" name="Google Shape;671;p35"/>
            <p:cNvCxnSpPr/>
            <p:nvPr/>
          </p:nvCxnSpPr>
          <p:spPr>
            <a:xfrm>
              <a:off x="1398697" y="1428206"/>
              <a:ext cx="0" cy="1849779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672" name="Google Shape;672;p35"/>
            <p:cNvGrpSpPr/>
            <p:nvPr/>
          </p:nvGrpSpPr>
          <p:grpSpPr>
            <a:xfrm>
              <a:off x="1440171" y="1448833"/>
              <a:ext cx="2992492" cy="1499351"/>
              <a:chOff x="1440171" y="1448833"/>
              <a:chExt cx="2992492" cy="1499351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1440171" y="1448833"/>
                <a:ext cx="23306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NOTE HERE</a:t>
                </a:r>
                <a:endParaRPr b="1" sz="18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74" name="Google Shape;674;p35"/>
              <p:cNvSpPr txBox="1"/>
              <p:nvPr/>
            </p:nvSpPr>
            <p:spPr>
              <a:xfrm>
                <a:off x="1440171" y="1994077"/>
                <a:ext cx="299249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lang="tr-TR" sz="14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pic>
        <p:nvPicPr>
          <p:cNvPr id="675" name="Google Shape;6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844" y="3778732"/>
            <a:ext cx="3548493" cy="23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196" y="3778732"/>
            <a:ext cx="3115121" cy="231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3175" y="3778732"/>
            <a:ext cx="3001391" cy="2314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8" name="Google Shape;678;p35"/>
          <p:cNvGrpSpPr/>
          <p:nvPr/>
        </p:nvGrpSpPr>
        <p:grpSpPr>
          <a:xfrm>
            <a:off x="4610266" y="1422268"/>
            <a:ext cx="3184980" cy="2151808"/>
            <a:chOff x="1247683" y="1428206"/>
            <a:chExt cx="3184980" cy="2151808"/>
          </a:xfrm>
        </p:grpSpPr>
        <p:grpSp>
          <p:nvGrpSpPr>
            <p:cNvPr id="679" name="Google Shape;679;p35"/>
            <p:cNvGrpSpPr/>
            <p:nvPr/>
          </p:nvGrpSpPr>
          <p:grpSpPr>
            <a:xfrm>
              <a:off x="1247683" y="3277985"/>
              <a:ext cx="302029" cy="302029"/>
              <a:chOff x="5793971" y="5594465"/>
              <a:chExt cx="302029" cy="302029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5793971" y="5594465"/>
                <a:ext cx="302029" cy="302029"/>
              </a:xfrm>
              <a:prstGeom prst="ellipse">
                <a:avLst/>
              </a:prstGeom>
              <a:solidFill>
                <a:srgbClr val="7F7F7F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24457" y="5624951"/>
                <a:ext cx="241056" cy="241056"/>
              </a:xfrm>
              <a:prstGeom prst="mathPlus">
                <a:avLst>
                  <a:gd fmla="val 12025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cxnSp>
          <p:nvCxnSpPr>
            <p:cNvPr id="682" name="Google Shape;682;p35"/>
            <p:cNvCxnSpPr/>
            <p:nvPr/>
          </p:nvCxnSpPr>
          <p:spPr>
            <a:xfrm>
              <a:off x="1398697" y="1428206"/>
              <a:ext cx="0" cy="1849779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683" name="Google Shape;683;p35"/>
            <p:cNvGrpSpPr/>
            <p:nvPr/>
          </p:nvGrpSpPr>
          <p:grpSpPr>
            <a:xfrm>
              <a:off x="1440171" y="1448833"/>
              <a:ext cx="2992492" cy="1499351"/>
              <a:chOff x="1440171" y="1448833"/>
              <a:chExt cx="2992492" cy="1499351"/>
            </a:xfrm>
          </p:grpSpPr>
          <p:sp>
            <p:nvSpPr>
              <p:cNvPr id="684" name="Google Shape;684;p35"/>
              <p:cNvSpPr/>
              <p:nvPr/>
            </p:nvSpPr>
            <p:spPr>
              <a:xfrm>
                <a:off x="1440171" y="1448833"/>
                <a:ext cx="23306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NOTE HERE</a:t>
                </a:r>
                <a:endParaRPr b="1" sz="18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85" name="Google Shape;685;p35"/>
              <p:cNvSpPr txBox="1"/>
              <p:nvPr/>
            </p:nvSpPr>
            <p:spPr>
              <a:xfrm>
                <a:off x="1440171" y="1994077"/>
                <a:ext cx="299249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lang="tr-TR" sz="14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grpSp>
        <p:nvGrpSpPr>
          <p:cNvPr id="686" name="Google Shape;686;p35"/>
          <p:cNvGrpSpPr/>
          <p:nvPr/>
        </p:nvGrpSpPr>
        <p:grpSpPr>
          <a:xfrm>
            <a:off x="8129608" y="1415853"/>
            <a:ext cx="3184980" cy="2151808"/>
            <a:chOff x="1247683" y="1428206"/>
            <a:chExt cx="3184980" cy="2151808"/>
          </a:xfrm>
        </p:grpSpPr>
        <p:grpSp>
          <p:nvGrpSpPr>
            <p:cNvPr id="687" name="Google Shape;687;p35"/>
            <p:cNvGrpSpPr/>
            <p:nvPr/>
          </p:nvGrpSpPr>
          <p:grpSpPr>
            <a:xfrm>
              <a:off x="1247683" y="3277985"/>
              <a:ext cx="302029" cy="302029"/>
              <a:chOff x="5793971" y="5594465"/>
              <a:chExt cx="302029" cy="302029"/>
            </a:xfrm>
          </p:grpSpPr>
          <p:sp>
            <p:nvSpPr>
              <p:cNvPr id="688" name="Google Shape;688;p35"/>
              <p:cNvSpPr/>
              <p:nvPr/>
            </p:nvSpPr>
            <p:spPr>
              <a:xfrm>
                <a:off x="5793971" y="5594465"/>
                <a:ext cx="302029" cy="302029"/>
              </a:xfrm>
              <a:prstGeom prst="ellipse">
                <a:avLst/>
              </a:prstGeom>
              <a:solidFill>
                <a:srgbClr val="7F7F7F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24457" y="5624951"/>
                <a:ext cx="241056" cy="241056"/>
              </a:xfrm>
              <a:prstGeom prst="mathPlus">
                <a:avLst>
                  <a:gd fmla="val 12025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cxnSp>
          <p:nvCxnSpPr>
            <p:cNvPr id="690" name="Google Shape;690;p35"/>
            <p:cNvCxnSpPr/>
            <p:nvPr/>
          </p:nvCxnSpPr>
          <p:spPr>
            <a:xfrm>
              <a:off x="1398697" y="1428206"/>
              <a:ext cx="0" cy="1849779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691" name="Google Shape;691;p35"/>
            <p:cNvGrpSpPr/>
            <p:nvPr/>
          </p:nvGrpSpPr>
          <p:grpSpPr>
            <a:xfrm>
              <a:off x="1440171" y="1448833"/>
              <a:ext cx="2992492" cy="1499351"/>
              <a:chOff x="1440171" y="1448833"/>
              <a:chExt cx="2992492" cy="1499351"/>
            </a:xfrm>
          </p:grpSpPr>
          <p:sp>
            <p:nvSpPr>
              <p:cNvPr id="692" name="Google Shape;692;p35"/>
              <p:cNvSpPr/>
              <p:nvPr/>
            </p:nvSpPr>
            <p:spPr>
              <a:xfrm>
                <a:off x="1440171" y="1448833"/>
                <a:ext cx="23306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NOTE HERE</a:t>
                </a:r>
                <a:endParaRPr b="1" sz="18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693" name="Google Shape;693;p35"/>
              <p:cNvSpPr txBox="1"/>
              <p:nvPr/>
            </p:nvSpPr>
            <p:spPr>
              <a:xfrm>
                <a:off x="1440171" y="1994077"/>
                <a:ext cx="2992492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lang="tr-TR" sz="1400">
                    <a:solidFill>
                      <a:srgbClr val="3F3F3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 complex idea can be conveyed with just a single still image, namely making it possible to absorb large amounts of data quickly.</a:t>
                </a:r>
                <a:endParaRPr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694" name="Google Shape;694;p35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36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701" name="Google Shape;701;p36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2" name="Google Shape;702;p36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03</a:t>
              </a:r>
              <a:endParaRPr/>
            </a:p>
          </p:txBody>
        </p:sp>
      </p:grpSp>
      <p:sp>
        <p:nvSpPr>
          <p:cNvPr id="703" name="Google Shape;703;p36"/>
          <p:cNvSpPr/>
          <p:nvPr/>
        </p:nvSpPr>
        <p:spPr>
          <a:xfrm>
            <a:off x="6131052" y="1566124"/>
            <a:ext cx="4998502" cy="2077495"/>
          </a:xfrm>
          <a:prstGeom prst="roundRect">
            <a:avLst>
              <a:gd fmla="val 1695" name="adj"/>
            </a:avLst>
          </a:prstGeom>
          <a:solidFill>
            <a:srgbClr val="FFFFFF"/>
          </a:solidFill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1149532" y="1566125"/>
            <a:ext cx="4911416" cy="2077494"/>
          </a:xfrm>
          <a:prstGeom prst="roundRect">
            <a:avLst>
              <a:gd fmla="val 1695" name="adj"/>
            </a:avLst>
          </a:prstGeom>
          <a:solidFill>
            <a:srgbClr val="FFFFFF"/>
          </a:solidFill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6131052" y="3705030"/>
            <a:ext cx="4998502" cy="2077494"/>
          </a:xfrm>
          <a:prstGeom prst="roundRect">
            <a:avLst>
              <a:gd fmla="val 1695" name="adj"/>
            </a:avLst>
          </a:prstGeom>
          <a:solidFill>
            <a:srgbClr val="FFFFFF"/>
          </a:solidFill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1149532" y="3705030"/>
            <a:ext cx="4911416" cy="2077494"/>
          </a:xfrm>
          <a:prstGeom prst="roundRect">
            <a:avLst>
              <a:gd fmla="val 1695" name="adj"/>
            </a:avLst>
          </a:prstGeom>
          <a:solidFill>
            <a:srgbClr val="FFFFFF"/>
          </a:solidFill>
          <a:ln cap="flat" cmpd="sng" w="1587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7" name="Google Shape;707;p36"/>
          <p:cNvSpPr txBox="1"/>
          <p:nvPr/>
        </p:nvSpPr>
        <p:spPr>
          <a:xfrm>
            <a:off x="1419406" y="1777262"/>
            <a:ext cx="1674813" cy="51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STRENGTH</a:t>
            </a:r>
            <a:endParaRPr/>
          </a:p>
        </p:txBody>
      </p:sp>
      <p:sp>
        <p:nvSpPr>
          <p:cNvPr id="708" name="Google Shape;708;p36"/>
          <p:cNvSpPr txBox="1"/>
          <p:nvPr/>
        </p:nvSpPr>
        <p:spPr>
          <a:xfrm>
            <a:off x="9114061" y="4030194"/>
            <a:ext cx="1674813" cy="51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THREATS</a:t>
            </a:r>
            <a:endParaRPr/>
          </a:p>
        </p:txBody>
      </p:sp>
      <p:sp>
        <p:nvSpPr>
          <p:cNvPr id="709" name="Google Shape;709;p36"/>
          <p:cNvSpPr txBox="1"/>
          <p:nvPr/>
        </p:nvSpPr>
        <p:spPr>
          <a:xfrm>
            <a:off x="9033542" y="1708047"/>
            <a:ext cx="1674813" cy="51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Gill Sans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WEAKNESS</a:t>
            </a:r>
            <a:endParaRPr/>
          </a:p>
        </p:txBody>
      </p:sp>
      <p:sp>
        <p:nvSpPr>
          <p:cNvPr id="710" name="Google Shape;710;p36"/>
          <p:cNvSpPr txBox="1"/>
          <p:nvPr/>
        </p:nvSpPr>
        <p:spPr>
          <a:xfrm>
            <a:off x="1419406" y="3901337"/>
            <a:ext cx="1674813" cy="512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Gill Sans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OPPORTUNITIES</a:t>
            </a:r>
            <a:endParaRPr/>
          </a:p>
        </p:txBody>
      </p:sp>
      <p:grpSp>
        <p:nvGrpSpPr>
          <p:cNvPr id="711" name="Google Shape;711;p36"/>
          <p:cNvGrpSpPr/>
          <p:nvPr/>
        </p:nvGrpSpPr>
        <p:grpSpPr>
          <a:xfrm>
            <a:off x="5130799" y="2750399"/>
            <a:ext cx="1922463" cy="1876425"/>
            <a:chOff x="5130799" y="2750399"/>
            <a:chExt cx="1922463" cy="1876425"/>
          </a:xfrm>
        </p:grpSpPr>
        <p:grpSp>
          <p:nvGrpSpPr>
            <p:cNvPr id="712" name="Google Shape;712;p36"/>
            <p:cNvGrpSpPr/>
            <p:nvPr/>
          </p:nvGrpSpPr>
          <p:grpSpPr>
            <a:xfrm flipH="1">
              <a:off x="5130799" y="2750399"/>
              <a:ext cx="1922463" cy="1876425"/>
              <a:chOff x="2316480" y="2100268"/>
              <a:chExt cx="4474464" cy="4367812"/>
            </a:xfrm>
          </p:grpSpPr>
          <p:sp>
            <p:nvSpPr>
              <p:cNvPr id="713" name="Google Shape;713;p36"/>
              <p:cNvSpPr/>
              <p:nvPr/>
            </p:nvSpPr>
            <p:spPr>
              <a:xfrm>
                <a:off x="2316480" y="2100268"/>
                <a:ext cx="4474464" cy="4367812"/>
              </a:xfrm>
              <a:prstGeom prst="ellipse">
                <a:avLst/>
              </a:prstGeom>
              <a:solidFill>
                <a:srgbClr val="FFFFFF"/>
              </a:solidFill>
              <a:ln cap="flat" cmpd="sng" w="444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14300" sx="102000" rotWithShape="0" algn="ctr" sy="102000">
                  <a:srgbClr val="000000">
                    <a:alpha val="26666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714" name="Google Shape;714;p36"/>
              <p:cNvGrpSpPr/>
              <p:nvPr/>
            </p:nvGrpSpPr>
            <p:grpSpPr>
              <a:xfrm>
                <a:off x="2540322" y="2265527"/>
                <a:ext cx="4026781" cy="4113076"/>
                <a:chOff x="1960768" y="1787854"/>
                <a:chExt cx="2379584" cy="2430578"/>
              </a:xfrm>
            </p:grpSpPr>
            <p:sp>
              <p:nvSpPr>
                <p:cNvPr id="715" name="Google Shape;715;p36"/>
                <p:cNvSpPr/>
                <p:nvPr/>
              </p:nvSpPr>
              <p:spPr>
                <a:xfrm>
                  <a:off x="1962912" y="1796140"/>
                  <a:ext cx="2377440" cy="2377440"/>
                </a:xfrm>
                <a:prstGeom prst="pie">
                  <a:avLst>
                    <a:gd fmla="val 10791079" name="adj1"/>
                    <a:gd fmla="val 16200000" name="adj2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16" name="Google Shape;716;p36"/>
                <p:cNvSpPr/>
                <p:nvPr/>
              </p:nvSpPr>
              <p:spPr>
                <a:xfrm>
                  <a:off x="1960768" y="1796141"/>
                  <a:ext cx="2377439" cy="2377440"/>
                </a:xfrm>
                <a:prstGeom prst="pie">
                  <a:avLst>
                    <a:gd fmla="val 16199580" name="adj1"/>
                    <a:gd fmla="val 21598519" name="adj2"/>
                  </a:avLst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17" name="Google Shape;717;p36"/>
                <p:cNvSpPr/>
                <p:nvPr/>
              </p:nvSpPr>
              <p:spPr>
                <a:xfrm flipH="1" rot="10800000">
                  <a:off x="1962912" y="1787854"/>
                  <a:ext cx="2377440" cy="2385478"/>
                </a:xfrm>
                <a:prstGeom prst="pie">
                  <a:avLst>
                    <a:gd fmla="val 10794273" name="adj1"/>
                    <a:gd fmla="val 16214606" name="adj2"/>
                  </a:avLst>
                </a:prstGeom>
                <a:solidFill>
                  <a:srgbClr val="3F3F3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18" name="Google Shape;718;p36"/>
                <p:cNvSpPr/>
                <p:nvPr/>
              </p:nvSpPr>
              <p:spPr>
                <a:xfrm flipH="1" rot="10800000">
                  <a:off x="1960768" y="1789610"/>
                  <a:ext cx="2377440" cy="2385478"/>
                </a:xfrm>
                <a:prstGeom prst="pie">
                  <a:avLst>
                    <a:gd fmla="val 16214168" name="adj1"/>
                    <a:gd fmla="val 3896" name="adj2"/>
                  </a:avLst>
                </a:prstGeom>
                <a:solidFill>
                  <a:srgbClr val="E21C1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Gill Sans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cxnSp>
              <p:nvCxnSpPr>
                <p:cNvPr id="719" name="Google Shape;719;p36"/>
                <p:cNvCxnSpPr/>
                <p:nvPr/>
              </p:nvCxnSpPr>
              <p:spPr>
                <a:xfrm rot="5400000">
                  <a:off x="1944624" y="3005328"/>
                  <a:ext cx="2426208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0" name="Google Shape;720;p36"/>
                <p:cNvCxnSpPr>
                  <a:stCxn id="718" idx="0"/>
                </p:cNvCxnSpPr>
                <p:nvPr/>
              </p:nvCxnSpPr>
              <p:spPr>
                <a:xfrm rot="10800000">
                  <a:off x="1962808" y="2974849"/>
                  <a:ext cx="2375400" cy="750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721" name="Google Shape;721;p36"/>
            <p:cNvGrpSpPr/>
            <p:nvPr/>
          </p:nvGrpSpPr>
          <p:grpSpPr>
            <a:xfrm>
              <a:off x="5391149" y="3072662"/>
              <a:ext cx="1387475" cy="1246187"/>
              <a:chOff x="3813915" y="3240106"/>
              <a:chExt cx="1387297" cy="1245387"/>
            </a:xfrm>
          </p:grpSpPr>
          <p:sp>
            <p:nvSpPr>
              <p:cNvPr id="722" name="Google Shape;722;p36"/>
              <p:cNvSpPr txBox="1"/>
              <p:nvPr/>
            </p:nvSpPr>
            <p:spPr>
              <a:xfrm>
                <a:off x="3813915" y="3240106"/>
                <a:ext cx="647655" cy="519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S</a:t>
                </a:r>
                <a:endParaRPr/>
              </a:p>
            </p:txBody>
          </p:sp>
          <p:sp>
            <p:nvSpPr>
              <p:cNvPr id="723" name="Google Shape;723;p36"/>
              <p:cNvSpPr txBox="1"/>
              <p:nvPr/>
            </p:nvSpPr>
            <p:spPr>
              <a:xfrm>
                <a:off x="4553557" y="3240106"/>
                <a:ext cx="647655" cy="519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W</a:t>
                </a:r>
                <a:endParaRPr/>
              </a:p>
            </p:txBody>
          </p:sp>
          <p:sp>
            <p:nvSpPr>
              <p:cNvPr id="724" name="Google Shape;724;p36"/>
              <p:cNvSpPr txBox="1"/>
              <p:nvPr/>
            </p:nvSpPr>
            <p:spPr>
              <a:xfrm>
                <a:off x="3813915" y="3966301"/>
                <a:ext cx="647655" cy="519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O</a:t>
                </a:r>
                <a:endParaRPr/>
              </a:p>
            </p:txBody>
          </p:sp>
          <p:sp>
            <p:nvSpPr>
              <p:cNvPr id="725" name="Google Shape;725;p36"/>
              <p:cNvSpPr txBox="1"/>
              <p:nvPr/>
            </p:nvSpPr>
            <p:spPr>
              <a:xfrm>
                <a:off x="4553557" y="3966301"/>
                <a:ext cx="647655" cy="519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T</a:t>
                </a:r>
                <a:endParaRPr/>
              </a:p>
            </p:txBody>
          </p:sp>
        </p:grpSp>
      </p:grpSp>
      <p:sp>
        <p:nvSpPr>
          <p:cNvPr id="726" name="Google Shape;726;p36"/>
          <p:cNvSpPr txBox="1"/>
          <p:nvPr/>
        </p:nvSpPr>
        <p:spPr>
          <a:xfrm>
            <a:off x="1419406" y="2220810"/>
            <a:ext cx="38060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7" name="Google Shape;727;p36"/>
          <p:cNvSpPr txBox="1"/>
          <p:nvPr/>
        </p:nvSpPr>
        <p:spPr>
          <a:xfrm>
            <a:off x="1408236" y="4318849"/>
            <a:ext cx="38060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8" name="Google Shape;728;p36"/>
          <p:cNvSpPr txBox="1"/>
          <p:nvPr/>
        </p:nvSpPr>
        <p:spPr>
          <a:xfrm>
            <a:off x="6601097" y="4429357"/>
            <a:ext cx="41072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9" name="Google Shape;729;p36"/>
          <p:cNvSpPr txBox="1"/>
          <p:nvPr/>
        </p:nvSpPr>
        <p:spPr>
          <a:xfrm>
            <a:off x="6657397" y="2111830"/>
            <a:ext cx="41072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0" name="Google Shape;730;p36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7"/>
          <p:cNvGrpSpPr/>
          <p:nvPr/>
        </p:nvGrpSpPr>
        <p:grpSpPr>
          <a:xfrm>
            <a:off x="6627324" y="657591"/>
            <a:ext cx="881129" cy="962639"/>
            <a:chOff x="5045075" y="2419350"/>
            <a:chExt cx="1716088" cy="1874838"/>
          </a:xfrm>
        </p:grpSpPr>
        <p:sp>
          <p:nvSpPr>
            <p:cNvPr id="737" name="Google Shape;737;p37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48" name="Google Shape;748;p37"/>
          <p:cNvSpPr txBox="1"/>
          <p:nvPr/>
        </p:nvSpPr>
        <p:spPr>
          <a:xfrm>
            <a:off x="4273032" y="2874492"/>
            <a:ext cx="56128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Arial"/>
              <a:buNone/>
            </a:pPr>
            <a:r>
              <a:rPr b="1" lang="tr-TR" sz="7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FUTURE</a:t>
            </a:r>
            <a:endParaRPr b="1" sz="7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49" name="Google Shape;749;p37"/>
          <p:cNvGrpSpPr/>
          <p:nvPr/>
        </p:nvGrpSpPr>
        <p:grpSpPr>
          <a:xfrm>
            <a:off x="2713660" y="2646006"/>
            <a:ext cx="2183983" cy="1585520"/>
            <a:chOff x="1818988" y="2474752"/>
            <a:chExt cx="2183983" cy="1585520"/>
          </a:xfrm>
        </p:grpSpPr>
        <p:grpSp>
          <p:nvGrpSpPr>
            <p:cNvPr id="750" name="Google Shape;750;p37"/>
            <p:cNvGrpSpPr/>
            <p:nvPr/>
          </p:nvGrpSpPr>
          <p:grpSpPr>
            <a:xfrm>
              <a:off x="1818988" y="2474752"/>
              <a:ext cx="2183983" cy="1585520"/>
              <a:chOff x="1818988" y="2474752"/>
              <a:chExt cx="2183983" cy="1585520"/>
            </a:xfrm>
          </p:grpSpPr>
          <p:sp>
            <p:nvSpPr>
              <p:cNvPr id="751" name="Google Shape;751;p37"/>
              <p:cNvSpPr/>
              <p:nvPr/>
            </p:nvSpPr>
            <p:spPr>
              <a:xfrm>
                <a:off x="2122415" y="2474752"/>
                <a:ext cx="1577130" cy="1585520"/>
              </a:xfrm>
              <a:prstGeom prst="roundRect">
                <a:avLst>
                  <a:gd fmla="val 10816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52" name="Google Shape;752;p37"/>
              <p:cNvSpPr txBox="1"/>
              <p:nvPr/>
            </p:nvSpPr>
            <p:spPr>
              <a:xfrm>
                <a:off x="1818988" y="2638396"/>
                <a:ext cx="218398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0"/>
                  <a:buFont typeface="Arial"/>
                  <a:buNone/>
                </a:pPr>
                <a:r>
                  <a:rPr b="0" lang="tr-TR" sz="8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04</a:t>
                </a:r>
                <a:endParaRPr b="0" sz="8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753" name="Google Shape;753;p37"/>
            <p:cNvSpPr/>
            <p:nvPr/>
          </p:nvSpPr>
          <p:spPr>
            <a:xfrm rot="5400000">
              <a:off x="3383379" y="2676869"/>
              <a:ext cx="427532" cy="368562"/>
            </a:xfrm>
            <a:prstGeom prst="triangl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38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760" name="Google Shape;760;p38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61" name="Google Shape;761;p38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04</a:t>
              </a:r>
              <a:endParaRPr/>
            </a:p>
          </p:txBody>
        </p:sp>
      </p:grpSp>
      <p:sp>
        <p:nvSpPr>
          <p:cNvPr id="762" name="Google Shape;762;p38"/>
          <p:cNvSpPr txBox="1"/>
          <p:nvPr/>
        </p:nvSpPr>
        <p:spPr>
          <a:xfrm>
            <a:off x="625475" y="1416050"/>
            <a:ext cx="17427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r-TR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3" name="Google Shape;763;p38"/>
          <p:cNvSpPr txBox="1"/>
          <p:nvPr/>
        </p:nvSpPr>
        <p:spPr>
          <a:xfrm>
            <a:off x="625475" y="1744663"/>
            <a:ext cx="29083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4" name="Google Shape;764;p38"/>
          <p:cNvSpPr txBox="1"/>
          <p:nvPr/>
        </p:nvSpPr>
        <p:spPr>
          <a:xfrm>
            <a:off x="8516938" y="4087813"/>
            <a:ext cx="20431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r-TR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5" name="Google Shape;765;p38"/>
          <p:cNvSpPr txBox="1"/>
          <p:nvPr/>
        </p:nvSpPr>
        <p:spPr>
          <a:xfrm>
            <a:off x="8493125" y="4418013"/>
            <a:ext cx="28622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6" name="Google Shape;766;p38"/>
          <p:cNvSpPr txBox="1"/>
          <p:nvPr/>
        </p:nvSpPr>
        <p:spPr>
          <a:xfrm>
            <a:off x="8547100" y="1863725"/>
            <a:ext cx="19113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r-TR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7" name="Google Shape;767;p38"/>
          <p:cNvSpPr txBox="1"/>
          <p:nvPr/>
        </p:nvSpPr>
        <p:spPr>
          <a:xfrm>
            <a:off x="8547100" y="2167859"/>
            <a:ext cx="286226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8" name="Google Shape;768;p38"/>
          <p:cNvSpPr txBox="1"/>
          <p:nvPr/>
        </p:nvSpPr>
        <p:spPr>
          <a:xfrm>
            <a:off x="644525" y="3451225"/>
            <a:ext cx="17427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tr-TR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9" name="Google Shape;769;p38"/>
          <p:cNvSpPr txBox="1"/>
          <p:nvPr/>
        </p:nvSpPr>
        <p:spPr>
          <a:xfrm>
            <a:off x="625475" y="3781425"/>
            <a:ext cx="29225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 approach for each of the projects. This allows us to achieve high quality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0" name="Google Shape;770;p38"/>
          <p:cNvSpPr/>
          <p:nvPr/>
        </p:nvSpPr>
        <p:spPr>
          <a:xfrm>
            <a:off x="4370388" y="1455738"/>
            <a:ext cx="3354387" cy="4943475"/>
          </a:xfrm>
          <a:custGeom>
            <a:rect b="b" l="l" r="r" t="t"/>
            <a:pathLst>
              <a:path extrusionOk="0" h="11024" w="7473">
                <a:moveTo>
                  <a:pt x="4290" y="7309"/>
                </a:moveTo>
                <a:cubicBezTo>
                  <a:pt x="4200" y="7309"/>
                  <a:pt x="4121" y="7242"/>
                  <a:pt x="4109" y="7150"/>
                </a:cubicBezTo>
                <a:cubicBezTo>
                  <a:pt x="4105" y="7125"/>
                  <a:pt x="4029" y="6516"/>
                  <a:pt x="4386" y="6074"/>
                </a:cubicBezTo>
                <a:cubicBezTo>
                  <a:pt x="4450" y="5996"/>
                  <a:pt x="4566" y="5983"/>
                  <a:pt x="4645" y="6047"/>
                </a:cubicBezTo>
                <a:cubicBezTo>
                  <a:pt x="4723" y="6111"/>
                  <a:pt x="4736" y="6227"/>
                  <a:pt x="4672" y="6305"/>
                </a:cubicBezTo>
                <a:cubicBezTo>
                  <a:pt x="4415" y="6623"/>
                  <a:pt x="4472" y="7097"/>
                  <a:pt x="4473" y="7102"/>
                </a:cubicBezTo>
                <a:cubicBezTo>
                  <a:pt x="4485" y="7203"/>
                  <a:pt x="4414" y="7295"/>
                  <a:pt x="4314" y="7308"/>
                </a:cubicBezTo>
                <a:cubicBezTo>
                  <a:pt x="4306" y="7309"/>
                  <a:pt x="4298" y="7309"/>
                  <a:pt x="4290" y="7309"/>
                </a:cubicBezTo>
                <a:close/>
                <a:moveTo>
                  <a:pt x="3182" y="7310"/>
                </a:moveTo>
                <a:cubicBezTo>
                  <a:pt x="3174" y="7310"/>
                  <a:pt x="3166" y="7309"/>
                  <a:pt x="3157" y="7308"/>
                </a:cubicBezTo>
                <a:cubicBezTo>
                  <a:pt x="3057" y="7295"/>
                  <a:pt x="2987" y="7202"/>
                  <a:pt x="3000" y="7102"/>
                </a:cubicBezTo>
                <a:cubicBezTo>
                  <a:pt x="3000" y="7096"/>
                  <a:pt x="3057" y="6622"/>
                  <a:pt x="2800" y="6305"/>
                </a:cubicBezTo>
                <a:cubicBezTo>
                  <a:pt x="2737" y="6227"/>
                  <a:pt x="2749" y="6111"/>
                  <a:pt x="2828" y="6047"/>
                </a:cubicBezTo>
                <a:cubicBezTo>
                  <a:pt x="2906" y="5983"/>
                  <a:pt x="3022" y="5996"/>
                  <a:pt x="3086" y="6074"/>
                </a:cubicBezTo>
                <a:cubicBezTo>
                  <a:pt x="3443" y="6516"/>
                  <a:pt x="3367" y="7125"/>
                  <a:pt x="3364" y="7150"/>
                </a:cubicBezTo>
                <a:cubicBezTo>
                  <a:pt x="3351" y="7242"/>
                  <a:pt x="3273" y="7310"/>
                  <a:pt x="3182" y="7310"/>
                </a:cubicBezTo>
                <a:close/>
                <a:moveTo>
                  <a:pt x="3815" y="1336"/>
                </a:moveTo>
                <a:lnTo>
                  <a:pt x="3815" y="2303"/>
                </a:lnTo>
                <a:cubicBezTo>
                  <a:pt x="3818" y="2309"/>
                  <a:pt x="3820" y="2315"/>
                  <a:pt x="3821" y="2322"/>
                </a:cubicBezTo>
                <a:cubicBezTo>
                  <a:pt x="3822" y="2327"/>
                  <a:pt x="3871" y="2603"/>
                  <a:pt x="4059" y="2886"/>
                </a:cubicBezTo>
                <a:cubicBezTo>
                  <a:pt x="4206" y="3107"/>
                  <a:pt x="4393" y="3270"/>
                  <a:pt x="4618" y="3376"/>
                </a:cubicBezTo>
                <a:cubicBezTo>
                  <a:pt x="4625" y="3372"/>
                  <a:pt x="4633" y="3370"/>
                  <a:pt x="4641" y="3369"/>
                </a:cubicBezTo>
                <a:cubicBezTo>
                  <a:pt x="4829" y="3346"/>
                  <a:pt x="4962" y="3278"/>
                  <a:pt x="5036" y="3169"/>
                </a:cubicBezTo>
                <a:cubicBezTo>
                  <a:pt x="5149" y="3003"/>
                  <a:pt x="5094" y="2786"/>
                  <a:pt x="5093" y="2784"/>
                </a:cubicBezTo>
                <a:cubicBezTo>
                  <a:pt x="5093" y="2781"/>
                  <a:pt x="5092" y="2779"/>
                  <a:pt x="5092" y="2776"/>
                </a:cubicBezTo>
                <a:cubicBezTo>
                  <a:pt x="5088" y="2776"/>
                  <a:pt x="5085" y="2775"/>
                  <a:pt x="5081" y="2775"/>
                </a:cubicBezTo>
                <a:cubicBezTo>
                  <a:pt x="4993" y="2764"/>
                  <a:pt x="4927" y="2725"/>
                  <a:pt x="4925" y="2724"/>
                </a:cubicBezTo>
                <a:cubicBezTo>
                  <a:pt x="4900" y="2710"/>
                  <a:pt x="4892" y="2679"/>
                  <a:pt x="4907" y="2654"/>
                </a:cubicBezTo>
                <a:cubicBezTo>
                  <a:pt x="4921" y="2630"/>
                  <a:pt x="4952" y="2622"/>
                  <a:pt x="4976" y="2636"/>
                </a:cubicBezTo>
                <a:cubicBezTo>
                  <a:pt x="4984" y="2641"/>
                  <a:pt x="5176" y="2749"/>
                  <a:pt x="5304" y="2590"/>
                </a:cubicBezTo>
                <a:cubicBezTo>
                  <a:pt x="5321" y="2568"/>
                  <a:pt x="5353" y="2565"/>
                  <a:pt x="5375" y="2582"/>
                </a:cubicBezTo>
                <a:cubicBezTo>
                  <a:pt x="5397" y="2600"/>
                  <a:pt x="5400" y="2632"/>
                  <a:pt x="5383" y="2653"/>
                </a:cubicBezTo>
                <a:cubicBezTo>
                  <a:pt x="5343" y="2703"/>
                  <a:pt x="5296" y="2737"/>
                  <a:pt x="5243" y="2758"/>
                </a:cubicBezTo>
                <a:cubicBezTo>
                  <a:pt x="5254" y="2806"/>
                  <a:pt x="5284" y="2980"/>
                  <a:pt x="5216" y="3152"/>
                </a:cubicBezTo>
                <a:cubicBezTo>
                  <a:pt x="5507" y="3210"/>
                  <a:pt x="5820" y="3080"/>
                  <a:pt x="5960" y="2912"/>
                </a:cubicBezTo>
                <a:cubicBezTo>
                  <a:pt x="6155" y="2677"/>
                  <a:pt x="6166" y="2418"/>
                  <a:pt x="6166" y="2415"/>
                </a:cubicBezTo>
                <a:cubicBezTo>
                  <a:pt x="6167" y="2412"/>
                  <a:pt x="6167" y="2410"/>
                  <a:pt x="6167" y="2407"/>
                </a:cubicBezTo>
                <a:cubicBezTo>
                  <a:pt x="6195" y="1776"/>
                  <a:pt x="5721" y="1713"/>
                  <a:pt x="5700" y="1710"/>
                </a:cubicBezTo>
                <a:lnTo>
                  <a:pt x="5655" y="1705"/>
                </a:lnTo>
                <a:lnTo>
                  <a:pt x="5638" y="1663"/>
                </a:lnTo>
                <a:cubicBezTo>
                  <a:pt x="5495" y="1303"/>
                  <a:pt x="5130" y="1241"/>
                  <a:pt x="4942" y="1233"/>
                </a:cubicBezTo>
                <a:cubicBezTo>
                  <a:pt x="4951" y="1299"/>
                  <a:pt x="4957" y="1391"/>
                  <a:pt x="4937" y="1491"/>
                </a:cubicBezTo>
                <a:cubicBezTo>
                  <a:pt x="4911" y="1616"/>
                  <a:pt x="4853" y="1727"/>
                  <a:pt x="4767" y="1813"/>
                </a:cubicBezTo>
                <a:cubicBezTo>
                  <a:pt x="4660" y="1919"/>
                  <a:pt x="4514" y="1985"/>
                  <a:pt x="4334" y="2007"/>
                </a:cubicBezTo>
                <a:cubicBezTo>
                  <a:pt x="4330" y="2007"/>
                  <a:pt x="4327" y="2007"/>
                  <a:pt x="4324" y="2007"/>
                </a:cubicBezTo>
                <a:cubicBezTo>
                  <a:pt x="4319" y="2007"/>
                  <a:pt x="4313" y="2007"/>
                  <a:pt x="4308" y="2006"/>
                </a:cubicBezTo>
                <a:cubicBezTo>
                  <a:pt x="4285" y="2083"/>
                  <a:pt x="4246" y="2135"/>
                  <a:pt x="4243" y="2139"/>
                </a:cubicBezTo>
                <a:cubicBezTo>
                  <a:pt x="4233" y="2152"/>
                  <a:pt x="4218" y="2159"/>
                  <a:pt x="4203" y="2159"/>
                </a:cubicBezTo>
                <a:cubicBezTo>
                  <a:pt x="4192" y="2159"/>
                  <a:pt x="4181" y="2156"/>
                  <a:pt x="4172" y="2149"/>
                </a:cubicBezTo>
                <a:cubicBezTo>
                  <a:pt x="4150" y="2132"/>
                  <a:pt x="4145" y="2101"/>
                  <a:pt x="4162" y="2078"/>
                </a:cubicBezTo>
                <a:cubicBezTo>
                  <a:pt x="4167" y="2071"/>
                  <a:pt x="4283" y="1911"/>
                  <a:pt x="4181" y="1757"/>
                </a:cubicBezTo>
                <a:cubicBezTo>
                  <a:pt x="4165" y="1734"/>
                  <a:pt x="4172" y="1702"/>
                  <a:pt x="4195" y="1687"/>
                </a:cubicBezTo>
                <a:cubicBezTo>
                  <a:pt x="4218" y="1671"/>
                  <a:pt x="4250" y="1677"/>
                  <a:pt x="4265" y="1701"/>
                </a:cubicBezTo>
                <a:cubicBezTo>
                  <a:pt x="4300" y="1753"/>
                  <a:pt x="4317" y="1806"/>
                  <a:pt x="4322" y="1855"/>
                </a:cubicBezTo>
                <a:cubicBezTo>
                  <a:pt x="4667" y="1809"/>
                  <a:pt x="4762" y="1589"/>
                  <a:pt x="4788" y="1461"/>
                </a:cubicBezTo>
                <a:cubicBezTo>
                  <a:pt x="4816" y="1319"/>
                  <a:pt x="4779" y="1192"/>
                  <a:pt x="4776" y="1183"/>
                </a:cubicBezTo>
                <a:cubicBezTo>
                  <a:pt x="4703" y="975"/>
                  <a:pt x="4519" y="845"/>
                  <a:pt x="4296" y="845"/>
                </a:cubicBezTo>
                <a:cubicBezTo>
                  <a:pt x="4234" y="845"/>
                  <a:pt x="4171" y="856"/>
                  <a:pt x="4108" y="876"/>
                </a:cubicBezTo>
                <a:cubicBezTo>
                  <a:pt x="3985" y="916"/>
                  <a:pt x="3898" y="1003"/>
                  <a:pt x="3851" y="1134"/>
                </a:cubicBezTo>
                <a:cubicBezTo>
                  <a:pt x="3813" y="1238"/>
                  <a:pt x="3815" y="1332"/>
                  <a:pt x="3815" y="1333"/>
                </a:cubicBezTo>
                <a:lnTo>
                  <a:pt x="3815" y="1336"/>
                </a:lnTo>
                <a:close/>
                <a:moveTo>
                  <a:pt x="3658" y="2798"/>
                </a:moveTo>
                <a:cubicBezTo>
                  <a:pt x="3636" y="2843"/>
                  <a:pt x="3612" y="2888"/>
                  <a:pt x="3583" y="2935"/>
                </a:cubicBezTo>
                <a:cubicBezTo>
                  <a:pt x="3520" y="3037"/>
                  <a:pt x="3438" y="3143"/>
                  <a:pt x="3333" y="3240"/>
                </a:cubicBezTo>
                <a:cubicBezTo>
                  <a:pt x="3194" y="3370"/>
                  <a:pt x="3013" y="3486"/>
                  <a:pt x="2782" y="3564"/>
                </a:cubicBezTo>
                <a:cubicBezTo>
                  <a:pt x="2650" y="3609"/>
                  <a:pt x="2502" y="3641"/>
                  <a:pt x="2336" y="3657"/>
                </a:cubicBezTo>
                <a:lnTo>
                  <a:pt x="2335" y="3657"/>
                </a:lnTo>
                <a:lnTo>
                  <a:pt x="2334" y="3657"/>
                </a:lnTo>
                <a:cubicBezTo>
                  <a:pt x="2332" y="3657"/>
                  <a:pt x="2249" y="3662"/>
                  <a:pt x="2125" y="3662"/>
                </a:cubicBezTo>
                <a:cubicBezTo>
                  <a:pt x="2046" y="3662"/>
                  <a:pt x="1950" y="3660"/>
                  <a:pt x="1849" y="3653"/>
                </a:cubicBezTo>
                <a:cubicBezTo>
                  <a:pt x="1748" y="3646"/>
                  <a:pt x="1642" y="3634"/>
                  <a:pt x="1540" y="3614"/>
                </a:cubicBezTo>
                <a:cubicBezTo>
                  <a:pt x="1472" y="3601"/>
                  <a:pt x="1406" y="3584"/>
                  <a:pt x="1345" y="3561"/>
                </a:cubicBezTo>
                <a:cubicBezTo>
                  <a:pt x="1306" y="3547"/>
                  <a:pt x="1286" y="3504"/>
                  <a:pt x="1300" y="3464"/>
                </a:cubicBezTo>
                <a:cubicBezTo>
                  <a:pt x="1314" y="3425"/>
                  <a:pt x="1358" y="3404"/>
                  <a:pt x="1397" y="3419"/>
                </a:cubicBezTo>
                <a:cubicBezTo>
                  <a:pt x="1449" y="3437"/>
                  <a:pt x="1507" y="3453"/>
                  <a:pt x="1570" y="3465"/>
                </a:cubicBezTo>
                <a:cubicBezTo>
                  <a:pt x="1632" y="3477"/>
                  <a:pt x="1697" y="3486"/>
                  <a:pt x="1762" y="3493"/>
                </a:cubicBezTo>
                <a:cubicBezTo>
                  <a:pt x="1893" y="3507"/>
                  <a:pt x="2023" y="3510"/>
                  <a:pt x="2125" y="3510"/>
                </a:cubicBezTo>
                <a:cubicBezTo>
                  <a:pt x="2235" y="3510"/>
                  <a:pt x="2312" y="3506"/>
                  <a:pt x="2323" y="3505"/>
                </a:cubicBezTo>
                <a:cubicBezTo>
                  <a:pt x="2582" y="3481"/>
                  <a:pt x="2789" y="3414"/>
                  <a:pt x="2955" y="3325"/>
                </a:cubicBezTo>
                <a:cubicBezTo>
                  <a:pt x="3122" y="3235"/>
                  <a:pt x="3248" y="3123"/>
                  <a:pt x="3345" y="3006"/>
                </a:cubicBezTo>
                <a:cubicBezTo>
                  <a:pt x="3410" y="2928"/>
                  <a:pt x="3461" y="2847"/>
                  <a:pt x="3502" y="2770"/>
                </a:cubicBezTo>
                <a:cubicBezTo>
                  <a:pt x="3556" y="2667"/>
                  <a:pt x="3592" y="2570"/>
                  <a:pt x="3614" y="2493"/>
                </a:cubicBezTo>
                <a:cubicBezTo>
                  <a:pt x="3630" y="2439"/>
                  <a:pt x="3657" y="2365"/>
                  <a:pt x="3658" y="2296"/>
                </a:cubicBezTo>
                <a:lnTo>
                  <a:pt x="3658" y="1327"/>
                </a:lnTo>
                <a:lnTo>
                  <a:pt x="3658" y="1326"/>
                </a:lnTo>
                <a:lnTo>
                  <a:pt x="3658" y="1322"/>
                </a:lnTo>
                <a:cubicBezTo>
                  <a:pt x="3658" y="1313"/>
                  <a:pt x="3658" y="1285"/>
                  <a:pt x="3652" y="1247"/>
                </a:cubicBezTo>
                <a:cubicBezTo>
                  <a:pt x="3647" y="1209"/>
                  <a:pt x="3637" y="1162"/>
                  <a:pt x="3618" y="1114"/>
                </a:cubicBezTo>
                <a:cubicBezTo>
                  <a:pt x="3605" y="1082"/>
                  <a:pt x="3589" y="1049"/>
                  <a:pt x="3569" y="1019"/>
                </a:cubicBezTo>
                <a:cubicBezTo>
                  <a:pt x="3541" y="979"/>
                  <a:pt x="3505" y="942"/>
                  <a:pt x="3458" y="912"/>
                </a:cubicBezTo>
                <a:cubicBezTo>
                  <a:pt x="3431" y="895"/>
                  <a:pt x="3401" y="880"/>
                  <a:pt x="3365" y="869"/>
                </a:cubicBezTo>
                <a:cubicBezTo>
                  <a:pt x="3300" y="848"/>
                  <a:pt x="3237" y="838"/>
                  <a:pt x="3177" y="838"/>
                </a:cubicBezTo>
                <a:cubicBezTo>
                  <a:pt x="3094" y="838"/>
                  <a:pt x="3016" y="856"/>
                  <a:pt x="2947" y="890"/>
                </a:cubicBezTo>
                <a:cubicBezTo>
                  <a:pt x="2879" y="924"/>
                  <a:pt x="2819" y="973"/>
                  <a:pt x="2772" y="1035"/>
                </a:cubicBezTo>
                <a:cubicBezTo>
                  <a:pt x="2741" y="1076"/>
                  <a:pt x="2716" y="1123"/>
                  <a:pt x="2698" y="1175"/>
                </a:cubicBezTo>
                <a:lnTo>
                  <a:pt x="2697" y="1177"/>
                </a:lnTo>
                <a:cubicBezTo>
                  <a:pt x="2697" y="1178"/>
                  <a:pt x="2696" y="1181"/>
                  <a:pt x="2695" y="1185"/>
                </a:cubicBezTo>
                <a:cubicBezTo>
                  <a:pt x="2693" y="1193"/>
                  <a:pt x="2690" y="1205"/>
                  <a:pt x="2687" y="1220"/>
                </a:cubicBezTo>
                <a:cubicBezTo>
                  <a:pt x="2681" y="1250"/>
                  <a:pt x="2675" y="1293"/>
                  <a:pt x="2675" y="1342"/>
                </a:cubicBezTo>
                <a:cubicBezTo>
                  <a:pt x="2675" y="1377"/>
                  <a:pt x="2678" y="1415"/>
                  <a:pt x="2686" y="1453"/>
                </a:cubicBezTo>
                <a:cubicBezTo>
                  <a:pt x="2695" y="1500"/>
                  <a:pt x="2712" y="1549"/>
                  <a:pt x="2737" y="1596"/>
                </a:cubicBezTo>
                <a:cubicBezTo>
                  <a:pt x="2763" y="1642"/>
                  <a:pt x="2797" y="1686"/>
                  <a:pt x="2843" y="1724"/>
                </a:cubicBezTo>
                <a:cubicBezTo>
                  <a:pt x="2873" y="1749"/>
                  <a:pt x="2909" y="1773"/>
                  <a:pt x="2951" y="1792"/>
                </a:cubicBezTo>
                <a:cubicBezTo>
                  <a:pt x="3006" y="1818"/>
                  <a:pt x="3072" y="1837"/>
                  <a:pt x="3152" y="1848"/>
                </a:cubicBezTo>
                <a:cubicBezTo>
                  <a:pt x="3154" y="1834"/>
                  <a:pt x="3157" y="1819"/>
                  <a:pt x="3162" y="1805"/>
                </a:cubicBezTo>
                <a:cubicBezTo>
                  <a:pt x="3172" y="1773"/>
                  <a:pt x="3187" y="1742"/>
                  <a:pt x="3210" y="1712"/>
                </a:cubicBezTo>
                <a:cubicBezTo>
                  <a:pt x="3226" y="1689"/>
                  <a:pt x="3258" y="1684"/>
                  <a:pt x="3280" y="1701"/>
                </a:cubicBezTo>
                <a:cubicBezTo>
                  <a:pt x="3303" y="1717"/>
                  <a:pt x="3308" y="1749"/>
                  <a:pt x="3291" y="1772"/>
                </a:cubicBezTo>
                <a:cubicBezTo>
                  <a:pt x="3275" y="1793"/>
                  <a:pt x="3265" y="1814"/>
                  <a:pt x="3259" y="1835"/>
                </a:cubicBezTo>
                <a:cubicBezTo>
                  <a:pt x="3252" y="1856"/>
                  <a:pt x="3250" y="1876"/>
                  <a:pt x="3250" y="1896"/>
                </a:cubicBezTo>
                <a:cubicBezTo>
                  <a:pt x="3250" y="1918"/>
                  <a:pt x="3253" y="1940"/>
                  <a:pt x="3258" y="1961"/>
                </a:cubicBezTo>
                <a:cubicBezTo>
                  <a:pt x="3264" y="1981"/>
                  <a:pt x="3271" y="2000"/>
                  <a:pt x="3279" y="2016"/>
                </a:cubicBezTo>
                <a:cubicBezTo>
                  <a:pt x="3294" y="2048"/>
                  <a:pt x="3310" y="2069"/>
                  <a:pt x="3311" y="2070"/>
                </a:cubicBezTo>
                <a:lnTo>
                  <a:pt x="3311" y="2070"/>
                </a:lnTo>
                <a:cubicBezTo>
                  <a:pt x="3328" y="2092"/>
                  <a:pt x="3324" y="2124"/>
                  <a:pt x="3302" y="2141"/>
                </a:cubicBezTo>
                <a:cubicBezTo>
                  <a:pt x="3280" y="2158"/>
                  <a:pt x="3248" y="2155"/>
                  <a:pt x="3231" y="2133"/>
                </a:cubicBezTo>
                <a:cubicBezTo>
                  <a:pt x="3230" y="2131"/>
                  <a:pt x="3218" y="2116"/>
                  <a:pt x="3204" y="2091"/>
                </a:cubicBezTo>
                <a:cubicBezTo>
                  <a:pt x="3191" y="2068"/>
                  <a:pt x="3175" y="2037"/>
                  <a:pt x="3164" y="1999"/>
                </a:cubicBezTo>
                <a:cubicBezTo>
                  <a:pt x="3156" y="2000"/>
                  <a:pt x="3148" y="2000"/>
                  <a:pt x="3140" y="1999"/>
                </a:cubicBezTo>
                <a:cubicBezTo>
                  <a:pt x="3031" y="1986"/>
                  <a:pt x="2938" y="1957"/>
                  <a:pt x="2861" y="1917"/>
                </a:cubicBezTo>
                <a:cubicBezTo>
                  <a:pt x="2783" y="1877"/>
                  <a:pt x="2721" y="1825"/>
                  <a:pt x="2672" y="1768"/>
                </a:cubicBezTo>
                <a:cubicBezTo>
                  <a:pt x="2640" y="1730"/>
                  <a:pt x="2614" y="1689"/>
                  <a:pt x="2593" y="1648"/>
                </a:cubicBezTo>
                <a:cubicBezTo>
                  <a:pt x="2566" y="1593"/>
                  <a:pt x="2547" y="1537"/>
                  <a:pt x="2537" y="1483"/>
                </a:cubicBezTo>
                <a:cubicBezTo>
                  <a:pt x="2526" y="1433"/>
                  <a:pt x="2523" y="1386"/>
                  <a:pt x="2523" y="1342"/>
                </a:cubicBezTo>
                <a:cubicBezTo>
                  <a:pt x="2523" y="1298"/>
                  <a:pt x="2527" y="1259"/>
                  <a:pt x="2531" y="1226"/>
                </a:cubicBezTo>
                <a:cubicBezTo>
                  <a:pt x="2500" y="1227"/>
                  <a:pt x="2461" y="1230"/>
                  <a:pt x="2419" y="1237"/>
                </a:cubicBezTo>
                <a:cubicBezTo>
                  <a:pt x="2355" y="1246"/>
                  <a:pt x="2283" y="1263"/>
                  <a:pt x="2210" y="1291"/>
                </a:cubicBezTo>
                <a:cubicBezTo>
                  <a:pt x="2162" y="1310"/>
                  <a:pt x="2114" y="1334"/>
                  <a:pt x="2069" y="1364"/>
                </a:cubicBezTo>
                <a:cubicBezTo>
                  <a:pt x="2008" y="1405"/>
                  <a:pt x="1952" y="1457"/>
                  <a:pt x="1905" y="1524"/>
                </a:cubicBezTo>
                <a:cubicBezTo>
                  <a:pt x="1878" y="1562"/>
                  <a:pt x="1855" y="1606"/>
                  <a:pt x="1835" y="1655"/>
                </a:cubicBezTo>
                <a:lnTo>
                  <a:pt x="1820" y="1693"/>
                </a:lnTo>
                <a:lnTo>
                  <a:pt x="1781" y="1701"/>
                </a:lnTo>
                <a:lnTo>
                  <a:pt x="1780" y="1702"/>
                </a:lnTo>
                <a:cubicBezTo>
                  <a:pt x="1776" y="1703"/>
                  <a:pt x="1772" y="1704"/>
                  <a:pt x="1768" y="1705"/>
                </a:cubicBezTo>
                <a:cubicBezTo>
                  <a:pt x="1758" y="1708"/>
                  <a:pt x="1744" y="1712"/>
                  <a:pt x="1726" y="1718"/>
                </a:cubicBezTo>
                <a:cubicBezTo>
                  <a:pt x="1691" y="1730"/>
                  <a:pt x="1643" y="1750"/>
                  <a:pt x="1593" y="1779"/>
                </a:cubicBezTo>
                <a:cubicBezTo>
                  <a:pt x="1559" y="1799"/>
                  <a:pt x="1524" y="1822"/>
                  <a:pt x="1491" y="1850"/>
                </a:cubicBezTo>
                <a:cubicBezTo>
                  <a:pt x="1447" y="1888"/>
                  <a:pt x="1407" y="1933"/>
                  <a:pt x="1375" y="1988"/>
                </a:cubicBezTo>
                <a:cubicBezTo>
                  <a:pt x="1357" y="2019"/>
                  <a:pt x="1343" y="2054"/>
                  <a:pt x="1332" y="2092"/>
                </a:cubicBezTo>
                <a:cubicBezTo>
                  <a:pt x="1319" y="2135"/>
                  <a:pt x="1312" y="2184"/>
                  <a:pt x="1312" y="2239"/>
                </a:cubicBezTo>
                <a:cubicBezTo>
                  <a:pt x="1312" y="2287"/>
                  <a:pt x="1317" y="2340"/>
                  <a:pt x="1330" y="2398"/>
                </a:cubicBezTo>
                <a:lnTo>
                  <a:pt x="1334" y="2414"/>
                </a:lnTo>
                <a:cubicBezTo>
                  <a:pt x="1336" y="2424"/>
                  <a:pt x="1341" y="2438"/>
                  <a:pt x="1347" y="2456"/>
                </a:cubicBezTo>
                <a:cubicBezTo>
                  <a:pt x="1361" y="2492"/>
                  <a:pt x="1385" y="2541"/>
                  <a:pt x="1424" y="2589"/>
                </a:cubicBezTo>
                <a:cubicBezTo>
                  <a:pt x="1451" y="2622"/>
                  <a:pt x="1484" y="2654"/>
                  <a:pt x="1526" y="2683"/>
                </a:cubicBezTo>
                <a:cubicBezTo>
                  <a:pt x="1583" y="2723"/>
                  <a:pt x="1656" y="2757"/>
                  <a:pt x="1752" y="2777"/>
                </a:cubicBezTo>
                <a:cubicBezTo>
                  <a:pt x="1807" y="2788"/>
                  <a:pt x="1870" y="2795"/>
                  <a:pt x="1942" y="2795"/>
                </a:cubicBezTo>
                <a:cubicBezTo>
                  <a:pt x="2006" y="2795"/>
                  <a:pt x="2077" y="2789"/>
                  <a:pt x="2155" y="2777"/>
                </a:cubicBezTo>
                <a:cubicBezTo>
                  <a:pt x="2139" y="2743"/>
                  <a:pt x="2127" y="2709"/>
                  <a:pt x="2119" y="2676"/>
                </a:cubicBezTo>
                <a:cubicBezTo>
                  <a:pt x="2102" y="2614"/>
                  <a:pt x="2097" y="2555"/>
                  <a:pt x="2097" y="2505"/>
                </a:cubicBezTo>
                <a:cubicBezTo>
                  <a:pt x="2097" y="2457"/>
                  <a:pt x="2102" y="2416"/>
                  <a:pt x="2107" y="2386"/>
                </a:cubicBezTo>
                <a:cubicBezTo>
                  <a:pt x="2109" y="2372"/>
                  <a:pt x="2111" y="2361"/>
                  <a:pt x="2113" y="2352"/>
                </a:cubicBezTo>
                <a:cubicBezTo>
                  <a:pt x="2107" y="2351"/>
                  <a:pt x="2102" y="2349"/>
                  <a:pt x="2097" y="2347"/>
                </a:cubicBezTo>
                <a:cubicBezTo>
                  <a:pt x="2055" y="2330"/>
                  <a:pt x="2013" y="2303"/>
                  <a:pt x="1976" y="2264"/>
                </a:cubicBezTo>
                <a:cubicBezTo>
                  <a:pt x="1957" y="2243"/>
                  <a:pt x="1959" y="2211"/>
                  <a:pt x="1979" y="2192"/>
                </a:cubicBezTo>
                <a:cubicBezTo>
                  <a:pt x="2000" y="2173"/>
                  <a:pt x="2032" y="2174"/>
                  <a:pt x="2051" y="2195"/>
                </a:cubicBezTo>
                <a:cubicBezTo>
                  <a:pt x="2077" y="2224"/>
                  <a:pt x="2105" y="2241"/>
                  <a:pt x="2133" y="2252"/>
                </a:cubicBezTo>
                <a:cubicBezTo>
                  <a:pt x="2162" y="2263"/>
                  <a:pt x="2191" y="2268"/>
                  <a:pt x="2220" y="2268"/>
                </a:cubicBezTo>
                <a:cubicBezTo>
                  <a:pt x="2262" y="2268"/>
                  <a:pt x="2302" y="2258"/>
                  <a:pt x="2332" y="2248"/>
                </a:cubicBezTo>
                <a:cubicBezTo>
                  <a:pt x="2362" y="2238"/>
                  <a:pt x="2382" y="2228"/>
                  <a:pt x="2382" y="2228"/>
                </a:cubicBezTo>
                <a:lnTo>
                  <a:pt x="2382" y="2228"/>
                </a:lnTo>
                <a:lnTo>
                  <a:pt x="2382" y="2228"/>
                </a:lnTo>
                <a:cubicBezTo>
                  <a:pt x="2407" y="2214"/>
                  <a:pt x="2438" y="2224"/>
                  <a:pt x="2451" y="2248"/>
                </a:cubicBezTo>
                <a:cubicBezTo>
                  <a:pt x="2464" y="2273"/>
                  <a:pt x="2455" y="2303"/>
                  <a:pt x="2431" y="2317"/>
                </a:cubicBezTo>
                <a:cubicBezTo>
                  <a:pt x="2429" y="2318"/>
                  <a:pt x="2405" y="2331"/>
                  <a:pt x="2368" y="2343"/>
                </a:cubicBezTo>
                <a:cubicBezTo>
                  <a:pt x="2340" y="2353"/>
                  <a:pt x="2305" y="2362"/>
                  <a:pt x="2265" y="2366"/>
                </a:cubicBezTo>
                <a:cubicBezTo>
                  <a:pt x="2265" y="2370"/>
                  <a:pt x="2264" y="2373"/>
                  <a:pt x="2263" y="2376"/>
                </a:cubicBezTo>
                <a:lnTo>
                  <a:pt x="2263" y="2376"/>
                </a:lnTo>
                <a:lnTo>
                  <a:pt x="2263" y="2376"/>
                </a:lnTo>
                <a:lnTo>
                  <a:pt x="2263" y="2378"/>
                </a:lnTo>
                <a:cubicBezTo>
                  <a:pt x="2263" y="2379"/>
                  <a:pt x="2262" y="2381"/>
                  <a:pt x="2262" y="2384"/>
                </a:cubicBezTo>
                <a:cubicBezTo>
                  <a:pt x="2260" y="2390"/>
                  <a:pt x="2259" y="2399"/>
                  <a:pt x="2257" y="2410"/>
                </a:cubicBezTo>
                <a:cubicBezTo>
                  <a:pt x="2253" y="2433"/>
                  <a:pt x="2249" y="2466"/>
                  <a:pt x="2249" y="2505"/>
                </a:cubicBezTo>
                <a:cubicBezTo>
                  <a:pt x="2249" y="2539"/>
                  <a:pt x="2252" y="2577"/>
                  <a:pt x="2261" y="2616"/>
                </a:cubicBezTo>
                <a:cubicBezTo>
                  <a:pt x="2269" y="2655"/>
                  <a:pt x="2282" y="2694"/>
                  <a:pt x="2303" y="2732"/>
                </a:cubicBezTo>
                <a:cubicBezTo>
                  <a:pt x="2317" y="2757"/>
                  <a:pt x="2334" y="2781"/>
                  <a:pt x="2355" y="2804"/>
                </a:cubicBezTo>
                <a:cubicBezTo>
                  <a:pt x="2383" y="2835"/>
                  <a:pt x="2419" y="2863"/>
                  <a:pt x="2465" y="2888"/>
                </a:cubicBezTo>
                <a:cubicBezTo>
                  <a:pt x="2527" y="2921"/>
                  <a:pt x="2608" y="2948"/>
                  <a:pt x="2716" y="2961"/>
                </a:cubicBezTo>
                <a:cubicBezTo>
                  <a:pt x="2757" y="2966"/>
                  <a:pt x="2787" y="3004"/>
                  <a:pt x="2782" y="3046"/>
                </a:cubicBezTo>
                <a:cubicBezTo>
                  <a:pt x="2777" y="3088"/>
                  <a:pt x="2739" y="3117"/>
                  <a:pt x="2697" y="3112"/>
                </a:cubicBezTo>
                <a:cubicBezTo>
                  <a:pt x="2594" y="3099"/>
                  <a:pt x="2506" y="3075"/>
                  <a:pt x="2433" y="3042"/>
                </a:cubicBezTo>
                <a:cubicBezTo>
                  <a:pt x="2359" y="3008"/>
                  <a:pt x="2300" y="2966"/>
                  <a:pt x="2253" y="2918"/>
                </a:cubicBezTo>
                <a:lnTo>
                  <a:pt x="2250" y="2915"/>
                </a:lnTo>
                <a:cubicBezTo>
                  <a:pt x="2136" y="2937"/>
                  <a:pt x="2034" y="2947"/>
                  <a:pt x="1942" y="2947"/>
                </a:cubicBezTo>
                <a:cubicBezTo>
                  <a:pt x="1805" y="2947"/>
                  <a:pt x="1691" y="2925"/>
                  <a:pt x="1596" y="2889"/>
                </a:cubicBezTo>
                <a:cubicBezTo>
                  <a:pt x="1501" y="2854"/>
                  <a:pt x="1426" y="2805"/>
                  <a:pt x="1369" y="2751"/>
                </a:cubicBezTo>
                <a:cubicBezTo>
                  <a:pt x="1330" y="2716"/>
                  <a:pt x="1299" y="2679"/>
                  <a:pt x="1275" y="2643"/>
                </a:cubicBezTo>
                <a:cubicBezTo>
                  <a:pt x="1252" y="2609"/>
                  <a:pt x="1234" y="2576"/>
                  <a:pt x="1221" y="2547"/>
                </a:cubicBezTo>
                <a:cubicBezTo>
                  <a:pt x="1195" y="2573"/>
                  <a:pt x="1165" y="2607"/>
                  <a:pt x="1138" y="2647"/>
                </a:cubicBezTo>
                <a:cubicBezTo>
                  <a:pt x="1112" y="2683"/>
                  <a:pt x="1088" y="2724"/>
                  <a:pt x="1069" y="2770"/>
                </a:cubicBezTo>
                <a:cubicBezTo>
                  <a:pt x="1044" y="2830"/>
                  <a:pt x="1028" y="2897"/>
                  <a:pt x="1028" y="2971"/>
                </a:cubicBezTo>
                <a:cubicBezTo>
                  <a:pt x="1028" y="3036"/>
                  <a:pt x="1040" y="3106"/>
                  <a:pt x="1072" y="3183"/>
                </a:cubicBezTo>
                <a:lnTo>
                  <a:pt x="1091" y="3229"/>
                </a:lnTo>
                <a:lnTo>
                  <a:pt x="1057" y="3264"/>
                </a:lnTo>
                <a:lnTo>
                  <a:pt x="1057" y="3264"/>
                </a:lnTo>
                <a:lnTo>
                  <a:pt x="1057" y="3264"/>
                </a:lnTo>
                <a:lnTo>
                  <a:pt x="1057" y="3264"/>
                </a:lnTo>
                <a:lnTo>
                  <a:pt x="1056" y="3265"/>
                </a:lnTo>
                <a:lnTo>
                  <a:pt x="1054" y="3267"/>
                </a:lnTo>
                <a:cubicBezTo>
                  <a:pt x="1052" y="3269"/>
                  <a:pt x="1049" y="3273"/>
                  <a:pt x="1045" y="3279"/>
                </a:cubicBezTo>
                <a:cubicBezTo>
                  <a:pt x="1036" y="3289"/>
                  <a:pt x="1024" y="3305"/>
                  <a:pt x="1010" y="3326"/>
                </a:cubicBezTo>
                <a:cubicBezTo>
                  <a:pt x="983" y="3367"/>
                  <a:pt x="950" y="3427"/>
                  <a:pt x="928" y="3500"/>
                </a:cubicBezTo>
                <a:cubicBezTo>
                  <a:pt x="914" y="3549"/>
                  <a:pt x="904" y="3603"/>
                  <a:pt x="904" y="3662"/>
                </a:cubicBezTo>
                <a:cubicBezTo>
                  <a:pt x="904" y="3718"/>
                  <a:pt x="913" y="3779"/>
                  <a:pt x="935" y="3845"/>
                </a:cubicBezTo>
                <a:cubicBezTo>
                  <a:pt x="951" y="3891"/>
                  <a:pt x="974" y="3940"/>
                  <a:pt x="1006" y="3992"/>
                </a:cubicBezTo>
                <a:cubicBezTo>
                  <a:pt x="1014" y="3998"/>
                  <a:pt x="1021" y="4006"/>
                  <a:pt x="1026" y="4016"/>
                </a:cubicBezTo>
                <a:lnTo>
                  <a:pt x="1026" y="4016"/>
                </a:lnTo>
                <a:lnTo>
                  <a:pt x="1026" y="4016"/>
                </a:lnTo>
                <a:lnTo>
                  <a:pt x="1027" y="4017"/>
                </a:lnTo>
                <a:cubicBezTo>
                  <a:pt x="1028" y="4019"/>
                  <a:pt x="1030" y="4022"/>
                  <a:pt x="1032" y="4025"/>
                </a:cubicBezTo>
                <a:cubicBezTo>
                  <a:pt x="1036" y="4033"/>
                  <a:pt x="1044" y="4044"/>
                  <a:pt x="1054" y="4057"/>
                </a:cubicBezTo>
                <a:cubicBezTo>
                  <a:pt x="1075" y="4083"/>
                  <a:pt x="1107" y="4118"/>
                  <a:pt x="1152" y="4151"/>
                </a:cubicBezTo>
                <a:cubicBezTo>
                  <a:pt x="1182" y="4172"/>
                  <a:pt x="1217" y="4193"/>
                  <a:pt x="1259" y="4210"/>
                </a:cubicBezTo>
                <a:cubicBezTo>
                  <a:pt x="1315" y="4232"/>
                  <a:pt x="1383" y="4247"/>
                  <a:pt x="1464" y="4247"/>
                </a:cubicBezTo>
                <a:cubicBezTo>
                  <a:pt x="1533" y="4247"/>
                  <a:pt x="1613" y="4236"/>
                  <a:pt x="1704" y="4209"/>
                </a:cubicBezTo>
                <a:cubicBezTo>
                  <a:pt x="1795" y="4181"/>
                  <a:pt x="1898" y="4138"/>
                  <a:pt x="2014" y="4071"/>
                </a:cubicBezTo>
                <a:cubicBezTo>
                  <a:pt x="2020" y="4068"/>
                  <a:pt x="2026" y="4065"/>
                  <a:pt x="2033" y="4064"/>
                </a:cubicBezTo>
                <a:cubicBezTo>
                  <a:pt x="2023" y="4033"/>
                  <a:pt x="2017" y="3999"/>
                  <a:pt x="2017" y="3962"/>
                </a:cubicBezTo>
                <a:cubicBezTo>
                  <a:pt x="2017" y="3941"/>
                  <a:pt x="2019" y="3920"/>
                  <a:pt x="2023" y="3897"/>
                </a:cubicBezTo>
                <a:cubicBezTo>
                  <a:pt x="2028" y="3870"/>
                  <a:pt x="2054" y="3851"/>
                  <a:pt x="2081" y="3856"/>
                </a:cubicBezTo>
                <a:cubicBezTo>
                  <a:pt x="2109" y="3861"/>
                  <a:pt x="2127" y="3887"/>
                  <a:pt x="2123" y="3915"/>
                </a:cubicBezTo>
                <a:cubicBezTo>
                  <a:pt x="2120" y="3931"/>
                  <a:pt x="2119" y="3947"/>
                  <a:pt x="2118" y="3962"/>
                </a:cubicBezTo>
                <a:cubicBezTo>
                  <a:pt x="2119" y="3990"/>
                  <a:pt x="2123" y="4015"/>
                  <a:pt x="2130" y="4038"/>
                </a:cubicBezTo>
                <a:cubicBezTo>
                  <a:pt x="2138" y="4060"/>
                  <a:pt x="2148" y="4080"/>
                  <a:pt x="2160" y="4098"/>
                </a:cubicBezTo>
                <a:cubicBezTo>
                  <a:pt x="2184" y="4134"/>
                  <a:pt x="2213" y="4160"/>
                  <a:pt x="2234" y="4175"/>
                </a:cubicBezTo>
                <a:cubicBezTo>
                  <a:pt x="2247" y="4185"/>
                  <a:pt x="2256" y="4190"/>
                  <a:pt x="2257" y="4190"/>
                </a:cubicBezTo>
                <a:lnTo>
                  <a:pt x="2257" y="4190"/>
                </a:lnTo>
                <a:lnTo>
                  <a:pt x="2257" y="4190"/>
                </a:lnTo>
                <a:lnTo>
                  <a:pt x="2257" y="4190"/>
                </a:lnTo>
                <a:cubicBezTo>
                  <a:pt x="2281" y="4203"/>
                  <a:pt x="2290" y="4234"/>
                  <a:pt x="2277" y="4259"/>
                </a:cubicBezTo>
                <a:cubicBezTo>
                  <a:pt x="2264" y="4283"/>
                  <a:pt x="2233" y="4292"/>
                  <a:pt x="2208" y="4279"/>
                </a:cubicBezTo>
                <a:cubicBezTo>
                  <a:pt x="2207" y="4278"/>
                  <a:pt x="2191" y="4270"/>
                  <a:pt x="2170" y="4254"/>
                </a:cubicBezTo>
                <a:cubicBezTo>
                  <a:pt x="2151" y="4240"/>
                  <a:pt x="2128" y="4219"/>
                  <a:pt x="2104" y="4192"/>
                </a:cubicBezTo>
                <a:cubicBezTo>
                  <a:pt x="2100" y="4196"/>
                  <a:pt x="2095" y="4200"/>
                  <a:pt x="2089" y="4203"/>
                </a:cubicBezTo>
                <a:cubicBezTo>
                  <a:pt x="1965" y="4274"/>
                  <a:pt x="1851" y="4323"/>
                  <a:pt x="1747" y="4354"/>
                </a:cubicBezTo>
                <a:cubicBezTo>
                  <a:pt x="1643" y="4385"/>
                  <a:pt x="1549" y="4399"/>
                  <a:pt x="1464" y="4399"/>
                </a:cubicBezTo>
                <a:cubicBezTo>
                  <a:pt x="1351" y="4399"/>
                  <a:pt x="1255" y="4375"/>
                  <a:pt x="1177" y="4340"/>
                </a:cubicBezTo>
                <a:cubicBezTo>
                  <a:pt x="1128" y="4318"/>
                  <a:pt x="1086" y="4292"/>
                  <a:pt x="1050" y="4265"/>
                </a:cubicBezTo>
                <a:cubicBezTo>
                  <a:pt x="1051" y="4310"/>
                  <a:pt x="1054" y="4363"/>
                  <a:pt x="1064" y="4419"/>
                </a:cubicBezTo>
                <a:cubicBezTo>
                  <a:pt x="1074" y="4477"/>
                  <a:pt x="1091" y="4538"/>
                  <a:pt x="1118" y="4597"/>
                </a:cubicBezTo>
                <a:cubicBezTo>
                  <a:pt x="1136" y="4637"/>
                  <a:pt x="1158" y="4676"/>
                  <a:pt x="1186" y="4713"/>
                </a:cubicBezTo>
                <a:cubicBezTo>
                  <a:pt x="1192" y="4722"/>
                  <a:pt x="1199" y="4731"/>
                  <a:pt x="1206" y="4739"/>
                </a:cubicBezTo>
                <a:cubicBezTo>
                  <a:pt x="1209" y="4715"/>
                  <a:pt x="1212" y="4689"/>
                  <a:pt x="1218" y="4662"/>
                </a:cubicBezTo>
                <a:cubicBezTo>
                  <a:pt x="1230" y="4611"/>
                  <a:pt x="1249" y="4557"/>
                  <a:pt x="1280" y="4505"/>
                </a:cubicBezTo>
                <a:cubicBezTo>
                  <a:pt x="1301" y="4469"/>
                  <a:pt x="1348" y="4457"/>
                  <a:pt x="1384" y="4478"/>
                </a:cubicBezTo>
                <a:cubicBezTo>
                  <a:pt x="1420" y="4500"/>
                  <a:pt x="1432" y="4546"/>
                  <a:pt x="1411" y="4582"/>
                </a:cubicBezTo>
                <a:cubicBezTo>
                  <a:pt x="1389" y="4618"/>
                  <a:pt x="1375" y="4657"/>
                  <a:pt x="1367" y="4695"/>
                </a:cubicBezTo>
                <a:cubicBezTo>
                  <a:pt x="1358" y="4734"/>
                  <a:pt x="1355" y="4771"/>
                  <a:pt x="1355" y="4805"/>
                </a:cubicBezTo>
                <a:cubicBezTo>
                  <a:pt x="1355" y="4843"/>
                  <a:pt x="1359" y="4875"/>
                  <a:pt x="1363" y="4895"/>
                </a:cubicBezTo>
                <a:cubicBezTo>
                  <a:pt x="1364" y="4901"/>
                  <a:pt x="1365" y="4905"/>
                  <a:pt x="1365" y="4908"/>
                </a:cubicBezTo>
                <a:cubicBezTo>
                  <a:pt x="1367" y="4913"/>
                  <a:pt x="1368" y="4917"/>
                  <a:pt x="1369" y="4922"/>
                </a:cubicBezTo>
                <a:lnTo>
                  <a:pt x="1369" y="4925"/>
                </a:lnTo>
                <a:cubicBezTo>
                  <a:pt x="1370" y="4926"/>
                  <a:pt x="1370" y="4928"/>
                  <a:pt x="1370" y="4930"/>
                </a:cubicBezTo>
                <a:cubicBezTo>
                  <a:pt x="1370" y="4931"/>
                  <a:pt x="1370" y="4933"/>
                  <a:pt x="1370" y="4936"/>
                </a:cubicBezTo>
                <a:cubicBezTo>
                  <a:pt x="1370" y="4937"/>
                  <a:pt x="1370" y="4939"/>
                  <a:pt x="1370" y="4941"/>
                </a:cubicBezTo>
                <a:cubicBezTo>
                  <a:pt x="1376" y="4964"/>
                  <a:pt x="1384" y="4995"/>
                  <a:pt x="1397" y="5031"/>
                </a:cubicBezTo>
                <a:cubicBezTo>
                  <a:pt x="1423" y="5108"/>
                  <a:pt x="1468" y="5208"/>
                  <a:pt x="1543" y="5302"/>
                </a:cubicBezTo>
                <a:cubicBezTo>
                  <a:pt x="1593" y="5365"/>
                  <a:pt x="1656" y="5424"/>
                  <a:pt x="1737" y="5474"/>
                </a:cubicBezTo>
                <a:cubicBezTo>
                  <a:pt x="1783" y="5502"/>
                  <a:pt x="1835" y="5527"/>
                  <a:pt x="1894" y="5548"/>
                </a:cubicBezTo>
                <a:cubicBezTo>
                  <a:pt x="1919" y="5556"/>
                  <a:pt x="1945" y="5564"/>
                  <a:pt x="1972" y="5571"/>
                </a:cubicBezTo>
                <a:cubicBezTo>
                  <a:pt x="1961" y="5544"/>
                  <a:pt x="1949" y="5514"/>
                  <a:pt x="1940" y="5481"/>
                </a:cubicBezTo>
                <a:cubicBezTo>
                  <a:pt x="1915" y="5395"/>
                  <a:pt x="1897" y="5292"/>
                  <a:pt x="1897" y="5179"/>
                </a:cubicBezTo>
                <a:cubicBezTo>
                  <a:pt x="1897" y="5073"/>
                  <a:pt x="1913" y="4959"/>
                  <a:pt x="1956" y="4843"/>
                </a:cubicBezTo>
                <a:cubicBezTo>
                  <a:pt x="1998" y="4728"/>
                  <a:pt x="2068" y="4613"/>
                  <a:pt x="2172" y="4506"/>
                </a:cubicBezTo>
                <a:lnTo>
                  <a:pt x="2172" y="4506"/>
                </a:lnTo>
                <a:lnTo>
                  <a:pt x="2172" y="4506"/>
                </a:lnTo>
                <a:lnTo>
                  <a:pt x="2173" y="4505"/>
                </a:lnTo>
                <a:cubicBezTo>
                  <a:pt x="2178" y="4500"/>
                  <a:pt x="2216" y="4461"/>
                  <a:pt x="2283" y="4413"/>
                </a:cubicBezTo>
                <a:cubicBezTo>
                  <a:pt x="2352" y="4362"/>
                  <a:pt x="2452" y="4302"/>
                  <a:pt x="2576" y="4261"/>
                </a:cubicBezTo>
                <a:cubicBezTo>
                  <a:pt x="2659" y="4234"/>
                  <a:pt x="2753" y="4215"/>
                  <a:pt x="2855" y="4215"/>
                </a:cubicBezTo>
                <a:cubicBezTo>
                  <a:pt x="2921" y="4215"/>
                  <a:pt x="2990" y="4223"/>
                  <a:pt x="3061" y="4240"/>
                </a:cubicBezTo>
                <a:cubicBezTo>
                  <a:pt x="3132" y="4258"/>
                  <a:pt x="3206" y="4285"/>
                  <a:pt x="3280" y="4324"/>
                </a:cubicBezTo>
                <a:cubicBezTo>
                  <a:pt x="3318" y="4343"/>
                  <a:pt x="3332" y="4389"/>
                  <a:pt x="3313" y="4427"/>
                </a:cubicBezTo>
                <a:cubicBezTo>
                  <a:pt x="3293" y="4464"/>
                  <a:pt x="3247" y="4478"/>
                  <a:pt x="3210" y="4459"/>
                </a:cubicBezTo>
                <a:cubicBezTo>
                  <a:pt x="3146" y="4425"/>
                  <a:pt x="3084" y="4403"/>
                  <a:pt x="3025" y="4388"/>
                </a:cubicBezTo>
                <a:cubicBezTo>
                  <a:pt x="2966" y="4374"/>
                  <a:pt x="2909" y="4367"/>
                  <a:pt x="2855" y="4367"/>
                </a:cubicBezTo>
                <a:cubicBezTo>
                  <a:pt x="2772" y="4367"/>
                  <a:pt x="2696" y="4382"/>
                  <a:pt x="2626" y="4404"/>
                </a:cubicBezTo>
                <a:cubicBezTo>
                  <a:pt x="2557" y="4427"/>
                  <a:pt x="2496" y="4457"/>
                  <a:pt x="2445" y="4487"/>
                </a:cubicBezTo>
                <a:cubicBezTo>
                  <a:pt x="2343" y="4548"/>
                  <a:pt x="2282" y="4611"/>
                  <a:pt x="2282" y="4611"/>
                </a:cubicBezTo>
                <a:lnTo>
                  <a:pt x="2282" y="4611"/>
                </a:lnTo>
                <a:lnTo>
                  <a:pt x="2281" y="4612"/>
                </a:lnTo>
                <a:cubicBezTo>
                  <a:pt x="2192" y="4703"/>
                  <a:pt x="2134" y="4800"/>
                  <a:pt x="2098" y="4896"/>
                </a:cubicBezTo>
                <a:cubicBezTo>
                  <a:pt x="2063" y="4992"/>
                  <a:pt x="2049" y="5089"/>
                  <a:pt x="2049" y="5179"/>
                </a:cubicBezTo>
                <a:cubicBezTo>
                  <a:pt x="2049" y="5276"/>
                  <a:pt x="2065" y="5365"/>
                  <a:pt x="2086" y="5438"/>
                </a:cubicBezTo>
                <a:cubicBezTo>
                  <a:pt x="2102" y="5494"/>
                  <a:pt x="2124" y="5540"/>
                  <a:pt x="2143" y="5573"/>
                </a:cubicBezTo>
                <a:cubicBezTo>
                  <a:pt x="2149" y="5583"/>
                  <a:pt x="2154" y="5592"/>
                  <a:pt x="2159" y="5600"/>
                </a:cubicBezTo>
                <a:lnTo>
                  <a:pt x="2163" y="5600"/>
                </a:lnTo>
                <a:lnTo>
                  <a:pt x="2183" y="5633"/>
                </a:lnTo>
                <a:lnTo>
                  <a:pt x="2183" y="5633"/>
                </a:lnTo>
                <a:lnTo>
                  <a:pt x="2183" y="5633"/>
                </a:lnTo>
                <a:lnTo>
                  <a:pt x="2183" y="5633"/>
                </a:lnTo>
                <a:lnTo>
                  <a:pt x="2183" y="5633"/>
                </a:lnTo>
                <a:lnTo>
                  <a:pt x="2183" y="5633"/>
                </a:lnTo>
                <a:lnTo>
                  <a:pt x="2185" y="5636"/>
                </a:lnTo>
                <a:cubicBezTo>
                  <a:pt x="2186" y="5639"/>
                  <a:pt x="2189" y="5643"/>
                  <a:pt x="2193" y="5649"/>
                </a:cubicBezTo>
                <a:cubicBezTo>
                  <a:pt x="2201" y="5660"/>
                  <a:pt x="2213" y="5676"/>
                  <a:pt x="2230" y="5696"/>
                </a:cubicBezTo>
                <a:cubicBezTo>
                  <a:pt x="2264" y="5735"/>
                  <a:pt x="2316" y="5787"/>
                  <a:pt x="2386" y="5836"/>
                </a:cubicBezTo>
                <a:cubicBezTo>
                  <a:pt x="2433" y="5868"/>
                  <a:pt x="2489" y="5898"/>
                  <a:pt x="2553" y="5923"/>
                </a:cubicBezTo>
                <a:cubicBezTo>
                  <a:pt x="2638" y="5956"/>
                  <a:pt x="2740" y="5978"/>
                  <a:pt x="2859" y="5978"/>
                </a:cubicBezTo>
                <a:cubicBezTo>
                  <a:pt x="2962" y="5978"/>
                  <a:pt x="3078" y="5961"/>
                  <a:pt x="3210" y="5921"/>
                </a:cubicBezTo>
                <a:lnTo>
                  <a:pt x="3212" y="5920"/>
                </a:lnTo>
                <a:cubicBezTo>
                  <a:pt x="3215" y="5918"/>
                  <a:pt x="3220" y="5916"/>
                  <a:pt x="3227" y="5913"/>
                </a:cubicBezTo>
                <a:cubicBezTo>
                  <a:pt x="3240" y="5907"/>
                  <a:pt x="3260" y="5897"/>
                  <a:pt x="3283" y="5885"/>
                </a:cubicBezTo>
                <a:cubicBezTo>
                  <a:pt x="3329" y="5859"/>
                  <a:pt x="3389" y="5819"/>
                  <a:pt x="3443" y="5767"/>
                </a:cubicBezTo>
                <a:cubicBezTo>
                  <a:pt x="3479" y="5732"/>
                  <a:pt x="3513" y="5691"/>
                  <a:pt x="3539" y="5646"/>
                </a:cubicBezTo>
                <a:cubicBezTo>
                  <a:pt x="3560" y="5609"/>
                  <a:pt x="3577" y="5578"/>
                  <a:pt x="3590" y="5548"/>
                </a:cubicBezTo>
                <a:cubicBezTo>
                  <a:pt x="3604" y="5517"/>
                  <a:pt x="3614" y="5488"/>
                  <a:pt x="3623" y="5456"/>
                </a:cubicBezTo>
                <a:cubicBezTo>
                  <a:pt x="3629" y="5434"/>
                  <a:pt x="3634" y="5410"/>
                  <a:pt x="3638" y="5384"/>
                </a:cubicBezTo>
                <a:cubicBezTo>
                  <a:pt x="3644" y="5348"/>
                  <a:pt x="3648" y="5307"/>
                  <a:pt x="3651" y="5259"/>
                </a:cubicBezTo>
                <a:cubicBezTo>
                  <a:pt x="3655" y="5194"/>
                  <a:pt x="3658" y="5114"/>
                  <a:pt x="3658" y="5015"/>
                </a:cubicBezTo>
                <a:lnTo>
                  <a:pt x="3658" y="5015"/>
                </a:lnTo>
                <a:lnTo>
                  <a:pt x="3658" y="2798"/>
                </a:lnTo>
                <a:close/>
                <a:moveTo>
                  <a:pt x="6235" y="4351"/>
                </a:moveTo>
                <a:cubicBezTo>
                  <a:pt x="6153" y="4385"/>
                  <a:pt x="6050" y="4412"/>
                  <a:pt x="5933" y="4412"/>
                </a:cubicBezTo>
                <a:cubicBezTo>
                  <a:pt x="5787" y="4412"/>
                  <a:pt x="5618" y="4370"/>
                  <a:pt x="5435" y="4247"/>
                </a:cubicBezTo>
                <a:cubicBezTo>
                  <a:pt x="5394" y="4287"/>
                  <a:pt x="5330" y="4341"/>
                  <a:pt x="5244" y="4383"/>
                </a:cubicBezTo>
                <a:cubicBezTo>
                  <a:pt x="5169" y="4420"/>
                  <a:pt x="5070" y="4452"/>
                  <a:pt x="4950" y="4452"/>
                </a:cubicBezTo>
                <a:cubicBezTo>
                  <a:pt x="4842" y="4452"/>
                  <a:pt x="4718" y="4426"/>
                  <a:pt x="4581" y="4355"/>
                </a:cubicBezTo>
                <a:cubicBezTo>
                  <a:pt x="4544" y="4335"/>
                  <a:pt x="4529" y="4290"/>
                  <a:pt x="4549" y="4252"/>
                </a:cubicBezTo>
                <a:cubicBezTo>
                  <a:pt x="4568" y="4215"/>
                  <a:pt x="4614" y="4201"/>
                  <a:pt x="4651" y="4220"/>
                </a:cubicBezTo>
                <a:cubicBezTo>
                  <a:pt x="5047" y="4426"/>
                  <a:pt x="5299" y="4176"/>
                  <a:pt x="5353" y="4112"/>
                </a:cubicBezTo>
                <a:cubicBezTo>
                  <a:pt x="5355" y="4108"/>
                  <a:pt x="5358" y="4103"/>
                  <a:pt x="5361" y="4099"/>
                </a:cubicBezTo>
                <a:cubicBezTo>
                  <a:pt x="5374" y="4082"/>
                  <a:pt x="5393" y="4072"/>
                  <a:pt x="5413" y="4069"/>
                </a:cubicBezTo>
                <a:cubicBezTo>
                  <a:pt x="5433" y="4066"/>
                  <a:pt x="5453" y="4071"/>
                  <a:pt x="5470" y="4084"/>
                </a:cubicBezTo>
                <a:cubicBezTo>
                  <a:pt x="5475" y="4087"/>
                  <a:pt x="5479" y="4091"/>
                  <a:pt x="5483" y="4095"/>
                </a:cubicBezTo>
                <a:cubicBezTo>
                  <a:pt x="5717" y="4266"/>
                  <a:pt x="5950" y="4305"/>
                  <a:pt x="6176" y="4210"/>
                </a:cubicBezTo>
                <a:cubicBezTo>
                  <a:pt x="6351" y="4137"/>
                  <a:pt x="6454" y="4012"/>
                  <a:pt x="6455" y="4010"/>
                </a:cubicBezTo>
                <a:cubicBezTo>
                  <a:pt x="6459" y="4006"/>
                  <a:pt x="6463" y="4002"/>
                  <a:pt x="6467" y="3999"/>
                </a:cubicBezTo>
                <a:cubicBezTo>
                  <a:pt x="6568" y="3838"/>
                  <a:pt x="6595" y="3673"/>
                  <a:pt x="6545" y="3508"/>
                </a:cubicBezTo>
                <a:cubicBezTo>
                  <a:pt x="6503" y="3364"/>
                  <a:pt x="6417" y="3273"/>
                  <a:pt x="6416" y="3272"/>
                </a:cubicBezTo>
                <a:lnTo>
                  <a:pt x="6381" y="3235"/>
                </a:lnTo>
                <a:lnTo>
                  <a:pt x="6402" y="3188"/>
                </a:lnTo>
                <a:cubicBezTo>
                  <a:pt x="6540" y="2883"/>
                  <a:pt x="6402" y="2670"/>
                  <a:pt x="6296" y="2564"/>
                </a:cubicBezTo>
                <a:cubicBezTo>
                  <a:pt x="6269" y="2680"/>
                  <a:pt x="6210" y="2849"/>
                  <a:pt x="6077" y="3009"/>
                </a:cubicBezTo>
                <a:cubicBezTo>
                  <a:pt x="5976" y="3130"/>
                  <a:pt x="5823" y="3226"/>
                  <a:pt x="5645" y="3278"/>
                </a:cubicBezTo>
                <a:cubicBezTo>
                  <a:pt x="5551" y="3305"/>
                  <a:pt x="5456" y="3318"/>
                  <a:pt x="5362" y="3318"/>
                </a:cubicBezTo>
                <a:cubicBezTo>
                  <a:pt x="5284" y="3318"/>
                  <a:pt x="5208" y="3309"/>
                  <a:pt x="5135" y="3290"/>
                </a:cubicBezTo>
                <a:cubicBezTo>
                  <a:pt x="5072" y="3368"/>
                  <a:pt x="4986" y="3428"/>
                  <a:pt x="4879" y="3468"/>
                </a:cubicBezTo>
                <a:cubicBezTo>
                  <a:pt x="4965" y="3490"/>
                  <a:pt x="5056" y="3505"/>
                  <a:pt x="5151" y="3513"/>
                </a:cubicBezTo>
                <a:cubicBezTo>
                  <a:pt x="5193" y="3516"/>
                  <a:pt x="5224" y="3553"/>
                  <a:pt x="5220" y="3595"/>
                </a:cubicBezTo>
                <a:cubicBezTo>
                  <a:pt x="5217" y="3635"/>
                  <a:pt x="5184" y="3665"/>
                  <a:pt x="5144" y="3665"/>
                </a:cubicBezTo>
                <a:cubicBezTo>
                  <a:pt x="5142" y="3665"/>
                  <a:pt x="5140" y="3665"/>
                  <a:pt x="5138" y="3664"/>
                </a:cubicBezTo>
                <a:cubicBezTo>
                  <a:pt x="4850" y="3640"/>
                  <a:pt x="4594" y="3556"/>
                  <a:pt x="4376" y="3414"/>
                </a:cubicBezTo>
                <a:cubicBezTo>
                  <a:pt x="4201" y="3300"/>
                  <a:pt x="4051" y="3149"/>
                  <a:pt x="3930" y="2966"/>
                </a:cubicBezTo>
                <a:cubicBezTo>
                  <a:pt x="3884" y="2898"/>
                  <a:pt x="3846" y="2830"/>
                  <a:pt x="3815" y="2766"/>
                </a:cubicBezTo>
                <a:lnTo>
                  <a:pt x="3815" y="5023"/>
                </a:lnTo>
                <a:cubicBezTo>
                  <a:pt x="3815" y="5247"/>
                  <a:pt x="3823" y="5448"/>
                  <a:pt x="3925" y="5634"/>
                </a:cubicBezTo>
                <a:cubicBezTo>
                  <a:pt x="4043" y="5852"/>
                  <a:pt x="4256" y="5918"/>
                  <a:pt x="4258" y="5919"/>
                </a:cubicBezTo>
                <a:lnTo>
                  <a:pt x="4259" y="5919"/>
                </a:lnTo>
                <a:cubicBezTo>
                  <a:pt x="4383" y="5958"/>
                  <a:pt x="4504" y="5978"/>
                  <a:pt x="4616" y="5978"/>
                </a:cubicBezTo>
                <a:cubicBezTo>
                  <a:pt x="4810" y="5978"/>
                  <a:pt x="4982" y="5921"/>
                  <a:pt x="5127" y="5810"/>
                </a:cubicBezTo>
                <a:cubicBezTo>
                  <a:pt x="5237" y="5726"/>
                  <a:pt x="5290" y="5641"/>
                  <a:pt x="5291" y="5640"/>
                </a:cubicBezTo>
                <a:lnTo>
                  <a:pt x="5311" y="5607"/>
                </a:lnTo>
                <a:lnTo>
                  <a:pt x="5314" y="5607"/>
                </a:lnTo>
                <a:cubicBezTo>
                  <a:pt x="5334" y="5576"/>
                  <a:pt x="5366" y="5519"/>
                  <a:pt x="5387" y="5446"/>
                </a:cubicBezTo>
                <a:cubicBezTo>
                  <a:pt x="5426" y="5313"/>
                  <a:pt x="5483" y="4994"/>
                  <a:pt x="5266" y="4705"/>
                </a:cubicBezTo>
                <a:cubicBezTo>
                  <a:pt x="5251" y="4762"/>
                  <a:pt x="5222" y="4806"/>
                  <a:pt x="5194" y="4837"/>
                </a:cubicBezTo>
                <a:cubicBezTo>
                  <a:pt x="5139" y="4896"/>
                  <a:pt x="5078" y="4920"/>
                  <a:pt x="5071" y="4923"/>
                </a:cubicBezTo>
                <a:cubicBezTo>
                  <a:pt x="5065" y="4925"/>
                  <a:pt x="5059" y="4926"/>
                  <a:pt x="5053" y="4926"/>
                </a:cubicBezTo>
                <a:cubicBezTo>
                  <a:pt x="5033" y="4926"/>
                  <a:pt x="5014" y="4914"/>
                  <a:pt x="5006" y="4893"/>
                </a:cubicBezTo>
                <a:cubicBezTo>
                  <a:pt x="4996" y="4867"/>
                  <a:pt x="5009" y="4838"/>
                  <a:pt x="5035" y="4828"/>
                </a:cubicBezTo>
                <a:cubicBezTo>
                  <a:pt x="5036" y="4827"/>
                  <a:pt x="5083" y="4809"/>
                  <a:pt x="5121" y="4766"/>
                </a:cubicBezTo>
                <a:cubicBezTo>
                  <a:pt x="5170" y="4711"/>
                  <a:pt x="5185" y="4641"/>
                  <a:pt x="5164" y="4559"/>
                </a:cubicBezTo>
                <a:cubicBezTo>
                  <a:pt x="5157" y="4532"/>
                  <a:pt x="5173" y="4504"/>
                  <a:pt x="5200" y="4498"/>
                </a:cubicBezTo>
                <a:cubicBezTo>
                  <a:pt x="5206" y="4496"/>
                  <a:pt x="5211" y="4496"/>
                  <a:pt x="5217" y="4496"/>
                </a:cubicBezTo>
                <a:cubicBezTo>
                  <a:pt x="5245" y="4484"/>
                  <a:pt x="5278" y="4490"/>
                  <a:pt x="5301" y="4513"/>
                </a:cubicBezTo>
                <a:cubicBezTo>
                  <a:pt x="5660" y="4880"/>
                  <a:pt x="5583" y="5317"/>
                  <a:pt x="5533" y="5488"/>
                </a:cubicBezTo>
                <a:cubicBezTo>
                  <a:pt x="5524" y="5521"/>
                  <a:pt x="5512" y="5551"/>
                  <a:pt x="5501" y="5578"/>
                </a:cubicBezTo>
                <a:cubicBezTo>
                  <a:pt x="5809" y="5503"/>
                  <a:pt x="6016" y="5287"/>
                  <a:pt x="6103" y="4947"/>
                </a:cubicBezTo>
                <a:cubicBezTo>
                  <a:pt x="6103" y="4942"/>
                  <a:pt x="6103" y="4936"/>
                  <a:pt x="6104" y="4930"/>
                </a:cubicBezTo>
                <a:cubicBezTo>
                  <a:pt x="6105" y="4924"/>
                  <a:pt x="6106" y="4920"/>
                  <a:pt x="6108" y="4915"/>
                </a:cubicBezTo>
                <a:cubicBezTo>
                  <a:pt x="6119" y="4869"/>
                  <a:pt x="6136" y="4714"/>
                  <a:pt x="6063" y="4590"/>
                </a:cubicBezTo>
                <a:cubicBezTo>
                  <a:pt x="6041" y="4554"/>
                  <a:pt x="6053" y="4507"/>
                  <a:pt x="6089" y="4486"/>
                </a:cubicBezTo>
                <a:cubicBezTo>
                  <a:pt x="6125" y="4464"/>
                  <a:pt x="6172" y="4476"/>
                  <a:pt x="6193" y="4512"/>
                </a:cubicBezTo>
                <a:cubicBezTo>
                  <a:pt x="6241" y="4592"/>
                  <a:pt x="6260" y="4677"/>
                  <a:pt x="6267" y="4747"/>
                </a:cubicBezTo>
                <a:cubicBezTo>
                  <a:pt x="6344" y="4654"/>
                  <a:pt x="6393" y="4538"/>
                  <a:pt x="6413" y="4401"/>
                </a:cubicBezTo>
                <a:cubicBezTo>
                  <a:pt x="6422" y="4343"/>
                  <a:pt x="6423" y="4289"/>
                  <a:pt x="6422" y="4244"/>
                </a:cubicBezTo>
                <a:cubicBezTo>
                  <a:pt x="6371" y="4281"/>
                  <a:pt x="6308" y="4320"/>
                  <a:pt x="6235" y="4351"/>
                </a:cubicBezTo>
                <a:close/>
                <a:moveTo>
                  <a:pt x="2163" y="7399"/>
                </a:moveTo>
                <a:lnTo>
                  <a:pt x="5311" y="7399"/>
                </a:lnTo>
                <a:cubicBezTo>
                  <a:pt x="5380" y="6921"/>
                  <a:pt x="5664" y="6512"/>
                  <a:pt x="5989" y="6047"/>
                </a:cubicBezTo>
                <a:cubicBezTo>
                  <a:pt x="6394" y="5465"/>
                  <a:pt x="6854" y="4806"/>
                  <a:pt x="6984" y="3837"/>
                </a:cubicBezTo>
                <a:cubicBezTo>
                  <a:pt x="7126" y="2781"/>
                  <a:pt x="6686" y="2017"/>
                  <a:pt x="6292" y="1561"/>
                </a:cubicBezTo>
                <a:cubicBezTo>
                  <a:pt x="5664" y="835"/>
                  <a:pt x="4691" y="378"/>
                  <a:pt x="3752" y="367"/>
                </a:cubicBezTo>
                <a:lnTo>
                  <a:pt x="3721" y="367"/>
                </a:lnTo>
                <a:cubicBezTo>
                  <a:pt x="2783" y="378"/>
                  <a:pt x="1810" y="835"/>
                  <a:pt x="1182" y="1561"/>
                </a:cubicBezTo>
                <a:cubicBezTo>
                  <a:pt x="787" y="2017"/>
                  <a:pt x="347" y="2781"/>
                  <a:pt x="489" y="3837"/>
                </a:cubicBezTo>
                <a:cubicBezTo>
                  <a:pt x="620" y="4806"/>
                  <a:pt x="1079" y="5465"/>
                  <a:pt x="1485" y="6047"/>
                </a:cubicBezTo>
                <a:cubicBezTo>
                  <a:pt x="1809" y="6512"/>
                  <a:pt x="2094" y="6921"/>
                  <a:pt x="2163" y="7399"/>
                </a:cubicBezTo>
                <a:close/>
                <a:moveTo>
                  <a:pt x="5658" y="7766"/>
                </a:moveTo>
                <a:lnTo>
                  <a:pt x="1816" y="7766"/>
                </a:lnTo>
                <a:lnTo>
                  <a:pt x="1811" y="7587"/>
                </a:lnTo>
                <a:cubicBezTo>
                  <a:pt x="1799" y="7140"/>
                  <a:pt x="1514" y="6731"/>
                  <a:pt x="1184" y="6257"/>
                </a:cubicBezTo>
                <a:cubicBezTo>
                  <a:pt x="775" y="5671"/>
                  <a:pt x="268" y="4943"/>
                  <a:pt x="125" y="3886"/>
                </a:cubicBezTo>
                <a:cubicBezTo>
                  <a:pt x="0" y="2956"/>
                  <a:pt x="277" y="2046"/>
                  <a:pt x="904" y="1321"/>
                </a:cubicBezTo>
                <a:cubicBezTo>
                  <a:pt x="1248" y="923"/>
                  <a:pt x="1691" y="591"/>
                  <a:pt x="2183" y="360"/>
                </a:cubicBezTo>
                <a:cubicBezTo>
                  <a:pt x="2674" y="130"/>
                  <a:pt x="3205" y="6"/>
                  <a:pt x="3718" y="0"/>
                </a:cubicBezTo>
                <a:lnTo>
                  <a:pt x="3754" y="0"/>
                </a:lnTo>
                <a:lnTo>
                  <a:pt x="3755" y="0"/>
                </a:lnTo>
                <a:cubicBezTo>
                  <a:pt x="4268" y="6"/>
                  <a:pt x="4799" y="130"/>
                  <a:pt x="5290" y="360"/>
                </a:cubicBezTo>
                <a:cubicBezTo>
                  <a:pt x="5783" y="591"/>
                  <a:pt x="6225" y="923"/>
                  <a:pt x="6569" y="1321"/>
                </a:cubicBezTo>
                <a:cubicBezTo>
                  <a:pt x="7196" y="2045"/>
                  <a:pt x="7473" y="2956"/>
                  <a:pt x="7348" y="3885"/>
                </a:cubicBezTo>
                <a:cubicBezTo>
                  <a:pt x="7206" y="4943"/>
                  <a:pt x="6698" y="5672"/>
                  <a:pt x="6290" y="6257"/>
                </a:cubicBezTo>
                <a:cubicBezTo>
                  <a:pt x="5960" y="6731"/>
                  <a:pt x="5675" y="7140"/>
                  <a:pt x="5662" y="7587"/>
                </a:cubicBezTo>
                <a:lnTo>
                  <a:pt x="5658" y="7766"/>
                </a:lnTo>
                <a:close/>
                <a:moveTo>
                  <a:pt x="4861" y="10122"/>
                </a:moveTo>
                <a:lnTo>
                  <a:pt x="2614" y="10122"/>
                </a:lnTo>
                <a:cubicBezTo>
                  <a:pt x="2479" y="10121"/>
                  <a:pt x="2370" y="10224"/>
                  <a:pt x="2369" y="10359"/>
                </a:cubicBezTo>
                <a:cubicBezTo>
                  <a:pt x="2368" y="10494"/>
                  <a:pt x="2581" y="10569"/>
                  <a:pt x="2759" y="10583"/>
                </a:cubicBezTo>
                <a:cubicBezTo>
                  <a:pt x="2937" y="10598"/>
                  <a:pt x="3332" y="11022"/>
                  <a:pt x="3741" y="11023"/>
                </a:cubicBezTo>
                <a:cubicBezTo>
                  <a:pt x="4149" y="11024"/>
                  <a:pt x="4531" y="10607"/>
                  <a:pt x="4739" y="10583"/>
                </a:cubicBezTo>
                <a:cubicBezTo>
                  <a:pt x="4891" y="10566"/>
                  <a:pt x="5103" y="10508"/>
                  <a:pt x="5104" y="10372"/>
                </a:cubicBezTo>
                <a:cubicBezTo>
                  <a:pt x="5105" y="10238"/>
                  <a:pt x="4995" y="10123"/>
                  <a:pt x="4861" y="10122"/>
                </a:cubicBezTo>
                <a:close/>
                <a:moveTo>
                  <a:pt x="5431" y="9395"/>
                </a:moveTo>
                <a:lnTo>
                  <a:pt x="2045" y="9395"/>
                </a:lnTo>
                <a:cubicBezTo>
                  <a:pt x="1910" y="9394"/>
                  <a:pt x="1800" y="9494"/>
                  <a:pt x="1799" y="9629"/>
                </a:cubicBezTo>
                <a:cubicBezTo>
                  <a:pt x="1799" y="9764"/>
                  <a:pt x="1907" y="9882"/>
                  <a:pt x="2042" y="9883"/>
                </a:cubicBezTo>
                <a:lnTo>
                  <a:pt x="5429" y="9883"/>
                </a:lnTo>
                <a:cubicBezTo>
                  <a:pt x="5564" y="9884"/>
                  <a:pt x="5674" y="9783"/>
                  <a:pt x="5674" y="9648"/>
                </a:cubicBezTo>
                <a:cubicBezTo>
                  <a:pt x="5675" y="9514"/>
                  <a:pt x="5566" y="9395"/>
                  <a:pt x="5431" y="9395"/>
                </a:cubicBezTo>
                <a:close/>
                <a:moveTo>
                  <a:pt x="5431" y="8667"/>
                </a:moveTo>
                <a:lnTo>
                  <a:pt x="2045" y="8667"/>
                </a:lnTo>
                <a:cubicBezTo>
                  <a:pt x="1910" y="8666"/>
                  <a:pt x="1800" y="8767"/>
                  <a:pt x="1799" y="8902"/>
                </a:cubicBezTo>
                <a:cubicBezTo>
                  <a:pt x="1799" y="9037"/>
                  <a:pt x="1907" y="9155"/>
                  <a:pt x="2043" y="9156"/>
                </a:cubicBezTo>
                <a:lnTo>
                  <a:pt x="5429" y="9156"/>
                </a:lnTo>
                <a:cubicBezTo>
                  <a:pt x="5564" y="9156"/>
                  <a:pt x="5673" y="9056"/>
                  <a:pt x="5674" y="8921"/>
                </a:cubicBezTo>
                <a:cubicBezTo>
                  <a:pt x="5675" y="8786"/>
                  <a:pt x="5566" y="8668"/>
                  <a:pt x="5431" y="8667"/>
                </a:cubicBezTo>
                <a:close/>
                <a:moveTo>
                  <a:pt x="5431" y="7940"/>
                </a:moveTo>
                <a:lnTo>
                  <a:pt x="2044" y="7940"/>
                </a:lnTo>
                <a:cubicBezTo>
                  <a:pt x="1909" y="7939"/>
                  <a:pt x="1799" y="8040"/>
                  <a:pt x="1800" y="8174"/>
                </a:cubicBezTo>
                <a:cubicBezTo>
                  <a:pt x="1798" y="8310"/>
                  <a:pt x="1907" y="8427"/>
                  <a:pt x="2042" y="8428"/>
                </a:cubicBezTo>
                <a:lnTo>
                  <a:pt x="5428" y="8428"/>
                </a:lnTo>
                <a:cubicBezTo>
                  <a:pt x="5563" y="8429"/>
                  <a:pt x="5673" y="8329"/>
                  <a:pt x="5674" y="8194"/>
                </a:cubicBezTo>
                <a:cubicBezTo>
                  <a:pt x="5674" y="8059"/>
                  <a:pt x="5565" y="7941"/>
                  <a:pt x="5431" y="794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34B0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771" name="Google Shape;771;p38"/>
          <p:cNvCxnSpPr/>
          <p:nvPr/>
        </p:nvCxnSpPr>
        <p:spPr>
          <a:xfrm>
            <a:off x="7858125" y="2538413"/>
            <a:ext cx="555625" cy="0"/>
          </a:xfrm>
          <a:prstGeom prst="straightConnector1">
            <a:avLst/>
          </a:prstGeom>
          <a:noFill/>
          <a:ln cap="flat" cmpd="sng" w="9525">
            <a:solidFill>
              <a:srgbClr val="605958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72" name="Google Shape;772;p38"/>
          <p:cNvCxnSpPr/>
          <p:nvPr/>
        </p:nvCxnSpPr>
        <p:spPr>
          <a:xfrm>
            <a:off x="7396163" y="4475163"/>
            <a:ext cx="1022350" cy="0"/>
          </a:xfrm>
          <a:prstGeom prst="straightConnector1">
            <a:avLst/>
          </a:prstGeom>
          <a:noFill/>
          <a:ln cap="flat" cmpd="sng" w="9525">
            <a:solidFill>
              <a:srgbClr val="605958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73" name="Google Shape;773;p38"/>
          <p:cNvCxnSpPr/>
          <p:nvPr/>
        </p:nvCxnSpPr>
        <p:spPr>
          <a:xfrm rot="10800000">
            <a:off x="3649663" y="2097088"/>
            <a:ext cx="890587" cy="0"/>
          </a:xfrm>
          <a:prstGeom prst="straightConnector1">
            <a:avLst/>
          </a:prstGeom>
          <a:noFill/>
          <a:ln cap="flat" cmpd="sng" w="9525">
            <a:solidFill>
              <a:srgbClr val="605958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74" name="Google Shape;774;p38"/>
          <p:cNvCxnSpPr/>
          <p:nvPr/>
        </p:nvCxnSpPr>
        <p:spPr>
          <a:xfrm rot="10800000">
            <a:off x="3636963" y="3857625"/>
            <a:ext cx="735012" cy="0"/>
          </a:xfrm>
          <a:prstGeom prst="straightConnector1">
            <a:avLst/>
          </a:prstGeom>
          <a:noFill/>
          <a:ln cap="flat" cmpd="sng" w="9525">
            <a:solidFill>
              <a:srgbClr val="605958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775" name="Google Shape;775;p38"/>
          <p:cNvGrpSpPr/>
          <p:nvPr/>
        </p:nvGrpSpPr>
        <p:grpSpPr>
          <a:xfrm>
            <a:off x="4634302" y="1969820"/>
            <a:ext cx="302029" cy="302029"/>
            <a:chOff x="5793971" y="5594465"/>
            <a:chExt cx="302029" cy="302029"/>
          </a:xfrm>
        </p:grpSpPr>
        <p:sp>
          <p:nvSpPr>
            <p:cNvPr id="776" name="Google Shape;776;p38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78" name="Google Shape;778;p38"/>
          <p:cNvGrpSpPr/>
          <p:nvPr/>
        </p:nvGrpSpPr>
        <p:grpSpPr>
          <a:xfrm>
            <a:off x="4567829" y="3651250"/>
            <a:ext cx="302029" cy="302029"/>
            <a:chOff x="5793971" y="5594465"/>
            <a:chExt cx="302029" cy="302029"/>
          </a:xfrm>
        </p:grpSpPr>
        <p:sp>
          <p:nvSpPr>
            <p:cNvPr id="779" name="Google Shape;779;p38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7396163" y="2400099"/>
            <a:ext cx="302029" cy="302029"/>
            <a:chOff x="5793971" y="5594465"/>
            <a:chExt cx="302029" cy="302029"/>
          </a:xfrm>
        </p:grpSpPr>
        <p:sp>
          <p:nvSpPr>
            <p:cNvPr id="782" name="Google Shape;782;p38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784" name="Google Shape;784;p38"/>
          <p:cNvGrpSpPr/>
          <p:nvPr/>
        </p:nvGrpSpPr>
        <p:grpSpPr>
          <a:xfrm>
            <a:off x="6929715" y="4229962"/>
            <a:ext cx="302029" cy="302029"/>
            <a:chOff x="5793971" y="5594465"/>
            <a:chExt cx="302029" cy="302029"/>
          </a:xfrm>
        </p:grpSpPr>
        <p:sp>
          <p:nvSpPr>
            <p:cNvPr id="785" name="Google Shape;785;p38"/>
            <p:cNvSpPr/>
            <p:nvPr/>
          </p:nvSpPr>
          <p:spPr>
            <a:xfrm>
              <a:off x="5793971" y="5594465"/>
              <a:ext cx="302029" cy="302029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5824457" y="5624951"/>
              <a:ext cx="241056" cy="241056"/>
            </a:xfrm>
            <a:prstGeom prst="mathPlus">
              <a:avLst>
                <a:gd fmla="val 12025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87" name="Google Shape;787;p38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39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794" name="Google Shape;794;p39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95" name="Google Shape;795;p39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04</a:t>
              </a:r>
              <a:endParaRPr/>
            </a:p>
          </p:txBody>
        </p:sp>
      </p:grpSp>
      <p:grpSp>
        <p:nvGrpSpPr>
          <p:cNvPr id="796" name="Google Shape;796;p39"/>
          <p:cNvGrpSpPr/>
          <p:nvPr/>
        </p:nvGrpSpPr>
        <p:grpSpPr>
          <a:xfrm>
            <a:off x="979917" y="1601350"/>
            <a:ext cx="3198390" cy="4690394"/>
            <a:chOff x="1147107" y="1601350"/>
            <a:chExt cx="3198390" cy="4690394"/>
          </a:xfrm>
        </p:grpSpPr>
        <p:grpSp>
          <p:nvGrpSpPr>
            <p:cNvPr id="797" name="Google Shape;797;p39"/>
            <p:cNvGrpSpPr/>
            <p:nvPr/>
          </p:nvGrpSpPr>
          <p:grpSpPr>
            <a:xfrm>
              <a:off x="1147107" y="1601350"/>
              <a:ext cx="3198390" cy="4690394"/>
              <a:chOff x="2231155" y="1668461"/>
              <a:chExt cx="3198390" cy="4690394"/>
            </a:xfrm>
          </p:grpSpPr>
          <p:sp>
            <p:nvSpPr>
              <p:cNvPr id="798" name="Google Shape;798;p39"/>
              <p:cNvSpPr/>
              <p:nvPr/>
            </p:nvSpPr>
            <p:spPr>
              <a:xfrm>
                <a:off x="2231155" y="1668461"/>
                <a:ext cx="1089025" cy="1089025"/>
              </a:xfrm>
              <a:prstGeom prst="rect">
                <a:avLst/>
              </a:prstGeom>
              <a:solidFill>
                <a:srgbClr val="262626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2295509" y="1715935"/>
                <a:ext cx="3134036" cy="4642920"/>
              </a:xfrm>
              <a:prstGeom prst="roundRect">
                <a:avLst>
                  <a:gd fmla="val 7555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Gill San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2378792" y="1801810"/>
                <a:ext cx="2966863" cy="4465277"/>
              </a:xfrm>
              <a:prstGeom prst="roundRect">
                <a:avLst>
                  <a:gd fmla="val 6319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 flipH="1" rot="10800000">
                <a:off x="2238198" y="1669879"/>
                <a:ext cx="1088332" cy="1088588"/>
              </a:xfrm>
              <a:prstGeom prst="rtTriangle">
                <a:avLst/>
              </a:prstGeom>
              <a:solidFill>
                <a:srgbClr val="59595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Gill Sans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 rot="-2522253">
                <a:off x="2481753" y="187465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1</a:t>
                </a:r>
                <a:endParaRPr sz="10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803" name="Google Shape;803;p39"/>
            <p:cNvSpPr txBox="1"/>
            <p:nvPr/>
          </p:nvSpPr>
          <p:spPr>
            <a:xfrm>
              <a:off x="1821314" y="2295018"/>
              <a:ext cx="18396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STAGE HERE</a:t>
              </a:r>
              <a:endParaRPr b="1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804" name="Google Shape;804;p39"/>
            <p:cNvCxnSpPr/>
            <p:nvPr/>
          </p:nvCxnSpPr>
          <p:spPr>
            <a:xfrm>
              <a:off x="1547746" y="2994870"/>
              <a:ext cx="2269681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805" name="Google Shape;805;p39"/>
            <p:cNvSpPr txBox="1"/>
            <p:nvPr/>
          </p:nvSpPr>
          <p:spPr>
            <a:xfrm>
              <a:off x="1528106" y="3360651"/>
              <a:ext cx="250013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806" name="Google Shape;806;p39"/>
          <p:cNvGrpSpPr/>
          <p:nvPr/>
        </p:nvGrpSpPr>
        <p:grpSpPr>
          <a:xfrm>
            <a:off x="4465916" y="1601350"/>
            <a:ext cx="3198390" cy="4690394"/>
            <a:chOff x="1147107" y="1601350"/>
            <a:chExt cx="3198390" cy="4690394"/>
          </a:xfrm>
        </p:grpSpPr>
        <p:grpSp>
          <p:nvGrpSpPr>
            <p:cNvPr id="807" name="Google Shape;807;p39"/>
            <p:cNvGrpSpPr/>
            <p:nvPr/>
          </p:nvGrpSpPr>
          <p:grpSpPr>
            <a:xfrm>
              <a:off x="1147107" y="1601350"/>
              <a:ext cx="3198390" cy="4690394"/>
              <a:chOff x="2231155" y="1668461"/>
              <a:chExt cx="3198390" cy="4690394"/>
            </a:xfrm>
          </p:grpSpPr>
          <p:sp>
            <p:nvSpPr>
              <p:cNvPr id="808" name="Google Shape;808;p39"/>
              <p:cNvSpPr/>
              <p:nvPr/>
            </p:nvSpPr>
            <p:spPr>
              <a:xfrm>
                <a:off x="2231155" y="1668461"/>
                <a:ext cx="1089025" cy="1089025"/>
              </a:xfrm>
              <a:prstGeom prst="rect">
                <a:avLst/>
              </a:prstGeom>
              <a:solidFill>
                <a:srgbClr val="262626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2295509" y="1715935"/>
                <a:ext cx="3134036" cy="4642920"/>
              </a:xfrm>
              <a:prstGeom prst="roundRect">
                <a:avLst>
                  <a:gd fmla="val 7555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Gill San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2378792" y="1801810"/>
                <a:ext cx="2966863" cy="4465277"/>
              </a:xfrm>
              <a:prstGeom prst="roundRect">
                <a:avLst>
                  <a:gd fmla="val 6319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 flipH="1" rot="10800000">
                <a:off x="2238198" y="1669879"/>
                <a:ext cx="1088332" cy="1088588"/>
              </a:xfrm>
              <a:prstGeom prst="rtTriangle">
                <a:avLst/>
              </a:prstGeom>
              <a:solidFill>
                <a:srgbClr val="59595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Gill Sans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 rot="-2522253">
                <a:off x="2481753" y="187465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2</a:t>
                </a:r>
                <a:endParaRPr sz="10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813" name="Google Shape;813;p39"/>
            <p:cNvSpPr txBox="1"/>
            <p:nvPr/>
          </p:nvSpPr>
          <p:spPr>
            <a:xfrm>
              <a:off x="1821314" y="2295018"/>
              <a:ext cx="18396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STAGE HERE</a:t>
              </a:r>
              <a:endParaRPr b="1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814" name="Google Shape;814;p39"/>
            <p:cNvCxnSpPr/>
            <p:nvPr/>
          </p:nvCxnSpPr>
          <p:spPr>
            <a:xfrm>
              <a:off x="1547746" y="2994870"/>
              <a:ext cx="2269681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815" name="Google Shape;815;p39"/>
            <p:cNvSpPr txBox="1"/>
            <p:nvPr/>
          </p:nvSpPr>
          <p:spPr>
            <a:xfrm>
              <a:off x="1528106" y="3360651"/>
              <a:ext cx="250013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816" name="Google Shape;816;p39"/>
          <p:cNvGrpSpPr/>
          <p:nvPr/>
        </p:nvGrpSpPr>
        <p:grpSpPr>
          <a:xfrm>
            <a:off x="7951915" y="1601350"/>
            <a:ext cx="3198390" cy="4690394"/>
            <a:chOff x="1147107" y="1601350"/>
            <a:chExt cx="3198390" cy="4690394"/>
          </a:xfrm>
        </p:grpSpPr>
        <p:grpSp>
          <p:nvGrpSpPr>
            <p:cNvPr id="817" name="Google Shape;817;p39"/>
            <p:cNvGrpSpPr/>
            <p:nvPr/>
          </p:nvGrpSpPr>
          <p:grpSpPr>
            <a:xfrm>
              <a:off x="1147107" y="1601350"/>
              <a:ext cx="3198390" cy="4690394"/>
              <a:chOff x="2231155" y="1668461"/>
              <a:chExt cx="3198390" cy="4690394"/>
            </a:xfrm>
          </p:grpSpPr>
          <p:sp>
            <p:nvSpPr>
              <p:cNvPr id="818" name="Google Shape;818;p39"/>
              <p:cNvSpPr/>
              <p:nvPr/>
            </p:nvSpPr>
            <p:spPr>
              <a:xfrm>
                <a:off x="2231155" y="1668461"/>
                <a:ext cx="1089025" cy="1089025"/>
              </a:xfrm>
              <a:prstGeom prst="rect">
                <a:avLst/>
              </a:prstGeom>
              <a:solidFill>
                <a:srgbClr val="262626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2295509" y="1715935"/>
                <a:ext cx="3134036" cy="4642920"/>
              </a:xfrm>
              <a:prstGeom prst="roundRect">
                <a:avLst>
                  <a:gd fmla="val 7555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Gill Sans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2378792" y="1801810"/>
                <a:ext cx="2966863" cy="4465277"/>
              </a:xfrm>
              <a:prstGeom prst="roundRect">
                <a:avLst>
                  <a:gd fmla="val 6319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Gill San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 flipH="1" rot="10800000">
                <a:off x="2238198" y="1669879"/>
                <a:ext cx="1088332" cy="1088588"/>
              </a:xfrm>
              <a:prstGeom prst="rtTriangle">
                <a:avLst/>
              </a:prstGeom>
              <a:solidFill>
                <a:srgbClr val="595959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Gill Sans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1F497D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 rot="-2522253">
                <a:off x="2481753" y="187465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3</a:t>
                </a:r>
                <a:endParaRPr sz="105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823" name="Google Shape;823;p39"/>
            <p:cNvSpPr txBox="1"/>
            <p:nvPr/>
          </p:nvSpPr>
          <p:spPr>
            <a:xfrm>
              <a:off x="1821314" y="2295018"/>
              <a:ext cx="18396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STAGE HERE</a:t>
              </a:r>
              <a:endParaRPr b="1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824" name="Google Shape;824;p39"/>
            <p:cNvCxnSpPr/>
            <p:nvPr/>
          </p:nvCxnSpPr>
          <p:spPr>
            <a:xfrm>
              <a:off x="1547746" y="2994870"/>
              <a:ext cx="2269681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825" name="Google Shape;825;p39"/>
            <p:cNvSpPr txBox="1"/>
            <p:nvPr/>
          </p:nvSpPr>
          <p:spPr>
            <a:xfrm>
              <a:off x="1528106" y="3360651"/>
              <a:ext cx="250013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rgbClr val="3F3F3F"/>
                  </a:solidFill>
                  <a:latin typeface="Gill Sans"/>
                  <a:ea typeface="Gill Sans"/>
                  <a:cs typeface="Gill Sans"/>
                  <a:sym typeface="Gill Sans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sp>
        <p:nvSpPr>
          <p:cNvPr id="826" name="Google Shape;826;p39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40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833" name="Google Shape;833;p40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4" name="Google Shape;834;p40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04</a:t>
              </a:r>
              <a:endParaRPr/>
            </a:p>
          </p:txBody>
        </p:sp>
      </p:grpSp>
      <p:sp>
        <p:nvSpPr>
          <p:cNvPr id="835" name="Google Shape;835;p40"/>
          <p:cNvSpPr/>
          <p:nvPr/>
        </p:nvSpPr>
        <p:spPr>
          <a:xfrm>
            <a:off x="2643189" y="1791093"/>
            <a:ext cx="6945313" cy="398463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0E8F4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6" name="Google Shape;836;p40"/>
          <p:cNvSpPr/>
          <p:nvPr/>
        </p:nvSpPr>
        <p:spPr>
          <a:xfrm rot="-5400000">
            <a:off x="431007" y="1102912"/>
            <a:ext cx="1047750" cy="1909763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7" name="Google Shape;837;p40"/>
          <p:cNvSpPr/>
          <p:nvPr/>
        </p:nvSpPr>
        <p:spPr>
          <a:xfrm rot="-5400000">
            <a:off x="431007" y="2179237"/>
            <a:ext cx="1047750" cy="1909763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8" name="Google Shape;838;p40"/>
          <p:cNvSpPr/>
          <p:nvPr/>
        </p:nvSpPr>
        <p:spPr>
          <a:xfrm rot="-5400000">
            <a:off x="431007" y="3255562"/>
            <a:ext cx="1047750" cy="1909763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Google Shape;839;p40"/>
          <p:cNvSpPr/>
          <p:nvPr/>
        </p:nvSpPr>
        <p:spPr>
          <a:xfrm rot="-5400000">
            <a:off x="431007" y="4331887"/>
            <a:ext cx="1047750" cy="1909763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0" name="Google Shape;840;p40"/>
          <p:cNvSpPr/>
          <p:nvPr/>
        </p:nvSpPr>
        <p:spPr>
          <a:xfrm>
            <a:off x="3314700" y="1943493"/>
            <a:ext cx="8877299" cy="847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1" name="Google Shape;841;p40"/>
          <p:cNvSpPr/>
          <p:nvPr/>
        </p:nvSpPr>
        <p:spPr>
          <a:xfrm>
            <a:off x="3314700" y="2813443"/>
            <a:ext cx="8877299" cy="847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2" name="Google Shape;842;p40"/>
          <p:cNvSpPr/>
          <p:nvPr/>
        </p:nvSpPr>
        <p:spPr>
          <a:xfrm>
            <a:off x="3314700" y="3683393"/>
            <a:ext cx="8877299" cy="847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3" name="Google Shape;843;p40"/>
          <p:cNvSpPr/>
          <p:nvPr/>
        </p:nvSpPr>
        <p:spPr>
          <a:xfrm>
            <a:off x="3314700" y="4553343"/>
            <a:ext cx="8877299" cy="847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4" name="Google Shape;844;p40"/>
          <p:cNvSpPr/>
          <p:nvPr/>
        </p:nvSpPr>
        <p:spPr>
          <a:xfrm>
            <a:off x="1909764" y="1538681"/>
            <a:ext cx="1409700" cy="1249363"/>
          </a:xfrm>
          <a:custGeom>
            <a:rect b="b" l="l" r="r" t="t"/>
            <a:pathLst>
              <a:path extrusionOk="0" h="1249650" w="1763320">
                <a:moveTo>
                  <a:pt x="0" y="0"/>
                </a:moveTo>
                <a:lnTo>
                  <a:pt x="1763320" y="409575"/>
                </a:lnTo>
                <a:lnTo>
                  <a:pt x="1763320" y="1249650"/>
                </a:lnTo>
                <a:lnTo>
                  <a:pt x="0" y="1040100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5" name="Google Shape;845;p40"/>
          <p:cNvSpPr/>
          <p:nvPr/>
        </p:nvSpPr>
        <p:spPr>
          <a:xfrm>
            <a:off x="1903414" y="2610243"/>
            <a:ext cx="1416050" cy="1054100"/>
          </a:xfrm>
          <a:custGeom>
            <a:rect b="b" l="l" r="r" t="t"/>
            <a:pathLst>
              <a:path extrusionOk="0" h="1054388" w="1771264">
                <a:moveTo>
                  <a:pt x="1987" y="0"/>
                </a:moveTo>
                <a:lnTo>
                  <a:pt x="1771264" y="200026"/>
                </a:lnTo>
                <a:lnTo>
                  <a:pt x="1771264" y="1054388"/>
                </a:lnTo>
                <a:lnTo>
                  <a:pt x="1986" y="1049624"/>
                </a:lnTo>
                <a:cubicBezTo>
                  <a:pt x="0" y="704512"/>
                  <a:pt x="3973" y="345112"/>
                  <a:pt x="198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6" name="Google Shape;846;p40"/>
          <p:cNvSpPr/>
          <p:nvPr/>
        </p:nvSpPr>
        <p:spPr>
          <a:xfrm flipH="1" rot="10800000">
            <a:off x="1903414" y="3681806"/>
            <a:ext cx="1416050" cy="1054100"/>
          </a:xfrm>
          <a:custGeom>
            <a:rect b="b" l="l" r="r" t="t"/>
            <a:pathLst>
              <a:path extrusionOk="0" h="1054388" w="1771264">
                <a:moveTo>
                  <a:pt x="1987" y="0"/>
                </a:moveTo>
                <a:lnTo>
                  <a:pt x="1771264" y="200026"/>
                </a:lnTo>
                <a:lnTo>
                  <a:pt x="1771264" y="1054388"/>
                </a:lnTo>
                <a:lnTo>
                  <a:pt x="1986" y="1049624"/>
                </a:lnTo>
                <a:cubicBezTo>
                  <a:pt x="0" y="704512"/>
                  <a:pt x="3973" y="345112"/>
                  <a:pt x="1987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7" name="Google Shape;847;p40"/>
          <p:cNvSpPr/>
          <p:nvPr/>
        </p:nvSpPr>
        <p:spPr>
          <a:xfrm flipH="1" rot="10800000">
            <a:off x="1909764" y="4553343"/>
            <a:ext cx="1409700" cy="1258888"/>
          </a:xfrm>
          <a:custGeom>
            <a:rect b="b" l="l" r="r" t="t"/>
            <a:pathLst>
              <a:path extrusionOk="0" h="1259175" w="1763321">
                <a:moveTo>
                  <a:pt x="0" y="0"/>
                </a:moveTo>
                <a:lnTo>
                  <a:pt x="1763321" y="409575"/>
                </a:lnTo>
                <a:cubicBezTo>
                  <a:pt x="1763321" y="692775"/>
                  <a:pt x="1763320" y="975975"/>
                  <a:pt x="1763320" y="1259175"/>
                </a:cubicBezTo>
                <a:lnTo>
                  <a:pt x="0" y="1049625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8" name="Google Shape;848;p40"/>
          <p:cNvSpPr/>
          <p:nvPr/>
        </p:nvSpPr>
        <p:spPr>
          <a:xfrm>
            <a:off x="190891" y="1856073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01</a:t>
            </a:r>
            <a:endParaRPr sz="1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209963" y="2903824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02</a:t>
            </a:r>
            <a:endParaRPr sz="1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0" name="Google Shape;850;p40"/>
          <p:cNvSpPr/>
          <p:nvPr/>
        </p:nvSpPr>
        <p:spPr>
          <a:xfrm>
            <a:off x="229035" y="3951575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03</a:t>
            </a:r>
            <a:endParaRPr sz="1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1" name="Google Shape;851;p40"/>
          <p:cNvSpPr/>
          <p:nvPr/>
        </p:nvSpPr>
        <p:spPr>
          <a:xfrm>
            <a:off x="248107" y="4999326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04</a:t>
            </a:r>
            <a:endParaRPr sz="11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2" name="Google Shape;852;p40"/>
          <p:cNvSpPr txBox="1"/>
          <p:nvPr/>
        </p:nvSpPr>
        <p:spPr>
          <a:xfrm>
            <a:off x="3445413" y="2096191"/>
            <a:ext cx="8428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3" name="Google Shape;853;p40"/>
          <p:cNvSpPr txBox="1"/>
          <p:nvPr/>
        </p:nvSpPr>
        <p:spPr>
          <a:xfrm>
            <a:off x="3459572" y="2975695"/>
            <a:ext cx="8428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4" name="Google Shape;854;p40"/>
          <p:cNvSpPr txBox="1"/>
          <p:nvPr/>
        </p:nvSpPr>
        <p:spPr>
          <a:xfrm>
            <a:off x="3445413" y="3860525"/>
            <a:ext cx="8428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5" name="Google Shape;855;p40"/>
          <p:cNvSpPr txBox="1"/>
          <p:nvPr/>
        </p:nvSpPr>
        <p:spPr>
          <a:xfrm>
            <a:off x="3445413" y="4727519"/>
            <a:ext cx="8428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6" name="Google Shape;856;p40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1"/>
          <p:cNvSpPr/>
          <p:nvPr/>
        </p:nvSpPr>
        <p:spPr>
          <a:xfrm rot="5400000">
            <a:off x="121539" y="-121538"/>
            <a:ext cx="4035107" cy="4278186"/>
          </a:xfrm>
          <a:prstGeom prst="triangle">
            <a:avLst>
              <a:gd fmla="val 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3" name="Google Shape;863;p41"/>
          <p:cNvSpPr txBox="1"/>
          <p:nvPr/>
        </p:nvSpPr>
        <p:spPr>
          <a:xfrm>
            <a:off x="2649427" y="1872298"/>
            <a:ext cx="600587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THANK YOU !</a:t>
            </a:r>
            <a:endParaRPr/>
          </a:p>
        </p:txBody>
      </p:sp>
      <p:sp>
        <p:nvSpPr>
          <p:cNvPr id="864" name="Google Shape;864;p41"/>
          <p:cNvSpPr txBox="1"/>
          <p:nvPr/>
        </p:nvSpPr>
        <p:spPr>
          <a:xfrm>
            <a:off x="2696317" y="3238271"/>
            <a:ext cx="52543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Climbing Powerpoint Template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5" name="Google Shape;865;p41"/>
          <p:cNvSpPr txBox="1"/>
          <p:nvPr/>
        </p:nvSpPr>
        <p:spPr>
          <a:xfrm>
            <a:off x="2649427" y="5333771"/>
            <a:ext cx="17639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www.googleslides.org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2"/>
          <p:cNvSpPr/>
          <p:nvPr/>
        </p:nvSpPr>
        <p:spPr>
          <a:xfrm>
            <a:off x="1241486" y="3376422"/>
            <a:ext cx="1071116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1" name="Google Shape;871;p42"/>
          <p:cNvSpPr/>
          <p:nvPr/>
        </p:nvSpPr>
        <p:spPr>
          <a:xfrm>
            <a:off x="1587" y="1923355"/>
            <a:ext cx="12188828" cy="142613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2"/>
          <p:cNvSpPr/>
          <p:nvPr/>
        </p:nvSpPr>
        <p:spPr>
          <a:xfrm>
            <a:off x="943639" y="2131009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3" name="Google Shape;873;p42"/>
          <p:cNvSpPr/>
          <p:nvPr/>
        </p:nvSpPr>
        <p:spPr>
          <a:xfrm>
            <a:off x="6720254" y="2155906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4" name="Google Shape;874;p42"/>
          <p:cNvSpPr txBox="1"/>
          <p:nvPr/>
        </p:nvSpPr>
        <p:spPr>
          <a:xfrm>
            <a:off x="2680737" y="593287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8"/>
          <p:cNvGrpSpPr/>
          <p:nvPr/>
        </p:nvGrpSpPr>
        <p:grpSpPr>
          <a:xfrm>
            <a:off x="6627324" y="657591"/>
            <a:ext cx="881129" cy="962639"/>
            <a:chOff x="5045075" y="2419350"/>
            <a:chExt cx="1716088" cy="1874838"/>
          </a:xfrm>
        </p:grpSpPr>
        <p:sp>
          <p:nvSpPr>
            <p:cNvPr id="174" name="Google Shape;174;p18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5" name="Google Shape;185;p18"/>
          <p:cNvSpPr txBox="1"/>
          <p:nvPr/>
        </p:nvSpPr>
        <p:spPr>
          <a:xfrm>
            <a:off x="4273032" y="2874492"/>
            <a:ext cx="43605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Arial"/>
              <a:buNone/>
            </a:pPr>
            <a:r>
              <a:rPr b="1" lang="tr-TR" sz="7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FORUM</a:t>
            </a:r>
            <a:endParaRPr b="1" sz="7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2713660" y="2646006"/>
            <a:ext cx="2183983" cy="1585520"/>
            <a:chOff x="1818988" y="2474752"/>
            <a:chExt cx="2183983" cy="1585520"/>
          </a:xfrm>
        </p:grpSpPr>
        <p:grpSp>
          <p:nvGrpSpPr>
            <p:cNvPr id="187" name="Google Shape;187;p18"/>
            <p:cNvGrpSpPr/>
            <p:nvPr/>
          </p:nvGrpSpPr>
          <p:grpSpPr>
            <a:xfrm>
              <a:off x="1818988" y="2474752"/>
              <a:ext cx="2183983" cy="1585520"/>
              <a:chOff x="1818988" y="2474752"/>
              <a:chExt cx="2183983" cy="1585520"/>
            </a:xfrm>
          </p:grpSpPr>
          <p:sp>
            <p:nvSpPr>
              <p:cNvPr id="188" name="Google Shape;188;p18"/>
              <p:cNvSpPr/>
              <p:nvPr/>
            </p:nvSpPr>
            <p:spPr>
              <a:xfrm>
                <a:off x="2122415" y="2474752"/>
                <a:ext cx="1577130" cy="1585520"/>
              </a:xfrm>
              <a:prstGeom prst="roundRect">
                <a:avLst>
                  <a:gd fmla="val 10816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9" name="Google Shape;189;p18"/>
              <p:cNvSpPr txBox="1"/>
              <p:nvPr/>
            </p:nvSpPr>
            <p:spPr>
              <a:xfrm>
                <a:off x="1818988" y="2638396"/>
                <a:ext cx="218398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0"/>
                  <a:buFont typeface="Arial"/>
                  <a:buNone/>
                </a:pPr>
                <a:r>
                  <a:rPr b="0" lang="tr-TR" sz="8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01</a:t>
                </a:r>
                <a:endParaRPr/>
              </a:p>
            </p:txBody>
          </p:sp>
        </p:grpSp>
        <p:sp>
          <p:nvSpPr>
            <p:cNvPr id="190" name="Google Shape;190;p18"/>
            <p:cNvSpPr/>
            <p:nvPr/>
          </p:nvSpPr>
          <p:spPr>
            <a:xfrm rot="5400000">
              <a:off x="3383379" y="2676869"/>
              <a:ext cx="427532" cy="368562"/>
            </a:xfrm>
            <a:prstGeom prst="triangl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>
            <a:off x="6096000" y="1836295"/>
            <a:ext cx="6096000" cy="31929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8" name="Google Shape;198;p19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199" name="Google Shape;199;p19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/>
            </a:p>
          </p:txBody>
        </p:sp>
      </p:grpSp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9509" y="1902509"/>
            <a:ext cx="3052981" cy="3052981"/>
          </a:xfrm>
          <a:prstGeom prst="ellipse">
            <a:avLst/>
          </a:prstGeom>
          <a:noFill/>
          <a:ln cap="flat" cmpd="sng" w="92075">
            <a:solidFill>
              <a:srgbClr val="BFBFBF">
                <a:alpha val="53725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19"/>
          <p:cNvSpPr/>
          <p:nvPr/>
        </p:nvSpPr>
        <p:spPr>
          <a:xfrm>
            <a:off x="5474341" y="5105166"/>
            <a:ext cx="1269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None/>
            </a:pPr>
            <a:r>
              <a:rPr b="1" lang="tr-TR" sz="28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4107853" y="5605480"/>
            <a:ext cx="38934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892114" y="2059350"/>
            <a:ext cx="6121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◆"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your.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892114" y="2584695"/>
            <a:ext cx="6121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◆"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892114" y="3137288"/>
            <a:ext cx="6121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◆"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892114" y="4265558"/>
            <a:ext cx="36025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◆"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892113" y="3701423"/>
            <a:ext cx="3102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◆"/>
            </a:pPr>
            <a:r>
              <a:rPr lang="tr-TR" sz="1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7779882" y="2584695"/>
            <a:ext cx="41166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tr-TR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We use well-known development methodologies to create a customized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tr-TR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approach for each of the projects. This allows us to achieve high quality outcomes and full transparency towards.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0" name="Google Shape;210;p19"/>
          <p:cNvGrpSpPr/>
          <p:nvPr/>
        </p:nvGrpSpPr>
        <p:grpSpPr>
          <a:xfrm>
            <a:off x="8364411" y="3704685"/>
            <a:ext cx="2960671" cy="1298229"/>
            <a:chOff x="8415593" y="3898745"/>
            <a:chExt cx="2480095" cy="1087501"/>
          </a:xfrm>
        </p:grpSpPr>
        <p:sp>
          <p:nvSpPr>
            <p:cNvPr id="211" name="Google Shape;211;p19"/>
            <p:cNvSpPr/>
            <p:nvPr/>
          </p:nvSpPr>
          <p:spPr>
            <a:xfrm>
              <a:off x="8415593" y="4564548"/>
              <a:ext cx="2469964" cy="241223"/>
            </a:xfrm>
            <a:custGeom>
              <a:rect b="b" l="l" r="r" t="t"/>
              <a:pathLst>
                <a:path extrusionOk="0" h="241223" w="2469964">
                  <a:moveTo>
                    <a:pt x="0" y="213430"/>
                  </a:moveTo>
                  <a:cubicBezTo>
                    <a:pt x="254208" y="126612"/>
                    <a:pt x="728525" y="56302"/>
                    <a:pt x="856242" y="60853"/>
                  </a:cubicBezTo>
                  <a:cubicBezTo>
                    <a:pt x="983959" y="65404"/>
                    <a:pt x="392796" y="251978"/>
                    <a:pt x="766301" y="240735"/>
                  </a:cubicBezTo>
                  <a:cubicBezTo>
                    <a:pt x="1139806" y="229492"/>
                    <a:pt x="1517644" y="203889"/>
                    <a:pt x="2469964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12" name="Google Shape;21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318802">
              <a:off x="8957105" y="3984764"/>
              <a:ext cx="1900279" cy="9154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20"/>
          <p:cNvCxnSpPr/>
          <p:nvPr/>
        </p:nvCxnSpPr>
        <p:spPr>
          <a:xfrm>
            <a:off x="468313" y="1665288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19" name="Google Shape;219;p20"/>
          <p:cNvCxnSpPr/>
          <p:nvPr/>
        </p:nvCxnSpPr>
        <p:spPr>
          <a:xfrm>
            <a:off x="3225800" y="1665288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0" name="Google Shape;220;p20"/>
          <p:cNvCxnSpPr/>
          <p:nvPr/>
        </p:nvCxnSpPr>
        <p:spPr>
          <a:xfrm rot="10800000">
            <a:off x="1262063" y="4111625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1" name="Google Shape;221;p20"/>
          <p:cNvCxnSpPr/>
          <p:nvPr/>
        </p:nvCxnSpPr>
        <p:spPr>
          <a:xfrm rot="10800000">
            <a:off x="4225925" y="4111625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grpSp>
        <p:nvGrpSpPr>
          <p:cNvPr id="222" name="Google Shape;222;p20"/>
          <p:cNvGrpSpPr/>
          <p:nvPr/>
        </p:nvGrpSpPr>
        <p:grpSpPr>
          <a:xfrm>
            <a:off x="8124056" y="2710787"/>
            <a:ext cx="2002735" cy="2002735"/>
            <a:chOff x="7089534" y="3093122"/>
            <a:chExt cx="1106738" cy="1106738"/>
          </a:xfrm>
        </p:grpSpPr>
        <p:sp>
          <p:nvSpPr>
            <p:cNvPr id="223" name="Google Shape;223;p20"/>
            <p:cNvSpPr/>
            <p:nvPr/>
          </p:nvSpPr>
          <p:spPr>
            <a:xfrm>
              <a:off x="7281396" y="3284984"/>
              <a:ext cx="723014" cy="723014"/>
            </a:xfrm>
            <a:prstGeom prst="donut">
              <a:avLst>
                <a:gd fmla="val 9619" name="adj"/>
              </a:avLst>
            </a:prstGeom>
            <a:solidFill>
              <a:srgbClr val="262626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7440408" y="3443996"/>
              <a:ext cx="404990" cy="404990"/>
            </a:xfrm>
            <a:prstGeom prst="donut">
              <a:avLst>
                <a:gd fmla="val 14772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7089534" y="3093122"/>
              <a:ext cx="1106738" cy="1106738"/>
            </a:xfrm>
            <a:prstGeom prst="donut">
              <a:avLst>
                <a:gd fmla="val 6726" name="adj"/>
              </a:avLst>
            </a:prstGeom>
            <a:solidFill>
              <a:srgbClr val="262626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6.png" id="226" name="Google Shape;2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8450" y="3789363"/>
            <a:ext cx="3003550" cy="3068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0"/>
          <p:cNvGrpSpPr/>
          <p:nvPr/>
        </p:nvGrpSpPr>
        <p:grpSpPr>
          <a:xfrm>
            <a:off x="-7791" y="3317875"/>
            <a:ext cx="1519091" cy="792163"/>
            <a:chOff x="-7791" y="3317875"/>
            <a:chExt cx="1519091" cy="792163"/>
          </a:xfrm>
        </p:grpSpPr>
        <p:sp>
          <p:nvSpPr>
            <p:cNvPr id="228" name="Google Shape;228;p20"/>
            <p:cNvSpPr/>
            <p:nvPr/>
          </p:nvSpPr>
          <p:spPr>
            <a:xfrm>
              <a:off x="0" y="3317875"/>
              <a:ext cx="1511300" cy="792163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-7791" y="3527487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524703" y="1768321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1" name="Google Shape;231;p20"/>
          <p:cNvGrpSpPr/>
          <p:nvPr/>
        </p:nvGrpSpPr>
        <p:grpSpPr>
          <a:xfrm>
            <a:off x="1258888" y="3317875"/>
            <a:ext cx="1720850" cy="792163"/>
            <a:chOff x="1258888" y="3317875"/>
            <a:chExt cx="1720850" cy="792163"/>
          </a:xfrm>
        </p:grpSpPr>
        <p:sp>
          <p:nvSpPr>
            <p:cNvPr id="232" name="Google Shape;232;p20"/>
            <p:cNvSpPr/>
            <p:nvPr/>
          </p:nvSpPr>
          <p:spPr>
            <a:xfrm>
              <a:off x="1258888" y="3317875"/>
              <a:ext cx="1720850" cy="792163"/>
            </a:xfrm>
            <a:prstGeom prst="chevron">
              <a:avLst>
                <a:gd fmla="val 50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" name="Google Shape;233;p20"/>
            <p:cNvSpPr txBox="1"/>
            <p:nvPr/>
          </p:nvSpPr>
          <p:spPr>
            <a:xfrm>
              <a:off x="1608188" y="3530785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grpSp>
        <p:nvGrpSpPr>
          <p:cNvPr id="234" name="Google Shape;234;p20"/>
          <p:cNvGrpSpPr/>
          <p:nvPr/>
        </p:nvGrpSpPr>
        <p:grpSpPr>
          <a:xfrm>
            <a:off x="2733675" y="3317875"/>
            <a:ext cx="1719263" cy="792163"/>
            <a:chOff x="2733675" y="3317875"/>
            <a:chExt cx="1719263" cy="792163"/>
          </a:xfrm>
        </p:grpSpPr>
        <p:sp>
          <p:nvSpPr>
            <p:cNvPr id="235" name="Google Shape;235;p20"/>
            <p:cNvSpPr/>
            <p:nvPr/>
          </p:nvSpPr>
          <p:spPr>
            <a:xfrm>
              <a:off x="2733675" y="331787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6" name="Google Shape;236;p20"/>
            <p:cNvSpPr txBox="1"/>
            <p:nvPr/>
          </p:nvSpPr>
          <p:spPr>
            <a:xfrm>
              <a:off x="3100863" y="3542517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grpSp>
        <p:nvGrpSpPr>
          <p:cNvPr id="237" name="Google Shape;237;p20"/>
          <p:cNvGrpSpPr/>
          <p:nvPr/>
        </p:nvGrpSpPr>
        <p:grpSpPr>
          <a:xfrm>
            <a:off x="4197350" y="3317875"/>
            <a:ext cx="1719263" cy="792163"/>
            <a:chOff x="4197350" y="3317875"/>
            <a:chExt cx="1719263" cy="792163"/>
          </a:xfrm>
        </p:grpSpPr>
        <p:sp>
          <p:nvSpPr>
            <p:cNvPr id="238" name="Google Shape;238;p20"/>
            <p:cNvSpPr/>
            <p:nvPr/>
          </p:nvSpPr>
          <p:spPr>
            <a:xfrm>
              <a:off x="4197350" y="331787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4574063" y="3558263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5677621" y="3323285"/>
            <a:ext cx="1719263" cy="792163"/>
            <a:chOff x="5677621" y="3323285"/>
            <a:chExt cx="1719263" cy="792163"/>
          </a:xfrm>
        </p:grpSpPr>
        <p:sp>
          <p:nvSpPr>
            <p:cNvPr id="241" name="Google Shape;241;p20"/>
            <p:cNvSpPr/>
            <p:nvPr/>
          </p:nvSpPr>
          <p:spPr>
            <a:xfrm>
              <a:off x="5677621" y="3323285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6065605" y="3558263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7150821" y="3316072"/>
            <a:ext cx="1719263" cy="792163"/>
            <a:chOff x="7150821" y="3316072"/>
            <a:chExt cx="1719263" cy="792163"/>
          </a:xfrm>
        </p:grpSpPr>
        <p:sp>
          <p:nvSpPr>
            <p:cNvPr id="244" name="Google Shape;244;p20"/>
            <p:cNvSpPr/>
            <p:nvPr/>
          </p:nvSpPr>
          <p:spPr>
            <a:xfrm>
              <a:off x="7150821" y="3316072"/>
              <a:ext cx="1719263" cy="792163"/>
            </a:xfrm>
            <a:prstGeom prst="chevron">
              <a:avLst>
                <a:gd fmla="val 50000" name="adj"/>
              </a:avLst>
            </a:prstGeom>
            <a:solidFill>
              <a:srgbClr val="E21C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7489104" y="3536291"/>
              <a:ext cx="1309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2008.7-2008.11</a:t>
              </a:r>
              <a:endParaRPr/>
            </a:p>
          </p:txBody>
        </p:sp>
      </p:grpSp>
      <p:cxnSp>
        <p:nvCxnSpPr>
          <p:cNvPr id="246" name="Google Shape;246;p20"/>
          <p:cNvCxnSpPr/>
          <p:nvPr/>
        </p:nvCxnSpPr>
        <p:spPr>
          <a:xfrm>
            <a:off x="6096000" y="1660309"/>
            <a:ext cx="0" cy="165576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 rot="10800000">
            <a:off x="7214400" y="4115448"/>
            <a:ext cx="0" cy="18367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248" name="Google Shape;248;p20"/>
          <p:cNvSpPr/>
          <p:nvPr/>
        </p:nvSpPr>
        <p:spPr>
          <a:xfrm>
            <a:off x="1272872" y="4406140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3235879" y="1768321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4197350" y="4406140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6153680" y="1768321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7290023" y="4406140"/>
            <a:ext cx="195243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53" name="Google Shape;253;p20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254" name="Google Shape;254;p20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5" name="Google Shape;255;p20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/>
            </a:p>
          </p:txBody>
        </p:sp>
      </p:grpSp>
      <p:sp>
        <p:nvSpPr>
          <p:cNvPr id="256" name="Google Shape;256;p20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1"/>
          <p:cNvGrpSpPr/>
          <p:nvPr/>
        </p:nvGrpSpPr>
        <p:grpSpPr>
          <a:xfrm>
            <a:off x="1396538" y="1861676"/>
            <a:ext cx="2273762" cy="2273762"/>
            <a:chOff x="1396538" y="1995055"/>
            <a:chExt cx="2273762" cy="2273762"/>
          </a:xfrm>
        </p:grpSpPr>
        <p:sp>
          <p:nvSpPr>
            <p:cNvPr id="263" name="Google Shape;263;p21"/>
            <p:cNvSpPr/>
            <p:nvPr/>
          </p:nvSpPr>
          <p:spPr>
            <a:xfrm>
              <a:off x="1396538" y="1995055"/>
              <a:ext cx="2273762" cy="22737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4" name="Google Shape;264;p21"/>
            <p:cNvSpPr txBox="1"/>
            <p:nvPr/>
          </p:nvSpPr>
          <p:spPr>
            <a:xfrm>
              <a:off x="1651000" y="2700930"/>
              <a:ext cx="1638300" cy="862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Arial"/>
                <a:buNone/>
              </a:pPr>
              <a:r>
                <a:rPr b="1" lang="tr-TR" sz="5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4</a:t>
              </a:r>
              <a:endParaRPr/>
            </a:p>
          </p:txBody>
        </p:sp>
      </p:grpSp>
      <p:sp>
        <p:nvSpPr>
          <p:cNvPr id="265" name="Google Shape;265;p21"/>
          <p:cNvSpPr txBox="1"/>
          <p:nvPr/>
        </p:nvSpPr>
        <p:spPr>
          <a:xfrm>
            <a:off x="1270000" y="4272137"/>
            <a:ext cx="24003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r-TR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270000" y="4678537"/>
            <a:ext cx="25669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4756150" y="4272137"/>
            <a:ext cx="2398713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r-TR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4756150" y="4678537"/>
            <a:ext cx="2565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8407400" y="4272137"/>
            <a:ext cx="24003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tr-TR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 HERE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8407400" y="4678537"/>
            <a:ext cx="29311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tr-TR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hope that this template will return to you as a time, money and reputation.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3989481" y="2801129"/>
            <a:ext cx="394855" cy="394855"/>
          </a:xfrm>
          <a:prstGeom prst="plus">
            <a:avLst>
              <a:gd fmla="val 3454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72" name="Google Shape;272;p21"/>
          <p:cNvGrpSpPr/>
          <p:nvPr/>
        </p:nvGrpSpPr>
        <p:grpSpPr>
          <a:xfrm>
            <a:off x="4965238" y="1861676"/>
            <a:ext cx="2273762" cy="2273762"/>
            <a:chOff x="1396538" y="1995055"/>
            <a:chExt cx="2273762" cy="2273762"/>
          </a:xfrm>
        </p:grpSpPr>
        <p:sp>
          <p:nvSpPr>
            <p:cNvPr id="273" name="Google Shape;273;p21"/>
            <p:cNvSpPr/>
            <p:nvPr/>
          </p:nvSpPr>
          <p:spPr>
            <a:xfrm>
              <a:off x="1396538" y="1995055"/>
              <a:ext cx="2273762" cy="22737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4" name="Google Shape;274;p21"/>
            <p:cNvSpPr txBox="1"/>
            <p:nvPr/>
          </p:nvSpPr>
          <p:spPr>
            <a:xfrm>
              <a:off x="1651000" y="2700930"/>
              <a:ext cx="1638300" cy="862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Arial"/>
                <a:buNone/>
              </a:pPr>
              <a:r>
                <a:rPr b="1" lang="tr-TR" sz="5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3</a:t>
              </a:r>
              <a:endParaRPr/>
            </a:p>
          </p:txBody>
        </p:sp>
      </p:grpSp>
      <p:sp>
        <p:nvSpPr>
          <p:cNvPr id="275" name="Google Shape;275;p21"/>
          <p:cNvSpPr/>
          <p:nvPr/>
        </p:nvSpPr>
        <p:spPr>
          <a:xfrm>
            <a:off x="7622474" y="2910392"/>
            <a:ext cx="394855" cy="394855"/>
          </a:xfrm>
          <a:prstGeom prst="plus">
            <a:avLst>
              <a:gd fmla="val 3454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76" name="Google Shape;276;p21"/>
          <p:cNvGrpSpPr/>
          <p:nvPr/>
        </p:nvGrpSpPr>
        <p:grpSpPr>
          <a:xfrm>
            <a:off x="8533938" y="1861676"/>
            <a:ext cx="2273762" cy="2273762"/>
            <a:chOff x="1396538" y="1995055"/>
            <a:chExt cx="2273762" cy="2273762"/>
          </a:xfrm>
        </p:grpSpPr>
        <p:sp>
          <p:nvSpPr>
            <p:cNvPr id="277" name="Google Shape;277;p21"/>
            <p:cNvSpPr/>
            <p:nvPr/>
          </p:nvSpPr>
          <p:spPr>
            <a:xfrm>
              <a:off x="1396538" y="1995055"/>
              <a:ext cx="2273762" cy="2273762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1530076" y="2701049"/>
              <a:ext cx="1991764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Arial"/>
                <a:buNone/>
              </a:pPr>
              <a:r>
                <a:rPr b="1" lang="tr-TR" sz="5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1.5</a:t>
              </a:r>
              <a:endParaRPr/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280" name="Google Shape;280;p21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/>
            </a:p>
          </p:txBody>
        </p:sp>
      </p:grpSp>
      <p:sp>
        <p:nvSpPr>
          <p:cNvPr id="282" name="Google Shape;282;p21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>
            <a:off x="-33251" y="2394065"/>
            <a:ext cx="12203084" cy="2635135"/>
          </a:xfrm>
          <a:custGeom>
            <a:rect b="b" l="l" r="r" t="t"/>
            <a:pathLst>
              <a:path extrusionOk="0" h="2635135" w="12203084">
                <a:moveTo>
                  <a:pt x="0" y="1928553"/>
                </a:moveTo>
                <a:lnTo>
                  <a:pt x="2959331" y="141317"/>
                </a:lnTo>
                <a:lnTo>
                  <a:pt x="5893724" y="2535382"/>
                </a:lnTo>
                <a:lnTo>
                  <a:pt x="8362604" y="0"/>
                </a:lnTo>
                <a:lnTo>
                  <a:pt x="9975273" y="2635135"/>
                </a:lnTo>
                <a:lnTo>
                  <a:pt x="12203084" y="1330037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89" name="Google Shape;289;p22"/>
          <p:cNvGrpSpPr/>
          <p:nvPr/>
        </p:nvGrpSpPr>
        <p:grpSpPr>
          <a:xfrm>
            <a:off x="1671825" y="1443212"/>
            <a:ext cx="2444750" cy="2444750"/>
            <a:chOff x="1671825" y="1443212"/>
            <a:chExt cx="2444750" cy="2444750"/>
          </a:xfrm>
        </p:grpSpPr>
        <p:sp>
          <p:nvSpPr>
            <p:cNvPr id="290" name="Google Shape;290;p22"/>
            <p:cNvSpPr/>
            <p:nvPr/>
          </p:nvSpPr>
          <p:spPr>
            <a:xfrm>
              <a:off x="1671825" y="1443212"/>
              <a:ext cx="2444750" cy="244475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6666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1771838" y="2076625"/>
              <a:ext cx="2246312" cy="1712912"/>
            </a:xfrm>
            <a:custGeom>
              <a:rect b="b" l="l" r="r" t="t"/>
              <a:pathLst>
                <a:path extrusionOk="0" h="1586" w="2080">
                  <a:moveTo>
                    <a:pt x="1926" y="2"/>
                  </a:moveTo>
                  <a:lnTo>
                    <a:pt x="1626" y="2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70" y="0"/>
                  </a:lnTo>
                  <a:lnTo>
                    <a:pt x="1534" y="4"/>
                  </a:lnTo>
                  <a:lnTo>
                    <a:pt x="1514" y="8"/>
                  </a:lnTo>
                  <a:lnTo>
                    <a:pt x="1492" y="12"/>
                  </a:lnTo>
                  <a:lnTo>
                    <a:pt x="1472" y="18"/>
                  </a:lnTo>
                  <a:lnTo>
                    <a:pt x="1450" y="26"/>
                  </a:lnTo>
                  <a:lnTo>
                    <a:pt x="1428" y="36"/>
                  </a:lnTo>
                  <a:lnTo>
                    <a:pt x="1408" y="46"/>
                  </a:lnTo>
                  <a:lnTo>
                    <a:pt x="1388" y="60"/>
                  </a:lnTo>
                  <a:lnTo>
                    <a:pt x="1370" y="78"/>
                  </a:lnTo>
                  <a:lnTo>
                    <a:pt x="1370" y="78"/>
                  </a:lnTo>
                  <a:lnTo>
                    <a:pt x="1354" y="94"/>
                  </a:lnTo>
                  <a:lnTo>
                    <a:pt x="1338" y="112"/>
                  </a:lnTo>
                  <a:lnTo>
                    <a:pt x="1310" y="148"/>
                  </a:lnTo>
                  <a:lnTo>
                    <a:pt x="1282" y="182"/>
                  </a:lnTo>
                  <a:lnTo>
                    <a:pt x="1268" y="198"/>
                  </a:lnTo>
                  <a:lnTo>
                    <a:pt x="1252" y="212"/>
                  </a:lnTo>
                  <a:lnTo>
                    <a:pt x="1234" y="226"/>
                  </a:lnTo>
                  <a:lnTo>
                    <a:pt x="1216" y="238"/>
                  </a:lnTo>
                  <a:lnTo>
                    <a:pt x="1194" y="250"/>
                  </a:lnTo>
                  <a:lnTo>
                    <a:pt x="1170" y="260"/>
                  </a:lnTo>
                  <a:lnTo>
                    <a:pt x="1142" y="266"/>
                  </a:lnTo>
                  <a:lnTo>
                    <a:pt x="1112" y="272"/>
                  </a:lnTo>
                  <a:lnTo>
                    <a:pt x="1078" y="276"/>
                  </a:lnTo>
                  <a:lnTo>
                    <a:pt x="1040" y="278"/>
                  </a:lnTo>
                  <a:lnTo>
                    <a:pt x="1040" y="278"/>
                  </a:lnTo>
                  <a:lnTo>
                    <a:pt x="1002" y="276"/>
                  </a:lnTo>
                  <a:lnTo>
                    <a:pt x="966" y="272"/>
                  </a:lnTo>
                  <a:lnTo>
                    <a:pt x="936" y="266"/>
                  </a:lnTo>
                  <a:lnTo>
                    <a:pt x="910" y="260"/>
                  </a:lnTo>
                  <a:lnTo>
                    <a:pt x="886" y="250"/>
                  </a:lnTo>
                  <a:lnTo>
                    <a:pt x="864" y="238"/>
                  </a:lnTo>
                  <a:lnTo>
                    <a:pt x="846" y="226"/>
                  </a:lnTo>
                  <a:lnTo>
                    <a:pt x="828" y="212"/>
                  </a:lnTo>
                  <a:lnTo>
                    <a:pt x="812" y="198"/>
                  </a:lnTo>
                  <a:lnTo>
                    <a:pt x="798" y="182"/>
                  </a:lnTo>
                  <a:lnTo>
                    <a:pt x="770" y="148"/>
                  </a:lnTo>
                  <a:lnTo>
                    <a:pt x="742" y="112"/>
                  </a:lnTo>
                  <a:lnTo>
                    <a:pt x="726" y="94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690" y="60"/>
                  </a:lnTo>
                  <a:lnTo>
                    <a:pt x="670" y="46"/>
                  </a:lnTo>
                  <a:lnTo>
                    <a:pt x="650" y="36"/>
                  </a:lnTo>
                  <a:lnTo>
                    <a:pt x="630" y="26"/>
                  </a:lnTo>
                  <a:lnTo>
                    <a:pt x="608" y="18"/>
                  </a:lnTo>
                  <a:lnTo>
                    <a:pt x="586" y="12"/>
                  </a:lnTo>
                  <a:lnTo>
                    <a:pt x="566" y="8"/>
                  </a:lnTo>
                  <a:lnTo>
                    <a:pt x="546" y="4"/>
                  </a:lnTo>
                  <a:lnTo>
                    <a:pt x="510" y="0"/>
                  </a:lnTo>
                  <a:lnTo>
                    <a:pt x="480" y="0"/>
                  </a:lnTo>
                  <a:lnTo>
                    <a:pt x="452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20" y="62"/>
                  </a:lnTo>
                  <a:lnTo>
                    <a:pt x="88" y="126"/>
                  </a:lnTo>
                  <a:lnTo>
                    <a:pt x="74" y="158"/>
                  </a:lnTo>
                  <a:lnTo>
                    <a:pt x="62" y="190"/>
                  </a:lnTo>
                  <a:lnTo>
                    <a:pt x="50" y="224"/>
                  </a:lnTo>
                  <a:lnTo>
                    <a:pt x="40" y="258"/>
                  </a:lnTo>
                  <a:lnTo>
                    <a:pt x="30" y="292"/>
                  </a:lnTo>
                  <a:lnTo>
                    <a:pt x="22" y="328"/>
                  </a:lnTo>
                  <a:lnTo>
                    <a:pt x="16" y="364"/>
                  </a:lnTo>
                  <a:lnTo>
                    <a:pt x="10" y="400"/>
                  </a:lnTo>
                  <a:lnTo>
                    <a:pt x="6" y="436"/>
                  </a:lnTo>
                  <a:lnTo>
                    <a:pt x="2" y="472"/>
                  </a:lnTo>
                  <a:lnTo>
                    <a:pt x="0" y="510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2" y="600"/>
                  </a:lnTo>
                  <a:lnTo>
                    <a:pt x="6" y="652"/>
                  </a:lnTo>
                  <a:lnTo>
                    <a:pt x="12" y="704"/>
                  </a:lnTo>
                  <a:lnTo>
                    <a:pt x="20" y="756"/>
                  </a:lnTo>
                  <a:lnTo>
                    <a:pt x="32" y="806"/>
                  </a:lnTo>
                  <a:lnTo>
                    <a:pt x="46" y="856"/>
                  </a:lnTo>
                  <a:lnTo>
                    <a:pt x="62" y="904"/>
                  </a:lnTo>
                  <a:lnTo>
                    <a:pt x="82" y="952"/>
                  </a:lnTo>
                  <a:lnTo>
                    <a:pt x="102" y="998"/>
                  </a:lnTo>
                  <a:lnTo>
                    <a:pt x="126" y="1042"/>
                  </a:lnTo>
                  <a:lnTo>
                    <a:pt x="150" y="1086"/>
                  </a:lnTo>
                  <a:lnTo>
                    <a:pt x="178" y="1128"/>
                  </a:lnTo>
                  <a:lnTo>
                    <a:pt x="206" y="1168"/>
                  </a:lnTo>
                  <a:lnTo>
                    <a:pt x="238" y="1208"/>
                  </a:lnTo>
                  <a:lnTo>
                    <a:pt x="270" y="1246"/>
                  </a:lnTo>
                  <a:lnTo>
                    <a:pt x="304" y="1282"/>
                  </a:lnTo>
                  <a:lnTo>
                    <a:pt x="340" y="1316"/>
                  </a:lnTo>
                  <a:lnTo>
                    <a:pt x="378" y="1348"/>
                  </a:lnTo>
                  <a:lnTo>
                    <a:pt x="418" y="1380"/>
                  </a:lnTo>
                  <a:lnTo>
                    <a:pt x="458" y="1408"/>
                  </a:lnTo>
                  <a:lnTo>
                    <a:pt x="500" y="1436"/>
                  </a:lnTo>
                  <a:lnTo>
                    <a:pt x="544" y="1460"/>
                  </a:lnTo>
                  <a:lnTo>
                    <a:pt x="588" y="1484"/>
                  </a:lnTo>
                  <a:lnTo>
                    <a:pt x="634" y="1504"/>
                  </a:lnTo>
                  <a:lnTo>
                    <a:pt x="682" y="1524"/>
                  </a:lnTo>
                  <a:lnTo>
                    <a:pt x="730" y="1540"/>
                  </a:lnTo>
                  <a:lnTo>
                    <a:pt x="780" y="1554"/>
                  </a:lnTo>
                  <a:lnTo>
                    <a:pt x="830" y="1566"/>
                  </a:lnTo>
                  <a:lnTo>
                    <a:pt x="882" y="1574"/>
                  </a:lnTo>
                  <a:lnTo>
                    <a:pt x="934" y="1582"/>
                  </a:lnTo>
                  <a:lnTo>
                    <a:pt x="986" y="1586"/>
                  </a:lnTo>
                  <a:lnTo>
                    <a:pt x="1040" y="1586"/>
                  </a:lnTo>
                  <a:lnTo>
                    <a:pt x="1040" y="1586"/>
                  </a:lnTo>
                  <a:lnTo>
                    <a:pt x="1094" y="1586"/>
                  </a:lnTo>
                  <a:lnTo>
                    <a:pt x="1146" y="1582"/>
                  </a:lnTo>
                  <a:lnTo>
                    <a:pt x="1198" y="1574"/>
                  </a:lnTo>
                  <a:lnTo>
                    <a:pt x="1250" y="1566"/>
                  </a:lnTo>
                  <a:lnTo>
                    <a:pt x="1300" y="1554"/>
                  </a:lnTo>
                  <a:lnTo>
                    <a:pt x="1348" y="1540"/>
                  </a:lnTo>
                  <a:lnTo>
                    <a:pt x="1398" y="1524"/>
                  </a:lnTo>
                  <a:lnTo>
                    <a:pt x="1444" y="1504"/>
                  </a:lnTo>
                  <a:lnTo>
                    <a:pt x="1490" y="1484"/>
                  </a:lnTo>
                  <a:lnTo>
                    <a:pt x="1536" y="1460"/>
                  </a:lnTo>
                  <a:lnTo>
                    <a:pt x="1578" y="1436"/>
                  </a:lnTo>
                  <a:lnTo>
                    <a:pt x="1622" y="1408"/>
                  </a:lnTo>
                  <a:lnTo>
                    <a:pt x="1662" y="1380"/>
                  </a:lnTo>
                  <a:lnTo>
                    <a:pt x="1702" y="1348"/>
                  </a:lnTo>
                  <a:lnTo>
                    <a:pt x="1738" y="1316"/>
                  </a:lnTo>
                  <a:lnTo>
                    <a:pt x="1776" y="1282"/>
                  </a:lnTo>
                  <a:lnTo>
                    <a:pt x="1810" y="1246"/>
                  </a:lnTo>
                  <a:lnTo>
                    <a:pt x="1842" y="1208"/>
                  </a:lnTo>
                  <a:lnTo>
                    <a:pt x="1874" y="1168"/>
                  </a:lnTo>
                  <a:lnTo>
                    <a:pt x="1902" y="1128"/>
                  </a:lnTo>
                  <a:lnTo>
                    <a:pt x="1930" y="1086"/>
                  </a:lnTo>
                  <a:lnTo>
                    <a:pt x="1954" y="1042"/>
                  </a:lnTo>
                  <a:lnTo>
                    <a:pt x="1978" y="998"/>
                  </a:lnTo>
                  <a:lnTo>
                    <a:pt x="1998" y="952"/>
                  </a:lnTo>
                  <a:lnTo>
                    <a:pt x="2016" y="904"/>
                  </a:lnTo>
                  <a:lnTo>
                    <a:pt x="2032" y="856"/>
                  </a:lnTo>
                  <a:lnTo>
                    <a:pt x="2046" y="806"/>
                  </a:lnTo>
                  <a:lnTo>
                    <a:pt x="2058" y="756"/>
                  </a:lnTo>
                  <a:lnTo>
                    <a:pt x="2068" y="704"/>
                  </a:lnTo>
                  <a:lnTo>
                    <a:pt x="2074" y="652"/>
                  </a:lnTo>
                  <a:lnTo>
                    <a:pt x="2078" y="600"/>
                  </a:lnTo>
                  <a:lnTo>
                    <a:pt x="2080" y="546"/>
                  </a:lnTo>
                  <a:lnTo>
                    <a:pt x="2080" y="546"/>
                  </a:lnTo>
                  <a:lnTo>
                    <a:pt x="2080" y="510"/>
                  </a:lnTo>
                  <a:lnTo>
                    <a:pt x="2078" y="472"/>
                  </a:lnTo>
                  <a:lnTo>
                    <a:pt x="2074" y="436"/>
                  </a:lnTo>
                  <a:lnTo>
                    <a:pt x="2070" y="400"/>
                  </a:lnTo>
                  <a:lnTo>
                    <a:pt x="2064" y="364"/>
                  </a:lnTo>
                  <a:lnTo>
                    <a:pt x="2056" y="328"/>
                  </a:lnTo>
                  <a:lnTo>
                    <a:pt x="2048" y="292"/>
                  </a:lnTo>
                  <a:lnTo>
                    <a:pt x="2040" y="258"/>
                  </a:lnTo>
                  <a:lnTo>
                    <a:pt x="2028" y="224"/>
                  </a:lnTo>
                  <a:lnTo>
                    <a:pt x="2018" y="190"/>
                  </a:lnTo>
                  <a:lnTo>
                    <a:pt x="2004" y="158"/>
                  </a:lnTo>
                  <a:lnTo>
                    <a:pt x="1990" y="126"/>
                  </a:lnTo>
                  <a:lnTo>
                    <a:pt x="1960" y="62"/>
                  </a:lnTo>
                  <a:lnTo>
                    <a:pt x="1926" y="2"/>
                  </a:lnTo>
                  <a:lnTo>
                    <a:pt x="1926" y="2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1937684" y="1542755"/>
              <a:ext cx="1913472" cy="833635"/>
            </a:xfrm>
            <a:custGeom>
              <a:rect b="b" l="l" r="r" t="t"/>
              <a:pathLst>
                <a:path extrusionOk="0" h="772" w="1772">
                  <a:moveTo>
                    <a:pt x="554" y="572"/>
                  </a:moveTo>
                  <a:lnTo>
                    <a:pt x="554" y="572"/>
                  </a:lnTo>
                  <a:lnTo>
                    <a:pt x="572" y="588"/>
                  </a:lnTo>
                  <a:lnTo>
                    <a:pt x="588" y="606"/>
                  </a:lnTo>
                  <a:lnTo>
                    <a:pt x="616" y="642"/>
                  </a:lnTo>
                  <a:lnTo>
                    <a:pt x="644" y="676"/>
                  </a:lnTo>
                  <a:lnTo>
                    <a:pt x="658" y="692"/>
                  </a:lnTo>
                  <a:lnTo>
                    <a:pt x="674" y="706"/>
                  </a:lnTo>
                  <a:lnTo>
                    <a:pt x="692" y="720"/>
                  </a:lnTo>
                  <a:lnTo>
                    <a:pt x="710" y="732"/>
                  </a:lnTo>
                  <a:lnTo>
                    <a:pt x="732" y="744"/>
                  </a:lnTo>
                  <a:lnTo>
                    <a:pt x="756" y="754"/>
                  </a:lnTo>
                  <a:lnTo>
                    <a:pt x="782" y="760"/>
                  </a:lnTo>
                  <a:lnTo>
                    <a:pt x="812" y="766"/>
                  </a:lnTo>
                  <a:lnTo>
                    <a:pt x="848" y="770"/>
                  </a:lnTo>
                  <a:lnTo>
                    <a:pt x="886" y="772"/>
                  </a:lnTo>
                  <a:lnTo>
                    <a:pt x="886" y="772"/>
                  </a:lnTo>
                  <a:lnTo>
                    <a:pt x="924" y="770"/>
                  </a:lnTo>
                  <a:lnTo>
                    <a:pt x="958" y="766"/>
                  </a:lnTo>
                  <a:lnTo>
                    <a:pt x="988" y="760"/>
                  </a:lnTo>
                  <a:lnTo>
                    <a:pt x="1016" y="754"/>
                  </a:lnTo>
                  <a:lnTo>
                    <a:pt x="1040" y="744"/>
                  </a:lnTo>
                  <a:lnTo>
                    <a:pt x="1062" y="732"/>
                  </a:lnTo>
                  <a:lnTo>
                    <a:pt x="1080" y="720"/>
                  </a:lnTo>
                  <a:lnTo>
                    <a:pt x="1098" y="706"/>
                  </a:lnTo>
                  <a:lnTo>
                    <a:pt x="1114" y="692"/>
                  </a:lnTo>
                  <a:lnTo>
                    <a:pt x="1128" y="676"/>
                  </a:lnTo>
                  <a:lnTo>
                    <a:pt x="1156" y="642"/>
                  </a:lnTo>
                  <a:lnTo>
                    <a:pt x="1184" y="606"/>
                  </a:lnTo>
                  <a:lnTo>
                    <a:pt x="1200" y="588"/>
                  </a:lnTo>
                  <a:lnTo>
                    <a:pt x="1216" y="572"/>
                  </a:lnTo>
                  <a:lnTo>
                    <a:pt x="1216" y="572"/>
                  </a:lnTo>
                  <a:lnTo>
                    <a:pt x="1234" y="554"/>
                  </a:lnTo>
                  <a:lnTo>
                    <a:pt x="1254" y="540"/>
                  </a:lnTo>
                  <a:lnTo>
                    <a:pt x="1274" y="530"/>
                  </a:lnTo>
                  <a:lnTo>
                    <a:pt x="1296" y="520"/>
                  </a:lnTo>
                  <a:lnTo>
                    <a:pt x="1318" y="512"/>
                  </a:lnTo>
                  <a:lnTo>
                    <a:pt x="1338" y="506"/>
                  </a:lnTo>
                  <a:lnTo>
                    <a:pt x="1360" y="502"/>
                  </a:lnTo>
                  <a:lnTo>
                    <a:pt x="1380" y="498"/>
                  </a:lnTo>
                  <a:lnTo>
                    <a:pt x="1416" y="494"/>
                  </a:lnTo>
                  <a:lnTo>
                    <a:pt x="1446" y="494"/>
                  </a:lnTo>
                  <a:lnTo>
                    <a:pt x="1472" y="496"/>
                  </a:lnTo>
                  <a:lnTo>
                    <a:pt x="1772" y="496"/>
                  </a:lnTo>
                  <a:lnTo>
                    <a:pt x="1772" y="496"/>
                  </a:lnTo>
                  <a:lnTo>
                    <a:pt x="1736" y="440"/>
                  </a:lnTo>
                  <a:lnTo>
                    <a:pt x="1696" y="388"/>
                  </a:lnTo>
                  <a:lnTo>
                    <a:pt x="1654" y="340"/>
                  </a:lnTo>
                  <a:lnTo>
                    <a:pt x="1608" y="292"/>
                  </a:lnTo>
                  <a:lnTo>
                    <a:pt x="1560" y="248"/>
                  </a:lnTo>
                  <a:lnTo>
                    <a:pt x="1510" y="208"/>
                  </a:lnTo>
                  <a:lnTo>
                    <a:pt x="1456" y="170"/>
                  </a:lnTo>
                  <a:lnTo>
                    <a:pt x="1400" y="136"/>
                  </a:lnTo>
                  <a:lnTo>
                    <a:pt x="1342" y="106"/>
                  </a:lnTo>
                  <a:lnTo>
                    <a:pt x="1282" y="78"/>
                  </a:lnTo>
                  <a:lnTo>
                    <a:pt x="1220" y="56"/>
                  </a:lnTo>
                  <a:lnTo>
                    <a:pt x="1156" y="36"/>
                  </a:lnTo>
                  <a:lnTo>
                    <a:pt x="1090" y="20"/>
                  </a:lnTo>
                  <a:lnTo>
                    <a:pt x="1024" y="10"/>
                  </a:lnTo>
                  <a:lnTo>
                    <a:pt x="956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16" y="2"/>
                  </a:lnTo>
                  <a:lnTo>
                    <a:pt x="748" y="10"/>
                  </a:lnTo>
                  <a:lnTo>
                    <a:pt x="680" y="20"/>
                  </a:lnTo>
                  <a:lnTo>
                    <a:pt x="616" y="36"/>
                  </a:lnTo>
                  <a:lnTo>
                    <a:pt x="552" y="56"/>
                  </a:lnTo>
                  <a:lnTo>
                    <a:pt x="490" y="78"/>
                  </a:lnTo>
                  <a:lnTo>
                    <a:pt x="430" y="106"/>
                  </a:lnTo>
                  <a:lnTo>
                    <a:pt x="372" y="136"/>
                  </a:lnTo>
                  <a:lnTo>
                    <a:pt x="316" y="170"/>
                  </a:lnTo>
                  <a:lnTo>
                    <a:pt x="262" y="208"/>
                  </a:lnTo>
                  <a:lnTo>
                    <a:pt x="212" y="248"/>
                  </a:lnTo>
                  <a:lnTo>
                    <a:pt x="164" y="292"/>
                  </a:lnTo>
                  <a:lnTo>
                    <a:pt x="118" y="340"/>
                  </a:lnTo>
                  <a:lnTo>
                    <a:pt x="76" y="388"/>
                  </a:lnTo>
                  <a:lnTo>
                    <a:pt x="36" y="440"/>
                  </a:lnTo>
                  <a:lnTo>
                    <a:pt x="0" y="496"/>
                  </a:lnTo>
                  <a:lnTo>
                    <a:pt x="298" y="496"/>
                  </a:lnTo>
                  <a:lnTo>
                    <a:pt x="298" y="496"/>
                  </a:lnTo>
                  <a:lnTo>
                    <a:pt x="326" y="494"/>
                  </a:lnTo>
                  <a:lnTo>
                    <a:pt x="356" y="494"/>
                  </a:lnTo>
                  <a:lnTo>
                    <a:pt x="392" y="498"/>
                  </a:lnTo>
                  <a:lnTo>
                    <a:pt x="412" y="502"/>
                  </a:lnTo>
                  <a:lnTo>
                    <a:pt x="432" y="506"/>
                  </a:lnTo>
                  <a:lnTo>
                    <a:pt x="454" y="512"/>
                  </a:lnTo>
                  <a:lnTo>
                    <a:pt x="476" y="520"/>
                  </a:lnTo>
                  <a:lnTo>
                    <a:pt x="496" y="530"/>
                  </a:lnTo>
                  <a:lnTo>
                    <a:pt x="516" y="540"/>
                  </a:lnTo>
                  <a:lnTo>
                    <a:pt x="536" y="554"/>
                  </a:lnTo>
                  <a:lnTo>
                    <a:pt x="554" y="572"/>
                  </a:lnTo>
                  <a:lnTo>
                    <a:pt x="554" y="57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3" name="Google Shape;293;p22"/>
            <p:cNvSpPr txBox="1"/>
            <p:nvPr/>
          </p:nvSpPr>
          <p:spPr>
            <a:xfrm>
              <a:off x="2407347" y="1614960"/>
              <a:ext cx="1172294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tr-TR" sz="5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 b="1" i="1"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1997822" y="2433206"/>
              <a:ext cx="1798638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95" name="Google Shape;295;p22"/>
          <p:cNvGrpSpPr/>
          <p:nvPr/>
        </p:nvGrpSpPr>
        <p:grpSpPr>
          <a:xfrm>
            <a:off x="4272599" y="3125586"/>
            <a:ext cx="3106566" cy="3106566"/>
            <a:chOff x="1671825" y="1443212"/>
            <a:chExt cx="2444750" cy="2444750"/>
          </a:xfrm>
        </p:grpSpPr>
        <p:sp>
          <p:nvSpPr>
            <p:cNvPr id="296" name="Google Shape;296;p22"/>
            <p:cNvSpPr/>
            <p:nvPr/>
          </p:nvSpPr>
          <p:spPr>
            <a:xfrm>
              <a:off x="1671825" y="1443212"/>
              <a:ext cx="2444750" cy="244475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6666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1771838" y="2076625"/>
              <a:ext cx="2246312" cy="1712912"/>
            </a:xfrm>
            <a:custGeom>
              <a:rect b="b" l="l" r="r" t="t"/>
              <a:pathLst>
                <a:path extrusionOk="0" h="1586" w="2080">
                  <a:moveTo>
                    <a:pt x="1926" y="2"/>
                  </a:moveTo>
                  <a:lnTo>
                    <a:pt x="1626" y="2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70" y="0"/>
                  </a:lnTo>
                  <a:lnTo>
                    <a:pt x="1534" y="4"/>
                  </a:lnTo>
                  <a:lnTo>
                    <a:pt x="1514" y="8"/>
                  </a:lnTo>
                  <a:lnTo>
                    <a:pt x="1492" y="12"/>
                  </a:lnTo>
                  <a:lnTo>
                    <a:pt x="1472" y="18"/>
                  </a:lnTo>
                  <a:lnTo>
                    <a:pt x="1450" y="26"/>
                  </a:lnTo>
                  <a:lnTo>
                    <a:pt x="1428" y="36"/>
                  </a:lnTo>
                  <a:lnTo>
                    <a:pt x="1408" y="46"/>
                  </a:lnTo>
                  <a:lnTo>
                    <a:pt x="1388" y="60"/>
                  </a:lnTo>
                  <a:lnTo>
                    <a:pt x="1370" y="78"/>
                  </a:lnTo>
                  <a:lnTo>
                    <a:pt x="1370" y="78"/>
                  </a:lnTo>
                  <a:lnTo>
                    <a:pt x="1354" y="94"/>
                  </a:lnTo>
                  <a:lnTo>
                    <a:pt x="1338" y="112"/>
                  </a:lnTo>
                  <a:lnTo>
                    <a:pt x="1310" y="148"/>
                  </a:lnTo>
                  <a:lnTo>
                    <a:pt x="1282" y="182"/>
                  </a:lnTo>
                  <a:lnTo>
                    <a:pt x="1268" y="198"/>
                  </a:lnTo>
                  <a:lnTo>
                    <a:pt x="1252" y="212"/>
                  </a:lnTo>
                  <a:lnTo>
                    <a:pt x="1234" y="226"/>
                  </a:lnTo>
                  <a:lnTo>
                    <a:pt x="1216" y="238"/>
                  </a:lnTo>
                  <a:lnTo>
                    <a:pt x="1194" y="250"/>
                  </a:lnTo>
                  <a:lnTo>
                    <a:pt x="1170" y="260"/>
                  </a:lnTo>
                  <a:lnTo>
                    <a:pt x="1142" y="266"/>
                  </a:lnTo>
                  <a:lnTo>
                    <a:pt x="1112" y="272"/>
                  </a:lnTo>
                  <a:lnTo>
                    <a:pt x="1078" y="276"/>
                  </a:lnTo>
                  <a:lnTo>
                    <a:pt x="1040" y="278"/>
                  </a:lnTo>
                  <a:lnTo>
                    <a:pt x="1040" y="278"/>
                  </a:lnTo>
                  <a:lnTo>
                    <a:pt x="1002" y="276"/>
                  </a:lnTo>
                  <a:lnTo>
                    <a:pt x="966" y="272"/>
                  </a:lnTo>
                  <a:lnTo>
                    <a:pt x="936" y="266"/>
                  </a:lnTo>
                  <a:lnTo>
                    <a:pt x="910" y="260"/>
                  </a:lnTo>
                  <a:lnTo>
                    <a:pt x="886" y="250"/>
                  </a:lnTo>
                  <a:lnTo>
                    <a:pt x="864" y="238"/>
                  </a:lnTo>
                  <a:lnTo>
                    <a:pt x="846" y="226"/>
                  </a:lnTo>
                  <a:lnTo>
                    <a:pt x="828" y="212"/>
                  </a:lnTo>
                  <a:lnTo>
                    <a:pt x="812" y="198"/>
                  </a:lnTo>
                  <a:lnTo>
                    <a:pt x="798" y="182"/>
                  </a:lnTo>
                  <a:lnTo>
                    <a:pt x="770" y="148"/>
                  </a:lnTo>
                  <a:lnTo>
                    <a:pt x="742" y="112"/>
                  </a:lnTo>
                  <a:lnTo>
                    <a:pt x="726" y="94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690" y="60"/>
                  </a:lnTo>
                  <a:lnTo>
                    <a:pt x="670" y="46"/>
                  </a:lnTo>
                  <a:lnTo>
                    <a:pt x="650" y="36"/>
                  </a:lnTo>
                  <a:lnTo>
                    <a:pt x="630" y="26"/>
                  </a:lnTo>
                  <a:lnTo>
                    <a:pt x="608" y="18"/>
                  </a:lnTo>
                  <a:lnTo>
                    <a:pt x="586" y="12"/>
                  </a:lnTo>
                  <a:lnTo>
                    <a:pt x="566" y="8"/>
                  </a:lnTo>
                  <a:lnTo>
                    <a:pt x="546" y="4"/>
                  </a:lnTo>
                  <a:lnTo>
                    <a:pt x="510" y="0"/>
                  </a:lnTo>
                  <a:lnTo>
                    <a:pt x="480" y="0"/>
                  </a:lnTo>
                  <a:lnTo>
                    <a:pt x="452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20" y="62"/>
                  </a:lnTo>
                  <a:lnTo>
                    <a:pt x="88" y="126"/>
                  </a:lnTo>
                  <a:lnTo>
                    <a:pt x="74" y="158"/>
                  </a:lnTo>
                  <a:lnTo>
                    <a:pt x="62" y="190"/>
                  </a:lnTo>
                  <a:lnTo>
                    <a:pt x="50" y="224"/>
                  </a:lnTo>
                  <a:lnTo>
                    <a:pt x="40" y="258"/>
                  </a:lnTo>
                  <a:lnTo>
                    <a:pt x="30" y="292"/>
                  </a:lnTo>
                  <a:lnTo>
                    <a:pt x="22" y="328"/>
                  </a:lnTo>
                  <a:lnTo>
                    <a:pt x="16" y="364"/>
                  </a:lnTo>
                  <a:lnTo>
                    <a:pt x="10" y="400"/>
                  </a:lnTo>
                  <a:lnTo>
                    <a:pt x="6" y="436"/>
                  </a:lnTo>
                  <a:lnTo>
                    <a:pt x="2" y="472"/>
                  </a:lnTo>
                  <a:lnTo>
                    <a:pt x="0" y="510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2" y="600"/>
                  </a:lnTo>
                  <a:lnTo>
                    <a:pt x="6" y="652"/>
                  </a:lnTo>
                  <a:lnTo>
                    <a:pt x="12" y="704"/>
                  </a:lnTo>
                  <a:lnTo>
                    <a:pt x="20" y="756"/>
                  </a:lnTo>
                  <a:lnTo>
                    <a:pt x="32" y="806"/>
                  </a:lnTo>
                  <a:lnTo>
                    <a:pt x="46" y="856"/>
                  </a:lnTo>
                  <a:lnTo>
                    <a:pt x="62" y="904"/>
                  </a:lnTo>
                  <a:lnTo>
                    <a:pt x="82" y="952"/>
                  </a:lnTo>
                  <a:lnTo>
                    <a:pt x="102" y="998"/>
                  </a:lnTo>
                  <a:lnTo>
                    <a:pt x="126" y="1042"/>
                  </a:lnTo>
                  <a:lnTo>
                    <a:pt x="150" y="1086"/>
                  </a:lnTo>
                  <a:lnTo>
                    <a:pt x="178" y="1128"/>
                  </a:lnTo>
                  <a:lnTo>
                    <a:pt x="206" y="1168"/>
                  </a:lnTo>
                  <a:lnTo>
                    <a:pt x="238" y="1208"/>
                  </a:lnTo>
                  <a:lnTo>
                    <a:pt x="270" y="1246"/>
                  </a:lnTo>
                  <a:lnTo>
                    <a:pt x="304" y="1282"/>
                  </a:lnTo>
                  <a:lnTo>
                    <a:pt x="340" y="1316"/>
                  </a:lnTo>
                  <a:lnTo>
                    <a:pt x="378" y="1348"/>
                  </a:lnTo>
                  <a:lnTo>
                    <a:pt x="418" y="1380"/>
                  </a:lnTo>
                  <a:lnTo>
                    <a:pt x="458" y="1408"/>
                  </a:lnTo>
                  <a:lnTo>
                    <a:pt x="500" y="1436"/>
                  </a:lnTo>
                  <a:lnTo>
                    <a:pt x="544" y="1460"/>
                  </a:lnTo>
                  <a:lnTo>
                    <a:pt x="588" y="1484"/>
                  </a:lnTo>
                  <a:lnTo>
                    <a:pt x="634" y="1504"/>
                  </a:lnTo>
                  <a:lnTo>
                    <a:pt x="682" y="1524"/>
                  </a:lnTo>
                  <a:lnTo>
                    <a:pt x="730" y="1540"/>
                  </a:lnTo>
                  <a:lnTo>
                    <a:pt x="780" y="1554"/>
                  </a:lnTo>
                  <a:lnTo>
                    <a:pt x="830" y="1566"/>
                  </a:lnTo>
                  <a:lnTo>
                    <a:pt x="882" y="1574"/>
                  </a:lnTo>
                  <a:lnTo>
                    <a:pt x="934" y="1582"/>
                  </a:lnTo>
                  <a:lnTo>
                    <a:pt x="986" y="1586"/>
                  </a:lnTo>
                  <a:lnTo>
                    <a:pt x="1040" y="1586"/>
                  </a:lnTo>
                  <a:lnTo>
                    <a:pt x="1040" y="1586"/>
                  </a:lnTo>
                  <a:lnTo>
                    <a:pt x="1094" y="1586"/>
                  </a:lnTo>
                  <a:lnTo>
                    <a:pt x="1146" y="1582"/>
                  </a:lnTo>
                  <a:lnTo>
                    <a:pt x="1198" y="1574"/>
                  </a:lnTo>
                  <a:lnTo>
                    <a:pt x="1250" y="1566"/>
                  </a:lnTo>
                  <a:lnTo>
                    <a:pt x="1300" y="1554"/>
                  </a:lnTo>
                  <a:lnTo>
                    <a:pt x="1348" y="1540"/>
                  </a:lnTo>
                  <a:lnTo>
                    <a:pt x="1398" y="1524"/>
                  </a:lnTo>
                  <a:lnTo>
                    <a:pt x="1444" y="1504"/>
                  </a:lnTo>
                  <a:lnTo>
                    <a:pt x="1490" y="1484"/>
                  </a:lnTo>
                  <a:lnTo>
                    <a:pt x="1536" y="1460"/>
                  </a:lnTo>
                  <a:lnTo>
                    <a:pt x="1578" y="1436"/>
                  </a:lnTo>
                  <a:lnTo>
                    <a:pt x="1622" y="1408"/>
                  </a:lnTo>
                  <a:lnTo>
                    <a:pt x="1662" y="1380"/>
                  </a:lnTo>
                  <a:lnTo>
                    <a:pt x="1702" y="1348"/>
                  </a:lnTo>
                  <a:lnTo>
                    <a:pt x="1738" y="1316"/>
                  </a:lnTo>
                  <a:lnTo>
                    <a:pt x="1776" y="1282"/>
                  </a:lnTo>
                  <a:lnTo>
                    <a:pt x="1810" y="1246"/>
                  </a:lnTo>
                  <a:lnTo>
                    <a:pt x="1842" y="1208"/>
                  </a:lnTo>
                  <a:lnTo>
                    <a:pt x="1874" y="1168"/>
                  </a:lnTo>
                  <a:lnTo>
                    <a:pt x="1902" y="1128"/>
                  </a:lnTo>
                  <a:lnTo>
                    <a:pt x="1930" y="1086"/>
                  </a:lnTo>
                  <a:lnTo>
                    <a:pt x="1954" y="1042"/>
                  </a:lnTo>
                  <a:lnTo>
                    <a:pt x="1978" y="998"/>
                  </a:lnTo>
                  <a:lnTo>
                    <a:pt x="1998" y="952"/>
                  </a:lnTo>
                  <a:lnTo>
                    <a:pt x="2016" y="904"/>
                  </a:lnTo>
                  <a:lnTo>
                    <a:pt x="2032" y="856"/>
                  </a:lnTo>
                  <a:lnTo>
                    <a:pt x="2046" y="806"/>
                  </a:lnTo>
                  <a:lnTo>
                    <a:pt x="2058" y="756"/>
                  </a:lnTo>
                  <a:lnTo>
                    <a:pt x="2068" y="704"/>
                  </a:lnTo>
                  <a:lnTo>
                    <a:pt x="2074" y="652"/>
                  </a:lnTo>
                  <a:lnTo>
                    <a:pt x="2078" y="600"/>
                  </a:lnTo>
                  <a:lnTo>
                    <a:pt x="2080" y="546"/>
                  </a:lnTo>
                  <a:lnTo>
                    <a:pt x="2080" y="546"/>
                  </a:lnTo>
                  <a:lnTo>
                    <a:pt x="2080" y="510"/>
                  </a:lnTo>
                  <a:lnTo>
                    <a:pt x="2078" y="472"/>
                  </a:lnTo>
                  <a:lnTo>
                    <a:pt x="2074" y="436"/>
                  </a:lnTo>
                  <a:lnTo>
                    <a:pt x="2070" y="400"/>
                  </a:lnTo>
                  <a:lnTo>
                    <a:pt x="2064" y="364"/>
                  </a:lnTo>
                  <a:lnTo>
                    <a:pt x="2056" y="328"/>
                  </a:lnTo>
                  <a:lnTo>
                    <a:pt x="2048" y="292"/>
                  </a:lnTo>
                  <a:lnTo>
                    <a:pt x="2040" y="258"/>
                  </a:lnTo>
                  <a:lnTo>
                    <a:pt x="2028" y="224"/>
                  </a:lnTo>
                  <a:lnTo>
                    <a:pt x="2018" y="190"/>
                  </a:lnTo>
                  <a:lnTo>
                    <a:pt x="2004" y="158"/>
                  </a:lnTo>
                  <a:lnTo>
                    <a:pt x="1990" y="126"/>
                  </a:lnTo>
                  <a:lnTo>
                    <a:pt x="1960" y="62"/>
                  </a:lnTo>
                  <a:lnTo>
                    <a:pt x="1926" y="2"/>
                  </a:lnTo>
                  <a:lnTo>
                    <a:pt x="1926" y="2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1937684" y="1542755"/>
              <a:ext cx="1913472" cy="833635"/>
            </a:xfrm>
            <a:custGeom>
              <a:rect b="b" l="l" r="r" t="t"/>
              <a:pathLst>
                <a:path extrusionOk="0" h="772" w="1772">
                  <a:moveTo>
                    <a:pt x="554" y="572"/>
                  </a:moveTo>
                  <a:lnTo>
                    <a:pt x="554" y="572"/>
                  </a:lnTo>
                  <a:lnTo>
                    <a:pt x="572" y="588"/>
                  </a:lnTo>
                  <a:lnTo>
                    <a:pt x="588" y="606"/>
                  </a:lnTo>
                  <a:lnTo>
                    <a:pt x="616" y="642"/>
                  </a:lnTo>
                  <a:lnTo>
                    <a:pt x="644" y="676"/>
                  </a:lnTo>
                  <a:lnTo>
                    <a:pt x="658" y="692"/>
                  </a:lnTo>
                  <a:lnTo>
                    <a:pt x="674" y="706"/>
                  </a:lnTo>
                  <a:lnTo>
                    <a:pt x="692" y="720"/>
                  </a:lnTo>
                  <a:lnTo>
                    <a:pt x="710" y="732"/>
                  </a:lnTo>
                  <a:lnTo>
                    <a:pt x="732" y="744"/>
                  </a:lnTo>
                  <a:lnTo>
                    <a:pt x="756" y="754"/>
                  </a:lnTo>
                  <a:lnTo>
                    <a:pt x="782" y="760"/>
                  </a:lnTo>
                  <a:lnTo>
                    <a:pt x="812" y="766"/>
                  </a:lnTo>
                  <a:lnTo>
                    <a:pt x="848" y="770"/>
                  </a:lnTo>
                  <a:lnTo>
                    <a:pt x="886" y="772"/>
                  </a:lnTo>
                  <a:lnTo>
                    <a:pt x="886" y="772"/>
                  </a:lnTo>
                  <a:lnTo>
                    <a:pt x="924" y="770"/>
                  </a:lnTo>
                  <a:lnTo>
                    <a:pt x="958" y="766"/>
                  </a:lnTo>
                  <a:lnTo>
                    <a:pt x="988" y="760"/>
                  </a:lnTo>
                  <a:lnTo>
                    <a:pt x="1016" y="754"/>
                  </a:lnTo>
                  <a:lnTo>
                    <a:pt x="1040" y="744"/>
                  </a:lnTo>
                  <a:lnTo>
                    <a:pt x="1062" y="732"/>
                  </a:lnTo>
                  <a:lnTo>
                    <a:pt x="1080" y="720"/>
                  </a:lnTo>
                  <a:lnTo>
                    <a:pt x="1098" y="706"/>
                  </a:lnTo>
                  <a:lnTo>
                    <a:pt x="1114" y="692"/>
                  </a:lnTo>
                  <a:lnTo>
                    <a:pt x="1128" y="676"/>
                  </a:lnTo>
                  <a:lnTo>
                    <a:pt x="1156" y="642"/>
                  </a:lnTo>
                  <a:lnTo>
                    <a:pt x="1184" y="606"/>
                  </a:lnTo>
                  <a:lnTo>
                    <a:pt x="1200" y="588"/>
                  </a:lnTo>
                  <a:lnTo>
                    <a:pt x="1216" y="572"/>
                  </a:lnTo>
                  <a:lnTo>
                    <a:pt x="1216" y="572"/>
                  </a:lnTo>
                  <a:lnTo>
                    <a:pt x="1234" y="554"/>
                  </a:lnTo>
                  <a:lnTo>
                    <a:pt x="1254" y="540"/>
                  </a:lnTo>
                  <a:lnTo>
                    <a:pt x="1274" y="530"/>
                  </a:lnTo>
                  <a:lnTo>
                    <a:pt x="1296" y="520"/>
                  </a:lnTo>
                  <a:lnTo>
                    <a:pt x="1318" y="512"/>
                  </a:lnTo>
                  <a:lnTo>
                    <a:pt x="1338" y="506"/>
                  </a:lnTo>
                  <a:lnTo>
                    <a:pt x="1360" y="502"/>
                  </a:lnTo>
                  <a:lnTo>
                    <a:pt x="1380" y="498"/>
                  </a:lnTo>
                  <a:lnTo>
                    <a:pt x="1416" y="494"/>
                  </a:lnTo>
                  <a:lnTo>
                    <a:pt x="1446" y="494"/>
                  </a:lnTo>
                  <a:lnTo>
                    <a:pt x="1472" y="496"/>
                  </a:lnTo>
                  <a:lnTo>
                    <a:pt x="1772" y="496"/>
                  </a:lnTo>
                  <a:lnTo>
                    <a:pt x="1772" y="496"/>
                  </a:lnTo>
                  <a:lnTo>
                    <a:pt x="1736" y="440"/>
                  </a:lnTo>
                  <a:lnTo>
                    <a:pt x="1696" y="388"/>
                  </a:lnTo>
                  <a:lnTo>
                    <a:pt x="1654" y="340"/>
                  </a:lnTo>
                  <a:lnTo>
                    <a:pt x="1608" y="292"/>
                  </a:lnTo>
                  <a:lnTo>
                    <a:pt x="1560" y="248"/>
                  </a:lnTo>
                  <a:lnTo>
                    <a:pt x="1510" y="208"/>
                  </a:lnTo>
                  <a:lnTo>
                    <a:pt x="1456" y="170"/>
                  </a:lnTo>
                  <a:lnTo>
                    <a:pt x="1400" y="136"/>
                  </a:lnTo>
                  <a:lnTo>
                    <a:pt x="1342" y="106"/>
                  </a:lnTo>
                  <a:lnTo>
                    <a:pt x="1282" y="78"/>
                  </a:lnTo>
                  <a:lnTo>
                    <a:pt x="1220" y="56"/>
                  </a:lnTo>
                  <a:lnTo>
                    <a:pt x="1156" y="36"/>
                  </a:lnTo>
                  <a:lnTo>
                    <a:pt x="1090" y="20"/>
                  </a:lnTo>
                  <a:lnTo>
                    <a:pt x="1024" y="10"/>
                  </a:lnTo>
                  <a:lnTo>
                    <a:pt x="956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16" y="2"/>
                  </a:lnTo>
                  <a:lnTo>
                    <a:pt x="748" y="10"/>
                  </a:lnTo>
                  <a:lnTo>
                    <a:pt x="680" y="20"/>
                  </a:lnTo>
                  <a:lnTo>
                    <a:pt x="616" y="36"/>
                  </a:lnTo>
                  <a:lnTo>
                    <a:pt x="552" y="56"/>
                  </a:lnTo>
                  <a:lnTo>
                    <a:pt x="490" y="78"/>
                  </a:lnTo>
                  <a:lnTo>
                    <a:pt x="430" y="106"/>
                  </a:lnTo>
                  <a:lnTo>
                    <a:pt x="372" y="136"/>
                  </a:lnTo>
                  <a:lnTo>
                    <a:pt x="316" y="170"/>
                  </a:lnTo>
                  <a:lnTo>
                    <a:pt x="262" y="208"/>
                  </a:lnTo>
                  <a:lnTo>
                    <a:pt x="212" y="248"/>
                  </a:lnTo>
                  <a:lnTo>
                    <a:pt x="164" y="292"/>
                  </a:lnTo>
                  <a:lnTo>
                    <a:pt x="118" y="340"/>
                  </a:lnTo>
                  <a:lnTo>
                    <a:pt x="76" y="388"/>
                  </a:lnTo>
                  <a:lnTo>
                    <a:pt x="36" y="440"/>
                  </a:lnTo>
                  <a:lnTo>
                    <a:pt x="0" y="496"/>
                  </a:lnTo>
                  <a:lnTo>
                    <a:pt x="298" y="496"/>
                  </a:lnTo>
                  <a:lnTo>
                    <a:pt x="298" y="496"/>
                  </a:lnTo>
                  <a:lnTo>
                    <a:pt x="326" y="494"/>
                  </a:lnTo>
                  <a:lnTo>
                    <a:pt x="356" y="494"/>
                  </a:lnTo>
                  <a:lnTo>
                    <a:pt x="392" y="498"/>
                  </a:lnTo>
                  <a:lnTo>
                    <a:pt x="412" y="502"/>
                  </a:lnTo>
                  <a:lnTo>
                    <a:pt x="432" y="506"/>
                  </a:lnTo>
                  <a:lnTo>
                    <a:pt x="454" y="512"/>
                  </a:lnTo>
                  <a:lnTo>
                    <a:pt x="476" y="520"/>
                  </a:lnTo>
                  <a:lnTo>
                    <a:pt x="496" y="530"/>
                  </a:lnTo>
                  <a:lnTo>
                    <a:pt x="516" y="540"/>
                  </a:lnTo>
                  <a:lnTo>
                    <a:pt x="536" y="554"/>
                  </a:lnTo>
                  <a:lnTo>
                    <a:pt x="554" y="572"/>
                  </a:lnTo>
                  <a:lnTo>
                    <a:pt x="554" y="57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9" name="Google Shape;299;p22"/>
            <p:cNvSpPr txBox="1"/>
            <p:nvPr/>
          </p:nvSpPr>
          <p:spPr>
            <a:xfrm>
              <a:off x="2407347" y="1614960"/>
              <a:ext cx="1172294" cy="9446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tr-TR" sz="7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 b="1" i="1"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1994881" y="2677181"/>
              <a:ext cx="1798638" cy="5813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1" name="Google Shape;301;p22"/>
          <p:cNvGrpSpPr/>
          <p:nvPr/>
        </p:nvGrpSpPr>
        <p:grpSpPr>
          <a:xfrm>
            <a:off x="7041894" y="1217583"/>
            <a:ext cx="2444750" cy="2444750"/>
            <a:chOff x="1671825" y="1443212"/>
            <a:chExt cx="2444750" cy="2444750"/>
          </a:xfrm>
        </p:grpSpPr>
        <p:sp>
          <p:nvSpPr>
            <p:cNvPr id="302" name="Google Shape;302;p22"/>
            <p:cNvSpPr/>
            <p:nvPr/>
          </p:nvSpPr>
          <p:spPr>
            <a:xfrm>
              <a:off x="1671825" y="1443212"/>
              <a:ext cx="2444750" cy="244475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6666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1771838" y="2076625"/>
              <a:ext cx="2246312" cy="1712912"/>
            </a:xfrm>
            <a:custGeom>
              <a:rect b="b" l="l" r="r" t="t"/>
              <a:pathLst>
                <a:path extrusionOk="0" h="1586" w="2080">
                  <a:moveTo>
                    <a:pt x="1926" y="2"/>
                  </a:moveTo>
                  <a:lnTo>
                    <a:pt x="1626" y="2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70" y="0"/>
                  </a:lnTo>
                  <a:lnTo>
                    <a:pt x="1534" y="4"/>
                  </a:lnTo>
                  <a:lnTo>
                    <a:pt x="1514" y="8"/>
                  </a:lnTo>
                  <a:lnTo>
                    <a:pt x="1492" y="12"/>
                  </a:lnTo>
                  <a:lnTo>
                    <a:pt x="1472" y="18"/>
                  </a:lnTo>
                  <a:lnTo>
                    <a:pt x="1450" y="26"/>
                  </a:lnTo>
                  <a:lnTo>
                    <a:pt x="1428" y="36"/>
                  </a:lnTo>
                  <a:lnTo>
                    <a:pt x="1408" y="46"/>
                  </a:lnTo>
                  <a:lnTo>
                    <a:pt x="1388" y="60"/>
                  </a:lnTo>
                  <a:lnTo>
                    <a:pt x="1370" y="78"/>
                  </a:lnTo>
                  <a:lnTo>
                    <a:pt x="1370" y="78"/>
                  </a:lnTo>
                  <a:lnTo>
                    <a:pt x="1354" y="94"/>
                  </a:lnTo>
                  <a:lnTo>
                    <a:pt x="1338" y="112"/>
                  </a:lnTo>
                  <a:lnTo>
                    <a:pt x="1310" y="148"/>
                  </a:lnTo>
                  <a:lnTo>
                    <a:pt x="1282" y="182"/>
                  </a:lnTo>
                  <a:lnTo>
                    <a:pt x="1268" y="198"/>
                  </a:lnTo>
                  <a:lnTo>
                    <a:pt x="1252" y="212"/>
                  </a:lnTo>
                  <a:lnTo>
                    <a:pt x="1234" y="226"/>
                  </a:lnTo>
                  <a:lnTo>
                    <a:pt x="1216" y="238"/>
                  </a:lnTo>
                  <a:lnTo>
                    <a:pt x="1194" y="250"/>
                  </a:lnTo>
                  <a:lnTo>
                    <a:pt x="1170" y="260"/>
                  </a:lnTo>
                  <a:lnTo>
                    <a:pt x="1142" y="266"/>
                  </a:lnTo>
                  <a:lnTo>
                    <a:pt x="1112" y="272"/>
                  </a:lnTo>
                  <a:lnTo>
                    <a:pt x="1078" y="276"/>
                  </a:lnTo>
                  <a:lnTo>
                    <a:pt x="1040" y="278"/>
                  </a:lnTo>
                  <a:lnTo>
                    <a:pt x="1040" y="278"/>
                  </a:lnTo>
                  <a:lnTo>
                    <a:pt x="1002" y="276"/>
                  </a:lnTo>
                  <a:lnTo>
                    <a:pt x="966" y="272"/>
                  </a:lnTo>
                  <a:lnTo>
                    <a:pt x="936" y="266"/>
                  </a:lnTo>
                  <a:lnTo>
                    <a:pt x="910" y="260"/>
                  </a:lnTo>
                  <a:lnTo>
                    <a:pt x="886" y="250"/>
                  </a:lnTo>
                  <a:lnTo>
                    <a:pt x="864" y="238"/>
                  </a:lnTo>
                  <a:lnTo>
                    <a:pt x="846" y="226"/>
                  </a:lnTo>
                  <a:lnTo>
                    <a:pt x="828" y="212"/>
                  </a:lnTo>
                  <a:lnTo>
                    <a:pt x="812" y="198"/>
                  </a:lnTo>
                  <a:lnTo>
                    <a:pt x="798" y="182"/>
                  </a:lnTo>
                  <a:lnTo>
                    <a:pt x="770" y="148"/>
                  </a:lnTo>
                  <a:lnTo>
                    <a:pt x="742" y="112"/>
                  </a:lnTo>
                  <a:lnTo>
                    <a:pt x="726" y="94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690" y="60"/>
                  </a:lnTo>
                  <a:lnTo>
                    <a:pt x="670" y="46"/>
                  </a:lnTo>
                  <a:lnTo>
                    <a:pt x="650" y="36"/>
                  </a:lnTo>
                  <a:lnTo>
                    <a:pt x="630" y="26"/>
                  </a:lnTo>
                  <a:lnTo>
                    <a:pt x="608" y="18"/>
                  </a:lnTo>
                  <a:lnTo>
                    <a:pt x="586" y="12"/>
                  </a:lnTo>
                  <a:lnTo>
                    <a:pt x="566" y="8"/>
                  </a:lnTo>
                  <a:lnTo>
                    <a:pt x="546" y="4"/>
                  </a:lnTo>
                  <a:lnTo>
                    <a:pt x="510" y="0"/>
                  </a:lnTo>
                  <a:lnTo>
                    <a:pt x="480" y="0"/>
                  </a:lnTo>
                  <a:lnTo>
                    <a:pt x="452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20" y="62"/>
                  </a:lnTo>
                  <a:lnTo>
                    <a:pt x="88" y="126"/>
                  </a:lnTo>
                  <a:lnTo>
                    <a:pt x="74" y="158"/>
                  </a:lnTo>
                  <a:lnTo>
                    <a:pt x="62" y="190"/>
                  </a:lnTo>
                  <a:lnTo>
                    <a:pt x="50" y="224"/>
                  </a:lnTo>
                  <a:lnTo>
                    <a:pt x="40" y="258"/>
                  </a:lnTo>
                  <a:lnTo>
                    <a:pt x="30" y="292"/>
                  </a:lnTo>
                  <a:lnTo>
                    <a:pt x="22" y="328"/>
                  </a:lnTo>
                  <a:lnTo>
                    <a:pt x="16" y="364"/>
                  </a:lnTo>
                  <a:lnTo>
                    <a:pt x="10" y="400"/>
                  </a:lnTo>
                  <a:lnTo>
                    <a:pt x="6" y="436"/>
                  </a:lnTo>
                  <a:lnTo>
                    <a:pt x="2" y="472"/>
                  </a:lnTo>
                  <a:lnTo>
                    <a:pt x="0" y="510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2" y="600"/>
                  </a:lnTo>
                  <a:lnTo>
                    <a:pt x="6" y="652"/>
                  </a:lnTo>
                  <a:lnTo>
                    <a:pt x="12" y="704"/>
                  </a:lnTo>
                  <a:lnTo>
                    <a:pt x="20" y="756"/>
                  </a:lnTo>
                  <a:lnTo>
                    <a:pt x="32" y="806"/>
                  </a:lnTo>
                  <a:lnTo>
                    <a:pt x="46" y="856"/>
                  </a:lnTo>
                  <a:lnTo>
                    <a:pt x="62" y="904"/>
                  </a:lnTo>
                  <a:lnTo>
                    <a:pt x="82" y="952"/>
                  </a:lnTo>
                  <a:lnTo>
                    <a:pt x="102" y="998"/>
                  </a:lnTo>
                  <a:lnTo>
                    <a:pt x="126" y="1042"/>
                  </a:lnTo>
                  <a:lnTo>
                    <a:pt x="150" y="1086"/>
                  </a:lnTo>
                  <a:lnTo>
                    <a:pt x="178" y="1128"/>
                  </a:lnTo>
                  <a:lnTo>
                    <a:pt x="206" y="1168"/>
                  </a:lnTo>
                  <a:lnTo>
                    <a:pt x="238" y="1208"/>
                  </a:lnTo>
                  <a:lnTo>
                    <a:pt x="270" y="1246"/>
                  </a:lnTo>
                  <a:lnTo>
                    <a:pt x="304" y="1282"/>
                  </a:lnTo>
                  <a:lnTo>
                    <a:pt x="340" y="1316"/>
                  </a:lnTo>
                  <a:lnTo>
                    <a:pt x="378" y="1348"/>
                  </a:lnTo>
                  <a:lnTo>
                    <a:pt x="418" y="1380"/>
                  </a:lnTo>
                  <a:lnTo>
                    <a:pt x="458" y="1408"/>
                  </a:lnTo>
                  <a:lnTo>
                    <a:pt x="500" y="1436"/>
                  </a:lnTo>
                  <a:lnTo>
                    <a:pt x="544" y="1460"/>
                  </a:lnTo>
                  <a:lnTo>
                    <a:pt x="588" y="1484"/>
                  </a:lnTo>
                  <a:lnTo>
                    <a:pt x="634" y="1504"/>
                  </a:lnTo>
                  <a:lnTo>
                    <a:pt x="682" y="1524"/>
                  </a:lnTo>
                  <a:lnTo>
                    <a:pt x="730" y="1540"/>
                  </a:lnTo>
                  <a:lnTo>
                    <a:pt x="780" y="1554"/>
                  </a:lnTo>
                  <a:lnTo>
                    <a:pt x="830" y="1566"/>
                  </a:lnTo>
                  <a:lnTo>
                    <a:pt x="882" y="1574"/>
                  </a:lnTo>
                  <a:lnTo>
                    <a:pt x="934" y="1582"/>
                  </a:lnTo>
                  <a:lnTo>
                    <a:pt x="986" y="1586"/>
                  </a:lnTo>
                  <a:lnTo>
                    <a:pt x="1040" y="1586"/>
                  </a:lnTo>
                  <a:lnTo>
                    <a:pt x="1040" y="1586"/>
                  </a:lnTo>
                  <a:lnTo>
                    <a:pt x="1094" y="1586"/>
                  </a:lnTo>
                  <a:lnTo>
                    <a:pt x="1146" y="1582"/>
                  </a:lnTo>
                  <a:lnTo>
                    <a:pt x="1198" y="1574"/>
                  </a:lnTo>
                  <a:lnTo>
                    <a:pt x="1250" y="1566"/>
                  </a:lnTo>
                  <a:lnTo>
                    <a:pt x="1300" y="1554"/>
                  </a:lnTo>
                  <a:lnTo>
                    <a:pt x="1348" y="1540"/>
                  </a:lnTo>
                  <a:lnTo>
                    <a:pt x="1398" y="1524"/>
                  </a:lnTo>
                  <a:lnTo>
                    <a:pt x="1444" y="1504"/>
                  </a:lnTo>
                  <a:lnTo>
                    <a:pt x="1490" y="1484"/>
                  </a:lnTo>
                  <a:lnTo>
                    <a:pt x="1536" y="1460"/>
                  </a:lnTo>
                  <a:lnTo>
                    <a:pt x="1578" y="1436"/>
                  </a:lnTo>
                  <a:lnTo>
                    <a:pt x="1622" y="1408"/>
                  </a:lnTo>
                  <a:lnTo>
                    <a:pt x="1662" y="1380"/>
                  </a:lnTo>
                  <a:lnTo>
                    <a:pt x="1702" y="1348"/>
                  </a:lnTo>
                  <a:lnTo>
                    <a:pt x="1738" y="1316"/>
                  </a:lnTo>
                  <a:lnTo>
                    <a:pt x="1776" y="1282"/>
                  </a:lnTo>
                  <a:lnTo>
                    <a:pt x="1810" y="1246"/>
                  </a:lnTo>
                  <a:lnTo>
                    <a:pt x="1842" y="1208"/>
                  </a:lnTo>
                  <a:lnTo>
                    <a:pt x="1874" y="1168"/>
                  </a:lnTo>
                  <a:lnTo>
                    <a:pt x="1902" y="1128"/>
                  </a:lnTo>
                  <a:lnTo>
                    <a:pt x="1930" y="1086"/>
                  </a:lnTo>
                  <a:lnTo>
                    <a:pt x="1954" y="1042"/>
                  </a:lnTo>
                  <a:lnTo>
                    <a:pt x="1978" y="998"/>
                  </a:lnTo>
                  <a:lnTo>
                    <a:pt x="1998" y="952"/>
                  </a:lnTo>
                  <a:lnTo>
                    <a:pt x="2016" y="904"/>
                  </a:lnTo>
                  <a:lnTo>
                    <a:pt x="2032" y="856"/>
                  </a:lnTo>
                  <a:lnTo>
                    <a:pt x="2046" y="806"/>
                  </a:lnTo>
                  <a:lnTo>
                    <a:pt x="2058" y="756"/>
                  </a:lnTo>
                  <a:lnTo>
                    <a:pt x="2068" y="704"/>
                  </a:lnTo>
                  <a:lnTo>
                    <a:pt x="2074" y="652"/>
                  </a:lnTo>
                  <a:lnTo>
                    <a:pt x="2078" y="600"/>
                  </a:lnTo>
                  <a:lnTo>
                    <a:pt x="2080" y="546"/>
                  </a:lnTo>
                  <a:lnTo>
                    <a:pt x="2080" y="546"/>
                  </a:lnTo>
                  <a:lnTo>
                    <a:pt x="2080" y="510"/>
                  </a:lnTo>
                  <a:lnTo>
                    <a:pt x="2078" y="472"/>
                  </a:lnTo>
                  <a:lnTo>
                    <a:pt x="2074" y="436"/>
                  </a:lnTo>
                  <a:lnTo>
                    <a:pt x="2070" y="400"/>
                  </a:lnTo>
                  <a:lnTo>
                    <a:pt x="2064" y="364"/>
                  </a:lnTo>
                  <a:lnTo>
                    <a:pt x="2056" y="328"/>
                  </a:lnTo>
                  <a:lnTo>
                    <a:pt x="2048" y="292"/>
                  </a:lnTo>
                  <a:lnTo>
                    <a:pt x="2040" y="258"/>
                  </a:lnTo>
                  <a:lnTo>
                    <a:pt x="2028" y="224"/>
                  </a:lnTo>
                  <a:lnTo>
                    <a:pt x="2018" y="190"/>
                  </a:lnTo>
                  <a:lnTo>
                    <a:pt x="2004" y="158"/>
                  </a:lnTo>
                  <a:lnTo>
                    <a:pt x="1990" y="126"/>
                  </a:lnTo>
                  <a:lnTo>
                    <a:pt x="1960" y="62"/>
                  </a:lnTo>
                  <a:lnTo>
                    <a:pt x="1926" y="2"/>
                  </a:lnTo>
                  <a:lnTo>
                    <a:pt x="1926" y="2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937684" y="1542755"/>
              <a:ext cx="1913472" cy="833635"/>
            </a:xfrm>
            <a:custGeom>
              <a:rect b="b" l="l" r="r" t="t"/>
              <a:pathLst>
                <a:path extrusionOk="0" h="772" w="1772">
                  <a:moveTo>
                    <a:pt x="554" y="572"/>
                  </a:moveTo>
                  <a:lnTo>
                    <a:pt x="554" y="572"/>
                  </a:lnTo>
                  <a:lnTo>
                    <a:pt x="572" y="588"/>
                  </a:lnTo>
                  <a:lnTo>
                    <a:pt x="588" y="606"/>
                  </a:lnTo>
                  <a:lnTo>
                    <a:pt x="616" y="642"/>
                  </a:lnTo>
                  <a:lnTo>
                    <a:pt x="644" y="676"/>
                  </a:lnTo>
                  <a:lnTo>
                    <a:pt x="658" y="692"/>
                  </a:lnTo>
                  <a:lnTo>
                    <a:pt x="674" y="706"/>
                  </a:lnTo>
                  <a:lnTo>
                    <a:pt x="692" y="720"/>
                  </a:lnTo>
                  <a:lnTo>
                    <a:pt x="710" y="732"/>
                  </a:lnTo>
                  <a:lnTo>
                    <a:pt x="732" y="744"/>
                  </a:lnTo>
                  <a:lnTo>
                    <a:pt x="756" y="754"/>
                  </a:lnTo>
                  <a:lnTo>
                    <a:pt x="782" y="760"/>
                  </a:lnTo>
                  <a:lnTo>
                    <a:pt x="812" y="766"/>
                  </a:lnTo>
                  <a:lnTo>
                    <a:pt x="848" y="770"/>
                  </a:lnTo>
                  <a:lnTo>
                    <a:pt x="886" y="772"/>
                  </a:lnTo>
                  <a:lnTo>
                    <a:pt x="886" y="772"/>
                  </a:lnTo>
                  <a:lnTo>
                    <a:pt x="924" y="770"/>
                  </a:lnTo>
                  <a:lnTo>
                    <a:pt x="958" y="766"/>
                  </a:lnTo>
                  <a:lnTo>
                    <a:pt x="988" y="760"/>
                  </a:lnTo>
                  <a:lnTo>
                    <a:pt x="1016" y="754"/>
                  </a:lnTo>
                  <a:lnTo>
                    <a:pt x="1040" y="744"/>
                  </a:lnTo>
                  <a:lnTo>
                    <a:pt x="1062" y="732"/>
                  </a:lnTo>
                  <a:lnTo>
                    <a:pt x="1080" y="720"/>
                  </a:lnTo>
                  <a:lnTo>
                    <a:pt x="1098" y="706"/>
                  </a:lnTo>
                  <a:lnTo>
                    <a:pt x="1114" y="692"/>
                  </a:lnTo>
                  <a:lnTo>
                    <a:pt x="1128" y="676"/>
                  </a:lnTo>
                  <a:lnTo>
                    <a:pt x="1156" y="642"/>
                  </a:lnTo>
                  <a:lnTo>
                    <a:pt x="1184" y="606"/>
                  </a:lnTo>
                  <a:lnTo>
                    <a:pt x="1200" y="588"/>
                  </a:lnTo>
                  <a:lnTo>
                    <a:pt x="1216" y="572"/>
                  </a:lnTo>
                  <a:lnTo>
                    <a:pt x="1216" y="572"/>
                  </a:lnTo>
                  <a:lnTo>
                    <a:pt x="1234" y="554"/>
                  </a:lnTo>
                  <a:lnTo>
                    <a:pt x="1254" y="540"/>
                  </a:lnTo>
                  <a:lnTo>
                    <a:pt x="1274" y="530"/>
                  </a:lnTo>
                  <a:lnTo>
                    <a:pt x="1296" y="520"/>
                  </a:lnTo>
                  <a:lnTo>
                    <a:pt x="1318" y="512"/>
                  </a:lnTo>
                  <a:lnTo>
                    <a:pt x="1338" y="506"/>
                  </a:lnTo>
                  <a:lnTo>
                    <a:pt x="1360" y="502"/>
                  </a:lnTo>
                  <a:lnTo>
                    <a:pt x="1380" y="498"/>
                  </a:lnTo>
                  <a:lnTo>
                    <a:pt x="1416" y="494"/>
                  </a:lnTo>
                  <a:lnTo>
                    <a:pt x="1446" y="494"/>
                  </a:lnTo>
                  <a:lnTo>
                    <a:pt x="1472" y="496"/>
                  </a:lnTo>
                  <a:lnTo>
                    <a:pt x="1772" y="496"/>
                  </a:lnTo>
                  <a:lnTo>
                    <a:pt x="1772" y="496"/>
                  </a:lnTo>
                  <a:lnTo>
                    <a:pt x="1736" y="440"/>
                  </a:lnTo>
                  <a:lnTo>
                    <a:pt x="1696" y="388"/>
                  </a:lnTo>
                  <a:lnTo>
                    <a:pt x="1654" y="340"/>
                  </a:lnTo>
                  <a:lnTo>
                    <a:pt x="1608" y="292"/>
                  </a:lnTo>
                  <a:lnTo>
                    <a:pt x="1560" y="248"/>
                  </a:lnTo>
                  <a:lnTo>
                    <a:pt x="1510" y="208"/>
                  </a:lnTo>
                  <a:lnTo>
                    <a:pt x="1456" y="170"/>
                  </a:lnTo>
                  <a:lnTo>
                    <a:pt x="1400" y="136"/>
                  </a:lnTo>
                  <a:lnTo>
                    <a:pt x="1342" y="106"/>
                  </a:lnTo>
                  <a:lnTo>
                    <a:pt x="1282" y="78"/>
                  </a:lnTo>
                  <a:lnTo>
                    <a:pt x="1220" y="56"/>
                  </a:lnTo>
                  <a:lnTo>
                    <a:pt x="1156" y="36"/>
                  </a:lnTo>
                  <a:lnTo>
                    <a:pt x="1090" y="20"/>
                  </a:lnTo>
                  <a:lnTo>
                    <a:pt x="1024" y="10"/>
                  </a:lnTo>
                  <a:lnTo>
                    <a:pt x="956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16" y="2"/>
                  </a:lnTo>
                  <a:lnTo>
                    <a:pt x="748" y="10"/>
                  </a:lnTo>
                  <a:lnTo>
                    <a:pt x="680" y="20"/>
                  </a:lnTo>
                  <a:lnTo>
                    <a:pt x="616" y="36"/>
                  </a:lnTo>
                  <a:lnTo>
                    <a:pt x="552" y="56"/>
                  </a:lnTo>
                  <a:lnTo>
                    <a:pt x="490" y="78"/>
                  </a:lnTo>
                  <a:lnTo>
                    <a:pt x="430" y="106"/>
                  </a:lnTo>
                  <a:lnTo>
                    <a:pt x="372" y="136"/>
                  </a:lnTo>
                  <a:lnTo>
                    <a:pt x="316" y="170"/>
                  </a:lnTo>
                  <a:lnTo>
                    <a:pt x="262" y="208"/>
                  </a:lnTo>
                  <a:lnTo>
                    <a:pt x="212" y="248"/>
                  </a:lnTo>
                  <a:lnTo>
                    <a:pt x="164" y="292"/>
                  </a:lnTo>
                  <a:lnTo>
                    <a:pt x="118" y="340"/>
                  </a:lnTo>
                  <a:lnTo>
                    <a:pt x="76" y="388"/>
                  </a:lnTo>
                  <a:lnTo>
                    <a:pt x="36" y="440"/>
                  </a:lnTo>
                  <a:lnTo>
                    <a:pt x="0" y="496"/>
                  </a:lnTo>
                  <a:lnTo>
                    <a:pt x="298" y="496"/>
                  </a:lnTo>
                  <a:lnTo>
                    <a:pt x="298" y="496"/>
                  </a:lnTo>
                  <a:lnTo>
                    <a:pt x="326" y="494"/>
                  </a:lnTo>
                  <a:lnTo>
                    <a:pt x="356" y="494"/>
                  </a:lnTo>
                  <a:lnTo>
                    <a:pt x="392" y="498"/>
                  </a:lnTo>
                  <a:lnTo>
                    <a:pt x="412" y="502"/>
                  </a:lnTo>
                  <a:lnTo>
                    <a:pt x="432" y="506"/>
                  </a:lnTo>
                  <a:lnTo>
                    <a:pt x="454" y="512"/>
                  </a:lnTo>
                  <a:lnTo>
                    <a:pt x="476" y="520"/>
                  </a:lnTo>
                  <a:lnTo>
                    <a:pt x="496" y="530"/>
                  </a:lnTo>
                  <a:lnTo>
                    <a:pt x="516" y="540"/>
                  </a:lnTo>
                  <a:lnTo>
                    <a:pt x="536" y="554"/>
                  </a:lnTo>
                  <a:lnTo>
                    <a:pt x="554" y="572"/>
                  </a:lnTo>
                  <a:lnTo>
                    <a:pt x="554" y="57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2407347" y="1614960"/>
              <a:ext cx="1172294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tr-TR" sz="5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03</a:t>
              </a:r>
              <a:endParaRPr b="1" i="1" sz="5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997822" y="2433206"/>
              <a:ext cx="1798638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7" name="Google Shape;307;p22"/>
          <p:cNvGrpSpPr/>
          <p:nvPr/>
        </p:nvGrpSpPr>
        <p:grpSpPr>
          <a:xfrm>
            <a:off x="8949710" y="3825676"/>
            <a:ext cx="1954943" cy="1954943"/>
            <a:chOff x="1671825" y="1443212"/>
            <a:chExt cx="2444750" cy="2444750"/>
          </a:xfrm>
        </p:grpSpPr>
        <p:sp>
          <p:nvSpPr>
            <p:cNvPr id="308" name="Google Shape;308;p22"/>
            <p:cNvSpPr/>
            <p:nvPr/>
          </p:nvSpPr>
          <p:spPr>
            <a:xfrm>
              <a:off x="1671825" y="1443212"/>
              <a:ext cx="2444750" cy="244475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6666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1771838" y="2076625"/>
              <a:ext cx="2246312" cy="1712912"/>
            </a:xfrm>
            <a:custGeom>
              <a:rect b="b" l="l" r="r" t="t"/>
              <a:pathLst>
                <a:path extrusionOk="0" h="1586" w="2080">
                  <a:moveTo>
                    <a:pt x="1926" y="2"/>
                  </a:moveTo>
                  <a:lnTo>
                    <a:pt x="1626" y="2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70" y="0"/>
                  </a:lnTo>
                  <a:lnTo>
                    <a:pt x="1534" y="4"/>
                  </a:lnTo>
                  <a:lnTo>
                    <a:pt x="1514" y="8"/>
                  </a:lnTo>
                  <a:lnTo>
                    <a:pt x="1492" y="12"/>
                  </a:lnTo>
                  <a:lnTo>
                    <a:pt x="1472" y="18"/>
                  </a:lnTo>
                  <a:lnTo>
                    <a:pt x="1450" y="26"/>
                  </a:lnTo>
                  <a:lnTo>
                    <a:pt x="1428" y="36"/>
                  </a:lnTo>
                  <a:lnTo>
                    <a:pt x="1408" y="46"/>
                  </a:lnTo>
                  <a:lnTo>
                    <a:pt x="1388" y="60"/>
                  </a:lnTo>
                  <a:lnTo>
                    <a:pt x="1370" y="78"/>
                  </a:lnTo>
                  <a:lnTo>
                    <a:pt x="1370" y="78"/>
                  </a:lnTo>
                  <a:lnTo>
                    <a:pt x="1354" y="94"/>
                  </a:lnTo>
                  <a:lnTo>
                    <a:pt x="1338" y="112"/>
                  </a:lnTo>
                  <a:lnTo>
                    <a:pt x="1310" y="148"/>
                  </a:lnTo>
                  <a:lnTo>
                    <a:pt x="1282" y="182"/>
                  </a:lnTo>
                  <a:lnTo>
                    <a:pt x="1268" y="198"/>
                  </a:lnTo>
                  <a:lnTo>
                    <a:pt x="1252" y="212"/>
                  </a:lnTo>
                  <a:lnTo>
                    <a:pt x="1234" y="226"/>
                  </a:lnTo>
                  <a:lnTo>
                    <a:pt x="1216" y="238"/>
                  </a:lnTo>
                  <a:lnTo>
                    <a:pt x="1194" y="250"/>
                  </a:lnTo>
                  <a:lnTo>
                    <a:pt x="1170" y="260"/>
                  </a:lnTo>
                  <a:lnTo>
                    <a:pt x="1142" y="266"/>
                  </a:lnTo>
                  <a:lnTo>
                    <a:pt x="1112" y="272"/>
                  </a:lnTo>
                  <a:lnTo>
                    <a:pt x="1078" y="276"/>
                  </a:lnTo>
                  <a:lnTo>
                    <a:pt x="1040" y="278"/>
                  </a:lnTo>
                  <a:lnTo>
                    <a:pt x="1040" y="278"/>
                  </a:lnTo>
                  <a:lnTo>
                    <a:pt x="1002" y="276"/>
                  </a:lnTo>
                  <a:lnTo>
                    <a:pt x="966" y="272"/>
                  </a:lnTo>
                  <a:lnTo>
                    <a:pt x="936" y="266"/>
                  </a:lnTo>
                  <a:lnTo>
                    <a:pt x="910" y="260"/>
                  </a:lnTo>
                  <a:lnTo>
                    <a:pt x="886" y="250"/>
                  </a:lnTo>
                  <a:lnTo>
                    <a:pt x="864" y="238"/>
                  </a:lnTo>
                  <a:lnTo>
                    <a:pt x="846" y="226"/>
                  </a:lnTo>
                  <a:lnTo>
                    <a:pt x="828" y="212"/>
                  </a:lnTo>
                  <a:lnTo>
                    <a:pt x="812" y="198"/>
                  </a:lnTo>
                  <a:lnTo>
                    <a:pt x="798" y="182"/>
                  </a:lnTo>
                  <a:lnTo>
                    <a:pt x="770" y="148"/>
                  </a:lnTo>
                  <a:lnTo>
                    <a:pt x="742" y="112"/>
                  </a:lnTo>
                  <a:lnTo>
                    <a:pt x="726" y="94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690" y="60"/>
                  </a:lnTo>
                  <a:lnTo>
                    <a:pt x="670" y="46"/>
                  </a:lnTo>
                  <a:lnTo>
                    <a:pt x="650" y="36"/>
                  </a:lnTo>
                  <a:lnTo>
                    <a:pt x="630" y="26"/>
                  </a:lnTo>
                  <a:lnTo>
                    <a:pt x="608" y="18"/>
                  </a:lnTo>
                  <a:lnTo>
                    <a:pt x="586" y="12"/>
                  </a:lnTo>
                  <a:lnTo>
                    <a:pt x="566" y="8"/>
                  </a:lnTo>
                  <a:lnTo>
                    <a:pt x="546" y="4"/>
                  </a:lnTo>
                  <a:lnTo>
                    <a:pt x="510" y="0"/>
                  </a:lnTo>
                  <a:lnTo>
                    <a:pt x="480" y="0"/>
                  </a:lnTo>
                  <a:lnTo>
                    <a:pt x="452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20" y="62"/>
                  </a:lnTo>
                  <a:lnTo>
                    <a:pt x="88" y="126"/>
                  </a:lnTo>
                  <a:lnTo>
                    <a:pt x="74" y="158"/>
                  </a:lnTo>
                  <a:lnTo>
                    <a:pt x="62" y="190"/>
                  </a:lnTo>
                  <a:lnTo>
                    <a:pt x="50" y="224"/>
                  </a:lnTo>
                  <a:lnTo>
                    <a:pt x="40" y="258"/>
                  </a:lnTo>
                  <a:lnTo>
                    <a:pt x="30" y="292"/>
                  </a:lnTo>
                  <a:lnTo>
                    <a:pt x="22" y="328"/>
                  </a:lnTo>
                  <a:lnTo>
                    <a:pt x="16" y="364"/>
                  </a:lnTo>
                  <a:lnTo>
                    <a:pt x="10" y="400"/>
                  </a:lnTo>
                  <a:lnTo>
                    <a:pt x="6" y="436"/>
                  </a:lnTo>
                  <a:lnTo>
                    <a:pt x="2" y="472"/>
                  </a:lnTo>
                  <a:lnTo>
                    <a:pt x="0" y="510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2" y="600"/>
                  </a:lnTo>
                  <a:lnTo>
                    <a:pt x="6" y="652"/>
                  </a:lnTo>
                  <a:lnTo>
                    <a:pt x="12" y="704"/>
                  </a:lnTo>
                  <a:lnTo>
                    <a:pt x="20" y="756"/>
                  </a:lnTo>
                  <a:lnTo>
                    <a:pt x="32" y="806"/>
                  </a:lnTo>
                  <a:lnTo>
                    <a:pt x="46" y="856"/>
                  </a:lnTo>
                  <a:lnTo>
                    <a:pt x="62" y="904"/>
                  </a:lnTo>
                  <a:lnTo>
                    <a:pt x="82" y="952"/>
                  </a:lnTo>
                  <a:lnTo>
                    <a:pt x="102" y="998"/>
                  </a:lnTo>
                  <a:lnTo>
                    <a:pt x="126" y="1042"/>
                  </a:lnTo>
                  <a:lnTo>
                    <a:pt x="150" y="1086"/>
                  </a:lnTo>
                  <a:lnTo>
                    <a:pt x="178" y="1128"/>
                  </a:lnTo>
                  <a:lnTo>
                    <a:pt x="206" y="1168"/>
                  </a:lnTo>
                  <a:lnTo>
                    <a:pt x="238" y="1208"/>
                  </a:lnTo>
                  <a:lnTo>
                    <a:pt x="270" y="1246"/>
                  </a:lnTo>
                  <a:lnTo>
                    <a:pt x="304" y="1282"/>
                  </a:lnTo>
                  <a:lnTo>
                    <a:pt x="340" y="1316"/>
                  </a:lnTo>
                  <a:lnTo>
                    <a:pt x="378" y="1348"/>
                  </a:lnTo>
                  <a:lnTo>
                    <a:pt x="418" y="1380"/>
                  </a:lnTo>
                  <a:lnTo>
                    <a:pt x="458" y="1408"/>
                  </a:lnTo>
                  <a:lnTo>
                    <a:pt x="500" y="1436"/>
                  </a:lnTo>
                  <a:lnTo>
                    <a:pt x="544" y="1460"/>
                  </a:lnTo>
                  <a:lnTo>
                    <a:pt x="588" y="1484"/>
                  </a:lnTo>
                  <a:lnTo>
                    <a:pt x="634" y="1504"/>
                  </a:lnTo>
                  <a:lnTo>
                    <a:pt x="682" y="1524"/>
                  </a:lnTo>
                  <a:lnTo>
                    <a:pt x="730" y="1540"/>
                  </a:lnTo>
                  <a:lnTo>
                    <a:pt x="780" y="1554"/>
                  </a:lnTo>
                  <a:lnTo>
                    <a:pt x="830" y="1566"/>
                  </a:lnTo>
                  <a:lnTo>
                    <a:pt x="882" y="1574"/>
                  </a:lnTo>
                  <a:lnTo>
                    <a:pt x="934" y="1582"/>
                  </a:lnTo>
                  <a:lnTo>
                    <a:pt x="986" y="1586"/>
                  </a:lnTo>
                  <a:lnTo>
                    <a:pt x="1040" y="1586"/>
                  </a:lnTo>
                  <a:lnTo>
                    <a:pt x="1040" y="1586"/>
                  </a:lnTo>
                  <a:lnTo>
                    <a:pt x="1094" y="1586"/>
                  </a:lnTo>
                  <a:lnTo>
                    <a:pt x="1146" y="1582"/>
                  </a:lnTo>
                  <a:lnTo>
                    <a:pt x="1198" y="1574"/>
                  </a:lnTo>
                  <a:lnTo>
                    <a:pt x="1250" y="1566"/>
                  </a:lnTo>
                  <a:lnTo>
                    <a:pt x="1300" y="1554"/>
                  </a:lnTo>
                  <a:lnTo>
                    <a:pt x="1348" y="1540"/>
                  </a:lnTo>
                  <a:lnTo>
                    <a:pt x="1398" y="1524"/>
                  </a:lnTo>
                  <a:lnTo>
                    <a:pt x="1444" y="1504"/>
                  </a:lnTo>
                  <a:lnTo>
                    <a:pt x="1490" y="1484"/>
                  </a:lnTo>
                  <a:lnTo>
                    <a:pt x="1536" y="1460"/>
                  </a:lnTo>
                  <a:lnTo>
                    <a:pt x="1578" y="1436"/>
                  </a:lnTo>
                  <a:lnTo>
                    <a:pt x="1622" y="1408"/>
                  </a:lnTo>
                  <a:lnTo>
                    <a:pt x="1662" y="1380"/>
                  </a:lnTo>
                  <a:lnTo>
                    <a:pt x="1702" y="1348"/>
                  </a:lnTo>
                  <a:lnTo>
                    <a:pt x="1738" y="1316"/>
                  </a:lnTo>
                  <a:lnTo>
                    <a:pt x="1776" y="1282"/>
                  </a:lnTo>
                  <a:lnTo>
                    <a:pt x="1810" y="1246"/>
                  </a:lnTo>
                  <a:lnTo>
                    <a:pt x="1842" y="1208"/>
                  </a:lnTo>
                  <a:lnTo>
                    <a:pt x="1874" y="1168"/>
                  </a:lnTo>
                  <a:lnTo>
                    <a:pt x="1902" y="1128"/>
                  </a:lnTo>
                  <a:lnTo>
                    <a:pt x="1930" y="1086"/>
                  </a:lnTo>
                  <a:lnTo>
                    <a:pt x="1954" y="1042"/>
                  </a:lnTo>
                  <a:lnTo>
                    <a:pt x="1978" y="998"/>
                  </a:lnTo>
                  <a:lnTo>
                    <a:pt x="1998" y="952"/>
                  </a:lnTo>
                  <a:lnTo>
                    <a:pt x="2016" y="904"/>
                  </a:lnTo>
                  <a:lnTo>
                    <a:pt x="2032" y="856"/>
                  </a:lnTo>
                  <a:lnTo>
                    <a:pt x="2046" y="806"/>
                  </a:lnTo>
                  <a:lnTo>
                    <a:pt x="2058" y="756"/>
                  </a:lnTo>
                  <a:lnTo>
                    <a:pt x="2068" y="704"/>
                  </a:lnTo>
                  <a:lnTo>
                    <a:pt x="2074" y="652"/>
                  </a:lnTo>
                  <a:lnTo>
                    <a:pt x="2078" y="600"/>
                  </a:lnTo>
                  <a:lnTo>
                    <a:pt x="2080" y="546"/>
                  </a:lnTo>
                  <a:lnTo>
                    <a:pt x="2080" y="546"/>
                  </a:lnTo>
                  <a:lnTo>
                    <a:pt x="2080" y="510"/>
                  </a:lnTo>
                  <a:lnTo>
                    <a:pt x="2078" y="472"/>
                  </a:lnTo>
                  <a:lnTo>
                    <a:pt x="2074" y="436"/>
                  </a:lnTo>
                  <a:lnTo>
                    <a:pt x="2070" y="400"/>
                  </a:lnTo>
                  <a:lnTo>
                    <a:pt x="2064" y="364"/>
                  </a:lnTo>
                  <a:lnTo>
                    <a:pt x="2056" y="328"/>
                  </a:lnTo>
                  <a:lnTo>
                    <a:pt x="2048" y="292"/>
                  </a:lnTo>
                  <a:lnTo>
                    <a:pt x="2040" y="258"/>
                  </a:lnTo>
                  <a:lnTo>
                    <a:pt x="2028" y="224"/>
                  </a:lnTo>
                  <a:lnTo>
                    <a:pt x="2018" y="190"/>
                  </a:lnTo>
                  <a:lnTo>
                    <a:pt x="2004" y="158"/>
                  </a:lnTo>
                  <a:lnTo>
                    <a:pt x="1990" y="126"/>
                  </a:lnTo>
                  <a:lnTo>
                    <a:pt x="1960" y="62"/>
                  </a:lnTo>
                  <a:lnTo>
                    <a:pt x="1926" y="2"/>
                  </a:lnTo>
                  <a:lnTo>
                    <a:pt x="1926" y="2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C0C0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1937684" y="1542755"/>
              <a:ext cx="1913472" cy="833635"/>
            </a:xfrm>
            <a:custGeom>
              <a:rect b="b" l="l" r="r" t="t"/>
              <a:pathLst>
                <a:path extrusionOk="0" h="772" w="1772">
                  <a:moveTo>
                    <a:pt x="554" y="572"/>
                  </a:moveTo>
                  <a:lnTo>
                    <a:pt x="554" y="572"/>
                  </a:lnTo>
                  <a:lnTo>
                    <a:pt x="572" y="588"/>
                  </a:lnTo>
                  <a:lnTo>
                    <a:pt x="588" y="606"/>
                  </a:lnTo>
                  <a:lnTo>
                    <a:pt x="616" y="642"/>
                  </a:lnTo>
                  <a:lnTo>
                    <a:pt x="644" y="676"/>
                  </a:lnTo>
                  <a:lnTo>
                    <a:pt x="658" y="692"/>
                  </a:lnTo>
                  <a:lnTo>
                    <a:pt x="674" y="706"/>
                  </a:lnTo>
                  <a:lnTo>
                    <a:pt x="692" y="720"/>
                  </a:lnTo>
                  <a:lnTo>
                    <a:pt x="710" y="732"/>
                  </a:lnTo>
                  <a:lnTo>
                    <a:pt x="732" y="744"/>
                  </a:lnTo>
                  <a:lnTo>
                    <a:pt x="756" y="754"/>
                  </a:lnTo>
                  <a:lnTo>
                    <a:pt x="782" y="760"/>
                  </a:lnTo>
                  <a:lnTo>
                    <a:pt x="812" y="766"/>
                  </a:lnTo>
                  <a:lnTo>
                    <a:pt x="848" y="770"/>
                  </a:lnTo>
                  <a:lnTo>
                    <a:pt x="886" y="772"/>
                  </a:lnTo>
                  <a:lnTo>
                    <a:pt x="886" y="772"/>
                  </a:lnTo>
                  <a:lnTo>
                    <a:pt x="924" y="770"/>
                  </a:lnTo>
                  <a:lnTo>
                    <a:pt x="958" y="766"/>
                  </a:lnTo>
                  <a:lnTo>
                    <a:pt x="988" y="760"/>
                  </a:lnTo>
                  <a:lnTo>
                    <a:pt x="1016" y="754"/>
                  </a:lnTo>
                  <a:lnTo>
                    <a:pt x="1040" y="744"/>
                  </a:lnTo>
                  <a:lnTo>
                    <a:pt x="1062" y="732"/>
                  </a:lnTo>
                  <a:lnTo>
                    <a:pt x="1080" y="720"/>
                  </a:lnTo>
                  <a:lnTo>
                    <a:pt x="1098" y="706"/>
                  </a:lnTo>
                  <a:lnTo>
                    <a:pt x="1114" y="692"/>
                  </a:lnTo>
                  <a:lnTo>
                    <a:pt x="1128" y="676"/>
                  </a:lnTo>
                  <a:lnTo>
                    <a:pt x="1156" y="642"/>
                  </a:lnTo>
                  <a:lnTo>
                    <a:pt x="1184" y="606"/>
                  </a:lnTo>
                  <a:lnTo>
                    <a:pt x="1200" y="588"/>
                  </a:lnTo>
                  <a:lnTo>
                    <a:pt x="1216" y="572"/>
                  </a:lnTo>
                  <a:lnTo>
                    <a:pt x="1216" y="572"/>
                  </a:lnTo>
                  <a:lnTo>
                    <a:pt x="1234" y="554"/>
                  </a:lnTo>
                  <a:lnTo>
                    <a:pt x="1254" y="540"/>
                  </a:lnTo>
                  <a:lnTo>
                    <a:pt x="1274" y="530"/>
                  </a:lnTo>
                  <a:lnTo>
                    <a:pt x="1296" y="520"/>
                  </a:lnTo>
                  <a:lnTo>
                    <a:pt x="1318" y="512"/>
                  </a:lnTo>
                  <a:lnTo>
                    <a:pt x="1338" y="506"/>
                  </a:lnTo>
                  <a:lnTo>
                    <a:pt x="1360" y="502"/>
                  </a:lnTo>
                  <a:lnTo>
                    <a:pt x="1380" y="498"/>
                  </a:lnTo>
                  <a:lnTo>
                    <a:pt x="1416" y="494"/>
                  </a:lnTo>
                  <a:lnTo>
                    <a:pt x="1446" y="494"/>
                  </a:lnTo>
                  <a:lnTo>
                    <a:pt x="1472" y="496"/>
                  </a:lnTo>
                  <a:lnTo>
                    <a:pt x="1772" y="496"/>
                  </a:lnTo>
                  <a:lnTo>
                    <a:pt x="1772" y="496"/>
                  </a:lnTo>
                  <a:lnTo>
                    <a:pt x="1736" y="440"/>
                  </a:lnTo>
                  <a:lnTo>
                    <a:pt x="1696" y="388"/>
                  </a:lnTo>
                  <a:lnTo>
                    <a:pt x="1654" y="340"/>
                  </a:lnTo>
                  <a:lnTo>
                    <a:pt x="1608" y="292"/>
                  </a:lnTo>
                  <a:lnTo>
                    <a:pt x="1560" y="248"/>
                  </a:lnTo>
                  <a:lnTo>
                    <a:pt x="1510" y="208"/>
                  </a:lnTo>
                  <a:lnTo>
                    <a:pt x="1456" y="170"/>
                  </a:lnTo>
                  <a:lnTo>
                    <a:pt x="1400" y="136"/>
                  </a:lnTo>
                  <a:lnTo>
                    <a:pt x="1342" y="106"/>
                  </a:lnTo>
                  <a:lnTo>
                    <a:pt x="1282" y="78"/>
                  </a:lnTo>
                  <a:lnTo>
                    <a:pt x="1220" y="56"/>
                  </a:lnTo>
                  <a:lnTo>
                    <a:pt x="1156" y="36"/>
                  </a:lnTo>
                  <a:lnTo>
                    <a:pt x="1090" y="20"/>
                  </a:lnTo>
                  <a:lnTo>
                    <a:pt x="1024" y="10"/>
                  </a:lnTo>
                  <a:lnTo>
                    <a:pt x="956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16" y="2"/>
                  </a:lnTo>
                  <a:lnTo>
                    <a:pt x="748" y="10"/>
                  </a:lnTo>
                  <a:lnTo>
                    <a:pt x="680" y="20"/>
                  </a:lnTo>
                  <a:lnTo>
                    <a:pt x="616" y="36"/>
                  </a:lnTo>
                  <a:lnTo>
                    <a:pt x="552" y="56"/>
                  </a:lnTo>
                  <a:lnTo>
                    <a:pt x="490" y="78"/>
                  </a:lnTo>
                  <a:lnTo>
                    <a:pt x="430" y="106"/>
                  </a:lnTo>
                  <a:lnTo>
                    <a:pt x="372" y="136"/>
                  </a:lnTo>
                  <a:lnTo>
                    <a:pt x="316" y="170"/>
                  </a:lnTo>
                  <a:lnTo>
                    <a:pt x="262" y="208"/>
                  </a:lnTo>
                  <a:lnTo>
                    <a:pt x="212" y="248"/>
                  </a:lnTo>
                  <a:lnTo>
                    <a:pt x="164" y="292"/>
                  </a:lnTo>
                  <a:lnTo>
                    <a:pt x="118" y="340"/>
                  </a:lnTo>
                  <a:lnTo>
                    <a:pt x="76" y="388"/>
                  </a:lnTo>
                  <a:lnTo>
                    <a:pt x="36" y="440"/>
                  </a:lnTo>
                  <a:lnTo>
                    <a:pt x="0" y="496"/>
                  </a:lnTo>
                  <a:lnTo>
                    <a:pt x="298" y="496"/>
                  </a:lnTo>
                  <a:lnTo>
                    <a:pt x="298" y="496"/>
                  </a:lnTo>
                  <a:lnTo>
                    <a:pt x="326" y="494"/>
                  </a:lnTo>
                  <a:lnTo>
                    <a:pt x="356" y="494"/>
                  </a:lnTo>
                  <a:lnTo>
                    <a:pt x="392" y="498"/>
                  </a:lnTo>
                  <a:lnTo>
                    <a:pt x="412" y="502"/>
                  </a:lnTo>
                  <a:lnTo>
                    <a:pt x="432" y="506"/>
                  </a:lnTo>
                  <a:lnTo>
                    <a:pt x="454" y="512"/>
                  </a:lnTo>
                  <a:lnTo>
                    <a:pt x="476" y="520"/>
                  </a:lnTo>
                  <a:lnTo>
                    <a:pt x="496" y="530"/>
                  </a:lnTo>
                  <a:lnTo>
                    <a:pt x="516" y="540"/>
                  </a:lnTo>
                  <a:lnTo>
                    <a:pt x="536" y="554"/>
                  </a:lnTo>
                  <a:lnTo>
                    <a:pt x="554" y="572"/>
                  </a:lnTo>
                  <a:lnTo>
                    <a:pt x="554" y="57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2407347" y="1614960"/>
              <a:ext cx="1172294" cy="1039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tr-TR" sz="48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04</a:t>
              </a:r>
              <a:endParaRPr b="1" i="1"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1997822" y="2433206"/>
              <a:ext cx="1798638" cy="1193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We hope that this template will return to you as a time, </a:t>
              </a:r>
              <a:endPara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13" name="Google Shape;313;p22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314" name="Google Shape;314;p22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01</a:t>
              </a:r>
              <a:endParaRPr/>
            </a:p>
          </p:txBody>
        </p:sp>
      </p:grpSp>
      <p:sp>
        <p:nvSpPr>
          <p:cNvPr id="316" name="Google Shape;316;p22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3"/>
          <p:cNvGrpSpPr/>
          <p:nvPr/>
        </p:nvGrpSpPr>
        <p:grpSpPr>
          <a:xfrm>
            <a:off x="6627324" y="657591"/>
            <a:ext cx="881129" cy="962639"/>
            <a:chOff x="5045075" y="2419350"/>
            <a:chExt cx="1716088" cy="1874838"/>
          </a:xfrm>
        </p:grpSpPr>
        <p:sp>
          <p:nvSpPr>
            <p:cNvPr id="323" name="Google Shape;323;p23"/>
            <p:cNvSpPr/>
            <p:nvPr/>
          </p:nvSpPr>
          <p:spPr>
            <a:xfrm>
              <a:off x="5961063" y="3092450"/>
              <a:ext cx="434975" cy="320675"/>
            </a:xfrm>
            <a:custGeom>
              <a:rect b="b" l="l" r="r" t="t"/>
              <a:pathLst>
                <a:path extrusionOk="0" h="129" w="174">
                  <a:moveTo>
                    <a:pt x="93" y="64"/>
                  </a:moveTo>
                  <a:cubicBezTo>
                    <a:pt x="91" y="64"/>
                    <a:pt x="85" y="64"/>
                    <a:pt x="82" y="69"/>
                  </a:cubicBezTo>
                  <a:cubicBezTo>
                    <a:pt x="79" y="73"/>
                    <a:pt x="67" y="75"/>
                    <a:pt x="55" y="74"/>
                  </a:cubicBezTo>
                  <a:cubicBezTo>
                    <a:pt x="43" y="72"/>
                    <a:pt x="35" y="72"/>
                    <a:pt x="25" y="81"/>
                  </a:cubicBezTo>
                  <a:cubicBezTo>
                    <a:pt x="15" y="91"/>
                    <a:pt x="9" y="94"/>
                    <a:pt x="4" y="97"/>
                  </a:cubicBezTo>
                  <a:cubicBezTo>
                    <a:pt x="0" y="101"/>
                    <a:pt x="1" y="102"/>
                    <a:pt x="4" y="105"/>
                  </a:cubicBezTo>
                  <a:cubicBezTo>
                    <a:pt x="7" y="109"/>
                    <a:pt x="12" y="115"/>
                    <a:pt x="17" y="114"/>
                  </a:cubicBezTo>
                  <a:cubicBezTo>
                    <a:pt x="23" y="113"/>
                    <a:pt x="30" y="109"/>
                    <a:pt x="34" y="104"/>
                  </a:cubicBezTo>
                  <a:cubicBezTo>
                    <a:pt x="38" y="100"/>
                    <a:pt x="43" y="96"/>
                    <a:pt x="47" y="96"/>
                  </a:cubicBezTo>
                  <a:cubicBezTo>
                    <a:pt x="50" y="96"/>
                    <a:pt x="73" y="96"/>
                    <a:pt x="80" y="96"/>
                  </a:cubicBezTo>
                  <a:cubicBezTo>
                    <a:pt x="87" y="96"/>
                    <a:pt x="89" y="96"/>
                    <a:pt x="89" y="97"/>
                  </a:cubicBezTo>
                  <a:cubicBezTo>
                    <a:pt x="89" y="97"/>
                    <a:pt x="88" y="111"/>
                    <a:pt x="90" y="114"/>
                  </a:cubicBezTo>
                  <a:cubicBezTo>
                    <a:pt x="93" y="117"/>
                    <a:pt x="89" y="119"/>
                    <a:pt x="89" y="123"/>
                  </a:cubicBezTo>
                  <a:cubicBezTo>
                    <a:pt x="88" y="126"/>
                    <a:pt x="89" y="129"/>
                    <a:pt x="89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2"/>
                    <a:pt x="95" y="120"/>
                  </a:cubicBezTo>
                  <a:cubicBezTo>
                    <a:pt x="96" y="118"/>
                    <a:pt x="100" y="115"/>
                    <a:pt x="99" y="113"/>
                  </a:cubicBezTo>
                  <a:cubicBezTo>
                    <a:pt x="99" y="111"/>
                    <a:pt x="99" y="107"/>
                    <a:pt x="99" y="104"/>
                  </a:cubicBezTo>
                  <a:cubicBezTo>
                    <a:pt x="100" y="101"/>
                    <a:pt x="104" y="103"/>
                    <a:pt x="107" y="105"/>
                  </a:cubicBezTo>
                  <a:cubicBezTo>
                    <a:pt x="110" y="106"/>
                    <a:pt x="112" y="107"/>
                    <a:pt x="112" y="109"/>
                  </a:cubicBezTo>
                  <a:cubicBezTo>
                    <a:pt x="112" y="112"/>
                    <a:pt x="116" y="116"/>
                    <a:pt x="118" y="116"/>
                  </a:cubicBezTo>
                  <a:cubicBezTo>
                    <a:pt x="119" y="117"/>
                    <a:pt x="121" y="114"/>
                    <a:pt x="121" y="114"/>
                  </a:cubicBezTo>
                  <a:cubicBezTo>
                    <a:pt x="121" y="114"/>
                    <a:pt x="121" y="109"/>
                    <a:pt x="121" y="108"/>
                  </a:cubicBezTo>
                  <a:cubicBezTo>
                    <a:pt x="121" y="107"/>
                    <a:pt x="124" y="107"/>
                    <a:pt x="128" y="106"/>
                  </a:cubicBezTo>
                  <a:cubicBezTo>
                    <a:pt x="132" y="105"/>
                    <a:pt x="141" y="103"/>
                    <a:pt x="138" y="99"/>
                  </a:cubicBezTo>
                  <a:cubicBezTo>
                    <a:pt x="136" y="94"/>
                    <a:pt x="132" y="95"/>
                    <a:pt x="126" y="94"/>
                  </a:cubicBezTo>
                  <a:cubicBezTo>
                    <a:pt x="120" y="93"/>
                    <a:pt x="116" y="89"/>
                    <a:pt x="114" y="86"/>
                  </a:cubicBezTo>
                  <a:cubicBezTo>
                    <a:pt x="113" y="84"/>
                    <a:pt x="112" y="81"/>
                    <a:pt x="113" y="77"/>
                  </a:cubicBezTo>
                  <a:cubicBezTo>
                    <a:pt x="115" y="72"/>
                    <a:pt x="128" y="66"/>
                    <a:pt x="129" y="62"/>
                  </a:cubicBezTo>
                  <a:cubicBezTo>
                    <a:pt x="131" y="58"/>
                    <a:pt x="133" y="49"/>
                    <a:pt x="136" y="43"/>
                  </a:cubicBezTo>
                  <a:cubicBezTo>
                    <a:pt x="139" y="37"/>
                    <a:pt x="148" y="27"/>
                    <a:pt x="156" y="23"/>
                  </a:cubicBezTo>
                  <a:cubicBezTo>
                    <a:pt x="163" y="19"/>
                    <a:pt x="167" y="17"/>
                    <a:pt x="169" y="15"/>
                  </a:cubicBezTo>
                  <a:cubicBezTo>
                    <a:pt x="171" y="13"/>
                    <a:pt x="174" y="5"/>
                    <a:pt x="168" y="2"/>
                  </a:cubicBezTo>
                  <a:cubicBezTo>
                    <a:pt x="161" y="0"/>
                    <a:pt x="154" y="2"/>
                    <a:pt x="143" y="7"/>
                  </a:cubicBezTo>
                  <a:cubicBezTo>
                    <a:pt x="133" y="11"/>
                    <a:pt x="125" y="15"/>
                    <a:pt x="116" y="19"/>
                  </a:cubicBezTo>
                  <a:cubicBezTo>
                    <a:pt x="107" y="24"/>
                    <a:pt x="101" y="29"/>
                    <a:pt x="99" y="33"/>
                  </a:cubicBezTo>
                  <a:cubicBezTo>
                    <a:pt x="98" y="37"/>
                    <a:pt x="98" y="51"/>
                    <a:pt x="98" y="54"/>
                  </a:cubicBezTo>
                  <a:cubicBezTo>
                    <a:pt x="97" y="57"/>
                    <a:pt x="96" y="60"/>
                    <a:pt x="95" y="61"/>
                  </a:cubicBezTo>
                  <a:cubicBezTo>
                    <a:pt x="94" y="63"/>
                    <a:pt x="93" y="64"/>
                    <a:pt x="93" y="64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6230938" y="2419350"/>
              <a:ext cx="258763" cy="192088"/>
            </a:xfrm>
            <a:custGeom>
              <a:rect b="b" l="l" r="r" t="t"/>
              <a:pathLst>
                <a:path extrusionOk="0" h="77" w="104">
                  <a:moveTo>
                    <a:pt x="56" y="38"/>
                  </a:moveTo>
                  <a:cubicBezTo>
                    <a:pt x="55" y="38"/>
                    <a:pt x="51" y="38"/>
                    <a:pt x="49" y="41"/>
                  </a:cubicBezTo>
                  <a:cubicBezTo>
                    <a:pt x="48" y="43"/>
                    <a:pt x="40" y="44"/>
                    <a:pt x="33" y="44"/>
                  </a:cubicBezTo>
                  <a:cubicBezTo>
                    <a:pt x="26" y="43"/>
                    <a:pt x="22" y="43"/>
                    <a:pt x="15" y="48"/>
                  </a:cubicBezTo>
                  <a:cubicBezTo>
                    <a:pt x="9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7" y="68"/>
                    <a:pt x="11" y="68"/>
                  </a:cubicBezTo>
                  <a:cubicBezTo>
                    <a:pt x="14" y="67"/>
                    <a:pt x="18" y="65"/>
                    <a:pt x="21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0" y="57"/>
                    <a:pt x="44" y="57"/>
                    <a:pt x="48" y="57"/>
                  </a:cubicBezTo>
                  <a:cubicBezTo>
                    <a:pt x="52" y="57"/>
                    <a:pt x="53" y="57"/>
                    <a:pt x="53" y="57"/>
                  </a:cubicBezTo>
                  <a:cubicBezTo>
                    <a:pt x="53" y="58"/>
                    <a:pt x="53" y="66"/>
                    <a:pt x="54" y="68"/>
                  </a:cubicBezTo>
                  <a:cubicBezTo>
                    <a:pt x="56" y="70"/>
                    <a:pt x="54" y="71"/>
                    <a:pt x="53" y="73"/>
                  </a:cubicBezTo>
                  <a:cubicBezTo>
                    <a:pt x="53" y="75"/>
                    <a:pt x="54" y="77"/>
                    <a:pt x="5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2"/>
                    <a:pt x="57" y="71"/>
                  </a:cubicBezTo>
                  <a:cubicBezTo>
                    <a:pt x="58" y="70"/>
                    <a:pt x="60" y="69"/>
                    <a:pt x="60" y="67"/>
                  </a:cubicBezTo>
                  <a:cubicBezTo>
                    <a:pt x="60" y="66"/>
                    <a:pt x="59" y="63"/>
                    <a:pt x="60" y="62"/>
                  </a:cubicBezTo>
                  <a:cubicBezTo>
                    <a:pt x="60" y="60"/>
                    <a:pt x="63" y="61"/>
                    <a:pt x="64" y="62"/>
                  </a:cubicBezTo>
                  <a:cubicBezTo>
                    <a:pt x="66" y="63"/>
                    <a:pt x="67" y="63"/>
                    <a:pt x="67" y="65"/>
                  </a:cubicBezTo>
                  <a:cubicBezTo>
                    <a:pt x="67" y="67"/>
                    <a:pt x="70" y="69"/>
                    <a:pt x="70" y="69"/>
                  </a:cubicBezTo>
                  <a:cubicBezTo>
                    <a:pt x="71" y="70"/>
                    <a:pt x="72" y="68"/>
                    <a:pt x="72" y="68"/>
                  </a:cubicBezTo>
                  <a:cubicBezTo>
                    <a:pt x="72" y="68"/>
                    <a:pt x="72" y="65"/>
                    <a:pt x="72" y="64"/>
                  </a:cubicBezTo>
                  <a:cubicBezTo>
                    <a:pt x="72" y="63"/>
                    <a:pt x="74" y="64"/>
                    <a:pt x="77" y="63"/>
                  </a:cubicBezTo>
                  <a:cubicBezTo>
                    <a:pt x="79" y="63"/>
                    <a:pt x="84" y="61"/>
                    <a:pt x="83" y="59"/>
                  </a:cubicBezTo>
                  <a:cubicBezTo>
                    <a:pt x="81" y="56"/>
                    <a:pt x="79" y="57"/>
                    <a:pt x="76" y="56"/>
                  </a:cubicBezTo>
                  <a:cubicBezTo>
                    <a:pt x="72" y="55"/>
                    <a:pt x="69" y="53"/>
                    <a:pt x="68" y="51"/>
                  </a:cubicBezTo>
                  <a:cubicBezTo>
                    <a:pt x="67" y="50"/>
                    <a:pt x="67" y="48"/>
                    <a:pt x="68" y="45"/>
                  </a:cubicBezTo>
                  <a:cubicBezTo>
                    <a:pt x="69" y="43"/>
                    <a:pt x="77" y="39"/>
                    <a:pt x="77" y="37"/>
                  </a:cubicBezTo>
                  <a:cubicBezTo>
                    <a:pt x="78" y="34"/>
                    <a:pt x="80" y="29"/>
                    <a:pt x="81" y="25"/>
                  </a:cubicBezTo>
                  <a:cubicBezTo>
                    <a:pt x="83" y="22"/>
                    <a:pt x="89" y="16"/>
                    <a:pt x="93" y="14"/>
                  </a:cubicBezTo>
                  <a:cubicBezTo>
                    <a:pt x="98" y="11"/>
                    <a:pt x="100" y="10"/>
                    <a:pt x="101" y="9"/>
                  </a:cubicBezTo>
                  <a:cubicBezTo>
                    <a:pt x="102" y="8"/>
                    <a:pt x="104" y="3"/>
                    <a:pt x="100" y="1"/>
                  </a:cubicBezTo>
                  <a:cubicBezTo>
                    <a:pt x="96" y="0"/>
                    <a:pt x="92" y="1"/>
                    <a:pt x="86" y="4"/>
                  </a:cubicBezTo>
                  <a:cubicBezTo>
                    <a:pt x="79" y="7"/>
                    <a:pt x="75" y="9"/>
                    <a:pt x="69" y="11"/>
                  </a:cubicBezTo>
                  <a:cubicBezTo>
                    <a:pt x="64" y="14"/>
                    <a:pt x="60" y="17"/>
                    <a:pt x="60" y="20"/>
                  </a:cubicBezTo>
                  <a:cubicBezTo>
                    <a:pt x="59" y="22"/>
                    <a:pt x="59" y="30"/>
                    <a:pt x="59" y="32"/>
                  </a:cubicBezTo>
                  <a:cubicBezTo>
                    <a:pt x="58" y="34"/>
                    <a:pt x="58" y="36"/>
                    <a:pt x="57" y="36"/>
                  </a:cubicBezTo>
                  <a:cubicBezTo>
                    <a:pt x="56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5045075" y="3532188"/>
              <a:ext cx="458788" cy="520700"/>
            </a:xfrm>
            <a:custGeom>
              <a:rect b="b" l="l" r="r" t="t"/>
              <a:pathLst>
                <a:path extrusionOk="0" h="209" w="184">
                  <a:moveTo>
                    <a:pt x="104" y="110"/>
                  </a:moveTo>
                  <a:cubicBezTo>
                    <a:pt x="102" y="111"/>
                    <a:pt x="94" y="114"/>
                    <a:pt x="92" y="121"/>
                  </a:cubicBezTo>
                  <a:cubicBezTo>
                    <a:pt x="91" y="128"/>
                    <a:pt x="76" y="135"/>
                    <a:pt x="60" y="138"/>
                  </a:cubicBezTo>
                  <a:cubicBezTo>
                    <a:pt x="44" y="142"/>
                    <a:pt x="34" y="144"/>
                    <a:pt x="25" y="160"/>
                  </a:cubicBezTo>
                  <a:cubicBezTo>
                    <a:pt x="16" y="177"/>
                    <a:pt x="9" y="184"/>
                    <a:pt x="5" y="190"/>
                  </a:cubicBezTo>
                  <a:cubicBezTo>
                    <a:pt x="0" y="196"/>
                    <a:pt x="3" y="197"/>
                    <a:pt x="8" y="200"/>
                  </a:cubicBezTo>
                  <a:cubicBezTo>
                    <a:pt x="13" y="203"/>
                    <a:pt x="22" y="209"/>
                    <a:pt x="28" y="206"/>
                  </a:cubicBezTo>
                  <a:cubicBezTo>
                    <a:pt x="35" y="202"/>
                    <a:pt x="43" y="193"/>
                    <a:pt x="46" y="186"/>
                  </a:cubicBezTo>
                  <a:cubicBezTo>
                    <a:pt x="48" y="179"/>
                    <a:pt x="54" y="171"/>
                    <a:pt x="59" y="170"/>
                  </a:cubicBezTo>
                  <a:cubicBezTo>
                    <a:pt x="64" y="169"/>
                    <a:pt x="92" y="160"/>
                    <a:pt x="101" y="157"/>
                  </a:cubicBezTo>
                  <a:cubicBezTo>
                    <a:pt x="111" y="154"/>
                    <a:pt x="112" y="153"/>
                    <a:pt x="113" y="154"/>
                  </a:cubicBezTo>
                  <a:cubicBezTo>
                    <a:pt x="113" y="155"/>
                    <a:pt x="118" y="172"/>
                    <a:pt x="122" y="176"/>
                  </a:cubicBezTo>
                  <a:cubicBezTo>
                    <a:pt x="126" y="179"/>
                    <a:pt x="123" y="182"/>
                    <a:pt x="123" y="187"/>
                  </a:cubicBezTo>
                  <a:cubicBezTo>
                    <a:pt x="124" y="192"/>
                    <a:pt x="127" y="195"/>
                    <a:pt x="127" y="195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33" y="193"/>
                    <a:pt x="130" y="184"/>
                    <a:pt x="130" y="181"/>
                  </a:cubicBezTo>
                  <a:cubicBezTo>
                    <a:pt x="131" y="179"/>
                    <a:pt x="134" y="173"/>
                    <a:pt x="133" y="171"/>
                  </a:cubicBezTo>
                  <a:cubicBezTo>
                    <a:pt x="132" y="168"/>
                    <a:pt x="129" y="163"/>
                    <a:pt x="129" y="159"/>
                  </a:cubicBezTo>
                  <a:cubicBezTo>
                    <a:pt x="129" y="155"/>
                    <a:pt x="135" y="156"/>
                    <a:pt x="139" y="157"/>
                  </a:cubicBezTo>
                  <a:cubicBezTo>
                    <a:pt x="143" y="157"/>
                    <a:pt x="146" y="157"/>
                    <a:pt x="148" y="161"/>
                  </a:cubicBezTo>
                  <a:cubicBezTo>
                    <a:pt x="149" y="164"/>
                    <a:pt x="156" y="167"/>
                    <a:pt x="158" y="167"/>
                  </a:cubicBezTo>
                  <a:cubicBezTo>
                    <a:pt x="160" y="168"/>
                    <a:pt x="161" y="163"/>
                    <a:pt x="161" y="163"/>
                  </a:cubicBezTo>
                  <a:cubicBezTo>
                    <a:pt x="161" y="163"/>
                    <a:pt x="159" y="157"/>
                    <a:pt x="159" y="155"/>
                  </a:cubicBezTo>
                  <a:cubicBezTo>
                    <a:pt x="158" y="153"/>
                    <a:pt x="163" y="153"/>
                    <a:pt x="167" y="150"/>
                  </a:cubicBezTo>
                  <a:cubicBezTo>
                    <a:pt x="172" y="147"/>
                    <a:pt x="182" y="141"/>
                    <a:pt x="177" y="136"/>
                  </a:cubicBezTo>
                  <a:cubicBezTo>
                    <a:pt x="172" y="132"/>
                    <a:pt x="168" y="134"/>
                    <a:pt x="160" y="135"/>
                  </a:cubicBezTo>
                  <a:cubicBezTo>
                    <a:pt x="151" y="136"/>
                    <a:pt x="144" y="133"/>
                    <a:pt x="141" y="130"/>
                  </a:cubicBezTo>
                  <a:cubicBezTo>
                    <a:pt x="138" y="128"/>
                    <a:pt x="135" y="124"/>
                    <a:pt x="136" y="118"/>
                  </a:cubicBezTo>
                  <a:cubicBezTo>
                    <a:pt x="136" y="112"/>
                    <a:pt x="150" y="99"/>
                    <a:pt x="151" y="93"/>
                  </a:cubicBezTo>
                  <a:cubicBezTo>
                    <a:pt x="151" y="87"/>
                    <a:pt x="150" y="75"/>
                    <a:pt x="151" y="66"/>
                  </a:cubicBezTo>
                  <a:cubicBezTo>
                    <a:pt x="152" y="57"/>
                    <a:pt x="160" y="40"/>
                    <a:pt x="168" y="32"/>
                  </a:cubicBezTo>
                  <a:cubicBezTo>
                    <a:pt x="176" y="24"/>
                    <a:pt x="180" y="20"/>
                    <a:pt x="182" y="16"/>
                  </a:cubicBezTo>
                  <a:cubicBezTo>
                    <a:pt x="183" y="13"/>
                    <a:pt x="184" y="1"/>
                    <a:pt x="175" y="1"/>
                  </a:cubicBezTo>
                  <a:cubicBezTo>
                    <a:pt x="165" y="0"/>
                    <a:pt x="157" y="7"/>
                    <a:pt x="145" y="17"/>
                  </a:cubicBezTo>
                  <a:cubicBezTo>
                    <a:pt x="134" y="27"/>
                    <a:pt x="125" y="34"/>
                    <a:pt x="116" y="44"/>
                  </a:cubicBezTo>
                  <a:cubicBezTo>
                    <a:pt x="106" y="53"/>
                    <a:pt x="100" y="63"/>
                    <a:pt x="100" y="69"/>
                  </a:cubicBezTo>
                  <a:cubicBezTo>
                    <a:pt x="100" y="74"/>
                    <a:pt x="106" y="91"/>
                    <a:pt x="106" y="95"/>
                  </a:cubicBezTo>
                  <a:cubicBezTo>
                    <a:pt x="107" y="99"/>
                    <a:pt x="107" y="104"/>
                    <a:pt x="106" y="106"/>
                  </a:cubicBezTo>
                  <a:cubicBezTo>
                    <a:pt x="105" y="108"/>
                    <a:pt x="104" y="110"/>
                    <a:pt x="104" y="11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5689600" y="3689350"/>
              <a:ext cx="431800" cy="315913"/>
            </a:xfrm>
            <a:custGeom>
              <a:rect b="b" l="l" r="r" t="t"/>
              <a:pathLst>
                <a:path extrusionOk="0" h="127" w="173">
                  <a:moveTo>
                    <a:pt x="92" y="63"/>
                  </a:moveTo>
                  <a:cubicBezTo>
                    <a:pt x="91" y="62"/>
                    <a:pt x="84" y="63"/>
                    <a:pt x="81" y="67"/>
                  </a:cubicBezTo>
                  <a:cubicBezTo>
                    <a:pt x="79" y="72"/>
                    <a:pt x="66" y="73"/>
                    <a:pt x="55" y="72"/>
                  </a:cubicBezTo>
                  <a:cubicBezTo>
                    <a:pt x="43" y="71"/>
                    <a:pt x="35" y="70"/>
                    <a:pt x="25" y="79"/>
                  </a:cubicBezTo>
                  <a:cubicBezTo>
                    <a:pt x="15" y="89"/>
                    <a:pt x="9" y="92"/>
                    <a:pt x="4" y="95"/>
                  </a:cubicBezTo>
                  <a:cubicBezTo>
                    <a:pt x="0" y="99"/>
                    <a:pt x="1" y="100"/>
                    <a:pt x="4" y="103"/>
                  </a:cubicBezTo>
                  <a:cubicBezTo>
                    <a:pt x="7" y="106"/>
                    <a:pt x="12" y="113"/>
                    <a:pt x="17" y="112"/>
                  </a:cubicBezTo>
                  <a:cubicBezTo>
                    <a:pt x="22" y="111"/>
                    <a:pt x="30" y="107"/>
                    <a:pt x="34" y="102"/>
                  </a:cubicBezTo>
                  <a:cubicBezTo>
                    <a:pt x="37" y="98"/>
                    <a:pt x="43" y="94"/>
                    <a:pt x="47" y="94"/>
                  </a:cubicBezTo>
                  <a:cubicBezTo>
                    <a:pt x="50" y="95"/>
                    <a:pt x="72" y="95"/>
                    <a:pt x="79" y="95"/>
                  </a:cubicBezTo>
                  <a:cubicBezTo>
                    <a:pt x="86" y="95"/>
                    <a:pt x="88" y="94"/>
                    <a:pt x="88" y="95"/>
                  </a:cubicBezTo>
                  <a:cubicBezTo>
                    <a:pt x="88" y="96"/>
                    <a:pt x="87" y="109"/>
                    <a:pt x="89" y="112"/>
                  </a:cubicBezTo>
                  <a:cubicBezTo>
                    <a:pt x="91" y="116"/>
                    <a:pt x="88" y="117"/>
                    <a:pt x="88" y="121"/>
                  </a:cubicBezTo>
                  <a:cubicBezTo>
                    <a:pt x="87" y="124"/>
                    <a:pt x="88" y="127"/>
                    <a:pt x="88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0"/>
                    <a:pt x="94" y="118"/>
                  </a:cubicBezTo>
                  <a:cubicBezTo>
                    <a:pt x="95" y="117"/>
                    <a:pt x="98" y="114"/>
                    <a:pt x="98" y="112"/>
                  </a:cubicBezTo>
                  <a:cubicBezTo>
                    <a:pt x="98" y="109"/>
                    <a:pt x="97" y="105"/>
                    <a:pt x="98" y="102"/>
                  </a:cubicBezTo>
                  <a:cubicBezTo>
                    <a:pt x="99" y="99"/>
                    <a:pt x="103" y="101"/>
                    <a:pt x="106" y="103"/>
                  </a:cubicBezTo>
                  <a:cubicBezTo>
                    <a:pt x="108" y="105"/>
                    <a:pt x="110" y="105"/>
                    <a:pt x="111" y="108"/>
                  </a:cubicBezTo>
                  <a:cubicBezTo>
                    <a:pt x="111" y="110"/>
                    <a:pt x="115" y="114"/>
                    <a:pt x="116" y="115"/>
                  </a:cubicBezTo>
                  <a:cubicBezTo>
                    <a:pt x="118" y="115"/>
                    <a:pt x="120" y="113"/>
                    <a:pt x="120" y="113"/>
                  </a:cubicBezTo>
                  <a:cubicBezTo>
                    <a:pt x="120" y="113"/>
                    <a:pt x="120" y="108"/>
                    <a:pt x="120" y="106"/>
                  </a:cubicBezTo>
                  <a:cubicBezTo>
                    <a:pt x="120" y="105"/>
                    <a:pt x="123" y="106"/>
                    <a:pt x="127" y="105"/>
                  </a:cubicBezTo>
                  <a:cubicBezTo>
                    <a:pt x="131" y="104"/>
                    <a:pt x="139" y="101"/>
                    <a:pt x="136" y="97"/>
                  </a:cubicBezTo>
                  <a:cubicBezTo>
                    <a:pt x="134" y="93"/>
                    <a:pt x="131" y="94"/>
                    <a:pt x="125" y="93"/>
                  </a:cubicBezTo>
                  <a:cubicBezTo>
                    <a:pt x="119" y="91"/>
                    <a:pt x="114" y="88"/>
                    <a:pt x="113" y="85"/>
                  </a:cubicBezTo>
                  <a:cubicBezTo>
                    <a:pt x="111" y="82"/>
                    <a:pt x="110" y="79"/>
                    <a:pt x="112" y="75"/>
                  </a:cubicBezTo>
                  <a:cubicBezTo>
                    <a:pt x="114" y="71"/>
                    <a:pt x="127" y="65"/>
                    <a:pt x="128" y="61"/>
                  </a:cubicBezTo>
                  <a:cubicBezTo>
                    <a:pt x="130" y="57"/>
                    <a:pt x="132" y="48"/>
                    <a:pt x="135" y="42"/>
                  </a:cubicBezTo>
                  <a:cubicBezTo>
                    <a:pt x="137" y="36"/>
                    <a:pt x="147" y="27"/>
                    <a:pt x="154" y="23"/>
                  </a:cubicBezTo>
                  <a:cubicBezTo>
                    <a:pt x="162" y="19"/>
                    <a:pt x="165" y="17"/>
                    <a:pt x="167" y="15"/>
                  </a:cubicBezTo>
                  <a:cubicBezTo>
                    <a:pt x="169" y="13"/>
                    <a:pt x="173" y="5"/>
                    <a:pt x="166" y="2"/>
                  </a:cubicBezTo>
                  <a:cubicBezTo>
                    <a:pt x="160" y="0"/>
                    <a:pt x="152" y="2"/>
                    <a:pt x="142" y="7"/>
                  </a:cubicBezTo>
                  <a:cubicBezTo>
                    <a:pt x="132" y="11"/>
                    <a:pt x="124" y="14"/>
                    <a:pt x="115" y="19"/>
                  </a:cubicBezTo>
                  <a:cubicBezTo>
                    <a:pt x="106" y="23"/>
                    <a:pt x="100" y="29"/>
                    <a:pt x="98" y="33"/>
                  </a:cubicBezTo>
                  <a:cubicBezTo>
                    <a:pt x="97" y="37"/>
                    <a:pt x="97" y="50"/>
                    <a:pt x="97" y="53"/>
                  </a:cubicBezTo>
                  <a:cubicBezTo>
                    <a:pt x="96" y="55"/>
                    <a:pt x="95" y="59"/>
                    <a:pt x="94" y="60"/>
                  </a:cubicBezTo>
                  <a:cubicBezTo>
                    <a:pt x="93" y="62"/>
                    <a:pt x="92" y="63"/>
                    <a:pt x="92" y="6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6121400" y="3930650"/>
              <a:ext cx="174625" cy="127000"/>
            </a:xfrm>
            <a:custGeom>
              <a:rect b="b" l="l" r="r" t="t"/>
              <a:pathLst>
                <a:path extrusionOk="0" h="51" w="70">
                  <a:moveTo>
                    <a:pt x="37" y="25"/>
                  </a:moveTo>
                  <a:cubicBezTo>
                    <a:pt x="36" y="25"/>
                    <a:pt x="34" y="25"/>
                    <a:pt x="33" y="27"/>
                  </a:cubicBezTo>
                  <a:cubicBezTo>
                    <a:pt x="32" y="29"/>
                    <a:pt x="27" y="29"/>
                    <a:pt x="22" y="29"/>
                  </a:cubicBezTo>
                  <a:cubicBezTo>
                    <a:pt x="17" y="28"/>
                    <a:pt x="14" y="28"/>
                    <a:pt x="10" y="32"/>
                  </a:cubicBezTo>
                  <a:cubicBezTo>
                    <a:pt x="6" y="36"/>
                    <a:pt x="3" y="37"/>
                    <a:pt x="2" y="38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3" y="43"/>
                    <a:pt x="5" y="45"/>
                    <a:pt x="7" y="45"/>
                  </a:cubicBezTo>
                  <a:cubicBezTo>
                    <a:pt x="9" y="45"/>
                    <a:pt x="12" y="43"/>
                    <a:pt x="13" y="41"/>
                  </a:cubicBezTo>
                  <a:cubicBezTo>
                    <a:pt x="15" y="39"/>
                    <a:pt x="17" y="38"/>
                    <a:pt x="19" y="38"/>
                  </a:cubicBezTo>
                  <a:cubicBezTo>
                    <a:pt x="20" y="38"/>
                    <a:pt x="29" y="38"/>
                    <a:pt x="32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44"/>
                    <a:pt x="36" y="45"/>
                  </a:cubicBezTo>
                  <a:cubicBezTo>
                    <a:pt x="37" y="46"/>
                    <a:pt x="36" y="47"/>
                    <a:pt x="35" y="49"/>
                  </a:cubicBezTo>
                  <a:cubicBezTo>
                    <a:pt x="35" y="50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48"/>
                    <a:pt x="38" y="47"/>
                  </a:cubicBezTo>
                  <a:cubicBezTo>
                    <a:pt x="38" y="47"/>
                    <a:pt x="40" y="46"/>
                    <a:pt x="40" y="45"/>
                  </a:cubicBezTo>
                  <a:cubicBezTo>
                    <a:pt x="39" y="44"/>
                    <a:pt x="39" y="42"/>
                    <a:pt x="40" y="41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4" y="42"/>
                    <a:pt x="44" y="42"/>
                    <a:pt x="45" y="43"/>
                  </a:cubicBezTo>
                  <a:cubicBezTo>
                    <a:pt x="45" y="44"/>
                    <a:pt x="46" y="46"/>
                    <a:pt x="47" y="46"/>
                  </a:cubicBezTo>
                  <a:cubicBezTo>
                    <a:pt x="47" y="46"/>
                    <a:pt x="48" y="45"/>
                    <a:pt x="48" y="45"/>
                  </a:cubicBezTo>
                  <a:cubicBezTo>
                    <a:pt x="48" y="45"/>
                    <a:pt x="48" y="43"/>
                    <a:pt x="48" y="43"/>
                  </a:cubicBezTo>
                  <a:cubicBezTo>
                    <a:pt x="48" y="42"/>
                    <a:pt x="50" y="43"/>
                    <a:pt x="51" y="42"/>
                  </a:cubicBezTo>
                  <a:cubicBezTo>
                    <a:pt x="53" y="42"/>
                    <a:pt x="56" y="41"/>
                    <a:pt x="55" y="39"/>
                  </a:cubicBezTo>
                  <a:cubicBezTo>
                    <a:pt x="54" y="37"/>
                    <a:pt x="53" y="38"/>
                    <a:pt x="50" y="37"/>
                  </a:cubicBezTo>
                  <a:cubicBezTo>
                    <a:pt x="48" y="37"/>
                    <a:pt x="46" y="35"/>
                    <a:pt x="45" y="34"/>
                  </a:cubicBezTo>
                  <a:cubicBezTo>
                    <a:pt x="45" y="33"/>
                    <a:pt x="45" y="32"/>
                    <a:pt x="45" y="30"/>
                  </a:cubicBezTo>
                  <a:cubicBezTo>
                    <a:pt x="46" y="29"/>
                    <a:pt x="51" y="26"/>
                    <a:pt x="52" y="24"/>
                  </a:cubicBezTo>
                  <a:cubicBezTo>
                    <a:pt x="52" y="23"/>
                    <a:pt x="53" y="19"/>
                    <a:pt x="54" y="17"/>
                  </a:cubicBezTo>
                  <a:cubicBezTo>
                    <a:pt x="55" y="14"/>
                    <a:pt x="59" y="10"/>
                    <a:pt x="62" y="9"/>
                  </a:cubicBezTo>
                  <a:cubicBezTo>
                    <a:pt x="65" y="7"/>
                    <a:pt x="67" y="7"/>
                    <a:pt x="68" y="6"/>
                  </a:cubicBezTo>
                  <a:cubicBezTo>
                    <a:pt x="68" y="5"/>
                    <a:pt x="70" y="2"/>
                    <a:pt x="67" y="1"/>
                  </a:cubicBezTo>
                  <a:cubicBezTo>
                    <a:pt x="64" y="0"/>
                    <a:pt x="61" y="1"/>
                    <a:pt x="57" y="2"/>
                  </a:cubicBezTo>
                  <a:cubicBezTo>
                    <a:pt x="53" y="4"/>
                    <a:pt x="50" y="6"/>
                    <a:pt x="46" y="7"/>
                  </a:cubicBezTo>
                  <a:cubicBezTo>
                    <a:pt x="43" y="9"/>
                    <a:pt x="40" y="11"/>
                    <a:pt x="40" y="13"/>
                  </a:cubicBezTo>
                  <a:cubicBezTo>
                    <a:pt x="39" y="15"/>
                    <a:pt x="39" y="20"/>
                    <a:pt x="39" y="21"/>
                  </a:cubicBezTo>
                  <a:cubicBezTo>
                    <a:pt x="39" y="22"/>
                    <a:pt x="38" y="23"/>
                    <a:pt x="38" y="24"/>
                  </a:cubicBezTo>
                  <a:cubicBezTo>
                    <a:pt x="37" y="25"/>
                    <a:pt x="37" y="25"/>
                    <a:pt x="37" y="25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6523038" y="3970338"/>
              <a:ext cx="106363" cy="80963"/>
            </a:xfrm>
            <a:custGeom>
              <a:rect b="b" l="l" r="r" t="t"/>
              <a:pathLst>
                <a:path extrusionOk="0" h="32" w="43">
                  <a:moveTo>
                    <a:pt x="23" y="16"/>
                  </a:moveTo>
                  <a:cubicBezTo>
                    <a:pt x="23" y="16"/>
                    <a:pt x="21" y="16"/>
                    <a:pt x="20" y="17"/>
                  </a:cubicBezTo>
                  <a:cubicBezTo>
                    <a:pt x="20" y="18"/>
                    <a:pt x="17" y="19"/>
                    <a:pt x="14" y="19"/>
                  </a:cubicBezTo>
                  <a:cubicBezTo>
                    <a:pt x="11" y="18"/>
                    <a:pt x="9" y="18"/>
                    <a:pt x="6" y="20"/>
                  </a:cubicBezTo>
                  <a:cubicBezTo>
                    <a:pt x="4" y="23"/>
                    <a:pt x="2" y="24"/>
                    <a:pt x="1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7"/>
                    <a:pt x="3" y="29"/>
                    <a:pt x="4" y="29"/>
                  </a:cubicBezTo>
                  <a:cubicBezTo>
                    <a:pt x="6" y="28"/>
                    <a:pt x="8" y="27"/>
                    <a:pt x="9" y="26"/>
                  </a:cubicBezTo>
                  <a:cubicBezTo>
                    <a:pt x="9" y="25"/>
                    <a:pt x="11" y="24"/>
                    <a:pt x="12" y="24"/>
                  </a:cubicBezTo>
                  <a:cubicBezTo>
                    <a:pt x="13" y="24"/>
                    <a:pt x="18" y="24"/>
                    <a:pt x="20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8"/>
                    <a:pt x="23" y="29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0"/>
                    <a:pt x="24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28"/>
                    <a:pt x="25" y="27"/>
                    <a:pt x="25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7" y="27"/>
                    <a:pt x="28" y="27"/>
                    <a:pt x="28" y="28"/>
                  </a:cubicBezTo>
                  <a:cubicBezTo>
                    <a:pt x="28" y="28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0" y="27"/>
                    <a:pt x="31" y="27"/>
                    <a:pt x="32" y="27"/>
                  </a:cubicBezTo>
                  <a:cubicBezTo>
                    <a:pt x="33" y="27"/>
                    <a:pt x="35" y="26"/>
                    <a:pt x="34" y="25"/>
                  </a:cubicBezTo>
                  <a:cubicBezTo>
                    <a:pt x="34" y="24"/>
                    <a:pt x="33" y="24"/>
                    <a:pt x="31" y="24"/>
                  </a:cubicBezTo>
                  <a:cubicBezTo>
                    <a:pt x="30" y="23"/>
                    <a:pt x="29" y="23"/>
                    <a:pt x="28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9" y="18"/>
                    <a:pt x="32" y="17"/>
                    <a:pt x="32" y="16"/>
                  </a:cubicBezTo>
                  <a:cubicBezTo>
                    <a:pt x="33" y="15"/>
                    <a:pt x="33" y="13"/>
                    <a:pt x="34" y="11"/>
                  </a:cubicBezTo>
                  <a:cubicBezTo>
                    <a:pt x="35" y="10"/>
                    <a:pt x="37" y="7"/>
                    <a:pt x="39" y="6"/>
                  </a:cubicBezTo>
                  <a:cubicBezTo>
                    <a:pt x="41" y="5"/>
                    <a:pt x="42" y="5"/>
                    <a:pt x="42" y="4"/>
                  </a:cubicBezTo>
                  <a:cubicBezTo>
                    <a:pt x="43" y="4"/>
                    <a:pt x="43" y="2"/>
                    <a:pt x="42" y="1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3" y="3"/>
                    <a:pt x="31" y="4"/>
                    <a:pt x="29" y="5"/>
                  </a:cubicBezTo>
                  <a:cubicBezTo>
                    <a:pt x="27" y="6"/>
                    <a:pt x="25" y="8"/>
                    <a:pt x="25" y="9"/>
                  </a:cubicBezTo>
                  <a:cubicBezTo>
                    <a:pt x="24" y="10"/>
                    <a:pt x="25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6627813" y="3714750"/>
              <a:ext cx="133350" cy="100013"/>
            </a:xfrm>
            <a:custGeom>
              <a:rect b="b" l="l" r="r" t="t"/>
              <a:pathLst>
                <a:path extrusionOk="0" h="40" w="54">
                  <a:moveTo>
                    <a:pt x="29" y="20"/>
                  </a:moveTo>
                  <a:cubicBezTo>
                    <a:pt x="28" y="19"/>
                    <a:pt x="26" y="20"/>
                    <a:pt x="26" y="21"/>
                  </a:cubicBezTo>
                  <a:cubicBezTo>
                    <a:pt x="25" y="22"/>
                    <a:pt x="21" y="23"/>
                    <a:pt x="17" y="23"/>
                  </a:cubicBezTo>
                  <a:cubicBezTo>
                    <a:pt x="14" y="22"/>
                    <a:pt x="11" y="22"/>
                    <a:pt x="8" y="25"/>
                  </a:cubicBezTo>
                  <a:cubicBezTo>
                    <a:pt x="5" y="28"/>
                    <a:pt x="3" y="29"/>
                    <a:pt x="2" y="30"/>
                  </a:cubicBezTo>
                  <a:cubicBezTo>
                    <a:pt x="0" y="31"/>
                    <a:pt x="1" y="31"/>
                    <a:pt x="2" y="32"/>
                  </a:cubicBezTo>
                  <a:cubicBezTo>
                    <a:pt x="2" y="33"/>
                    <a:pt x="4" y="35"/>
                    <a:pt x="6" y="35"/>
                  </a:cubicBezTo>
                  <a:cubicBezTo>
                    <a:pt x="7" y="35"/>
                    <a:pt x="10" y="33"/>
                    <a:pt x="11" y="32"/>
                  </a:cubicBezTo>
                  <a:cubicBezTo>
                    <a:pt x="12" y="31"/>
                    <a:pt x="14" y="29"/>
                    <a:pt x="15" y="29"/>
                  </a:cubicBezTo>
                  <a:cubicBezTo>
                    <a:pt x="16" y="29"/>
                    <a:pt x="23" y="29"/>
                    <a:pt x="25" y="29"/>
                  </a:cubicBezTo>
                  <a:cubicBezTo>
                    <a:pt x="27" y="29"/>
                    <a:pt x="28" y="29"/>
                    <a:pt x="28" y="30"/>
                  </a:cubicBezTo>
                  <a:cubicBezTo>
                    <a:pt x="28" y="30"/>
                    <a:pt x="27" y="34"/>
                    <a:pt x="28" y="35"/>
                  </a:cubicBezTo>
                  <a:cubicBezTo>
                    <a:pt x="29" y="36"/>
                    <a:pt x="28" y="36"/>
                    <a:pt x="28" y="38"/>
                  </a:cubicBezTo>
                  <a:cubicBezTo>
                    <a:pt x="27" y="39"/>
                    <a:pt x="28" y="40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37"/>
                    <a:pt x="30" y="37"/>
                  </a:cubicBezTo>
                  <a:cubicBezTo>
                    <a:pt x="30" y="36"/>
                    <a:pt x="31" y="35"/>
                    <a:pt x="31" y="35"/>
                  </a:cubicBezTo>
                  <a:cubicBezTo>
                    <a:pt x="31" y="34"/>
                    <a:pt x="31" y="33"/>
                    <a:pt x="31" y="32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5" y="34"/>
                    <a:pt x="36" y="35"/>
                    <a:pt x="36" y="36"/>
                  </a:cubicBezTo>
                  <a:cubicBezTo>
                    <a:pt x="37" y="36"/>
                    <a:pt x="38" y="35"/>
                    <a:pt x="38" y="35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9" y="33"/>
                    <a:pt x="40" y="33"/>
                  </a:cubicBezTo>
                  <a:cubicBezTo>
                    <a:pt x="41" y="32"/>
                    <a:pt x="44" y="32"/>
                    <a:pt x="43" y="30"/>
                  </a:cubicBezTo>
                  <a:cubicBezTo>
                    <a:pt x="42" y="29"/>
                    <a:pt x="41" y="29"/>
                    <a:pt x="39" y="29"/>
                  </a:cubicBezTo>
                  <a:cubicBezTo>
                    <a:pt x="37" y="29"/>
                    <a:pt x="36" y="27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2"/>
                    <a:pt x="40" y="20"/>
                    <a:pt x="40" y="19"/>
                  </a:cubicBezTo>
                  <a:cubicBezTo>
                    <a:pt x="41" y="18"/>
                    <a:pt x="41" y="15"/>
                    <a:pt x="42" y="13"/>
                  </a:cubicBezTo>
                  <a:cubicBezTo>
                    <a:pt x="43" y="11"/>
                    <a:pt x="46" y="8"/>
                    <a:pt x="48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3" y="4"/>
                    <a:pt x="54" y="2"/>
                    <a:pt x="52" y="1"/>
                  </a:cubicBezTo>
                  <a:cubicBezTo>
                    <a:pt x="50" y="0"/>
                    <a:pt x="48" y="1"/>
                    <a:pt x="44" y="2"/>
                  </a:cubicBezTo>
                  <a:cubicBezTo>
                    <a:pt x="41" y="4"/>
                    <a:pt x="39" y="5"/>
                    <a:pt x="36" y="6"/>
                  </a:cubicBezTo>
                  <a:cubicBezTo>
                    <a:pt x="33" y="7"/>
                    <a:pt x="31" y="9"/>
                    <a:pt x="31" y="10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29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6484938" y="3468688"/>
              <a:ext cx="160338" cy="115888"/>
            </a:xfrm>
            <a:custGeom>
              <a:rect b="b" l="l" r="r" t="t"/>
              <a:pathLst>
                <a:path extrusionOk="0" h="47" w="64">
                  <a:moveTo>
                    <a:pt x="34" y="23"/>
                  </a:moveTo>
                  <a:cubicBezTo>
                    <a:pt x="33" y="23"/>
                    <a:pt x="31" y="23"/>
                    <a:pt x="30" y="25"/>
                  </a:cubicBezTo>
                  <a:cubicBezTo>
                    <a:pt x="29" y="26"/>
                    <a:pt x="24" y="27"/>
                    <a:pt x="20" y="26"/>
                  </a:cubicBezTo>
                  <a:cubicBezTo>
                    <a:pt x="16" y="26"/>
                    <a:pt x="13" y="26"/>
                    <a:pt x="9" y="29"/>
                  </a:cubicBezTo>
                  <a:cubicBezTo>
                    <a:pt x="6" y="33"/>
                    <a:pt x="3" y="34"/>
                    <a:pt x="2" y="35"/>
                  </a:cubicBezTo>
                  <a:cubicBezTo>
                    <a:pt x="0" y="36"/>
                    <a:pt x="1" y="37"/>
                    <a:pt x="2" y="38"/>
                  </a:cubicBezTo>
                  <a:cubicBezTo>
                    <a:pt x="3" y="39"/>
                    <a:pt x="4" y="41"/>
                    <a:pt x="6" y="41"/>
                  </a:cubicBezTo>
                  <a:cubicBezTo>
                    <a:pt x="8" y="41"/>
                    <a:pt x="11" y="39"/>
                    <a:pt x="12" y="37"/>
                  </a:cubicBezTo>
                  <a:cubicBezTo>
                    <a:pt x="14" y="36"/>
                    <a:pt x="16" y="34"/>
                    <a:pt x="17" y="34"/>
                  </a:cubicBezTo>
                  <a:cubicBezTo>
                    <a:pt x="18" y="35"/>
                    <a:pt x="26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40"/>
                    <a:pt x="33" y="41"/>
                  </a:cubicBezTo>
                  <a:cubicBezTo>
                    <a:pt x="34" y="42"/>
                    <a:pt x="33" y="43"/>
                    <a:pt x="32" y="44"/>
                  </a:cubicBezTo>
                  <a:cubicBezTo>
                    <a:pt x="32" y="45"/>
                    <a:pt x="33" y="46"/>
                    <a:pt x="33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4"/>
                    <a:pt x="35" y="43"/>
                  </a:cubicBezTo>
                  <a:cubicBezTo>
                    <a:pt x="35" y="43"/>
                    <a:pt x="36" y="42"/>
                    <a:pt x="36" y="41"/>
                  </a:cubicBezTo>
                  <a:cubicBezTo>
                    <a:pt x="36" y="40"/>
                    <a:pt x="36" y="38"/>
                    <a:pt x="36" y="37"/>
                  </a:cubicBezTo>
                  <a:cubicBezTo>
                    <a:pt x="37" y="36"/>
                    <a:pt x="38" y="37"/>
                    <a:pt x="39" y="38"/>
                  </a:cubicBezTo>
                  <a:cubicBezTo>
                    <a:pt x="40" y="38"/>
                    <a:pt x="41" y="38"/>
                    <a:pt x="41" y="39"/>
                  </a:cubicBezTo>
                  <a:cubicBezTo>
                    <a:pt x="41" y="40"/>
                    <a:pt x="42" y="42"/>
                    <a:pt x="43" y="42"/>
                  </a:cubicBezTo>
                  <a:cubicBezTo>
                    <a:pt x="43" y="42"/>
                    <a:pt x="44" y="41"/>
                    <a:pt x="44" y="41"/>
                  </a:cubicBezTo>
                  <a:cubicBezTo>
                    <a:pt x="44" y="41"/>
                    <a:pt x="44" y="39"/>
                    <a:pt x="44" y="39"/>
                  </a:cubicBezTo>
                  <a:cubicBezTo>
                    <a:pt x="44" y="38"/>
                    <a:pt x="45" y="39"/>
                    <a:pt x="47" y="38"/>
                  </a:cubicBezTo>
                  <a:cubicBezTo>
                    <a:pt x="48" y="38"/>
                    <a:pt x="51" y="37"/>
                    <a:pt x="50" y="36"/>
                  </a:cubicBezTo>
                  <a:cubicBezTo>
                    <a:pt x="49" y="34"/>
                    <a:pt x="48" y="34"/>
                    <a:pt x="46" y="34"/>
                  </a:cubicBezTo>
                  <a:cubicBezTo>
                    <a:pt x="44" y="33"/>
                    <a:pt x="42" y="32"/>
                    <a:pt x="42" y="31"/>
                  </a:cubicBezTo>
                  <a:cubicBezTo>
                    <a:pt x="41" y="30"/>
                    <a:pt x="41" y="29"/>
                    <a:pt x="41" y="28"/>
                  </a:cubicBezTo>
                  <a:cubicBezTo>
                    <a:pt x="42" y="26"/>
                    <a:pt x="47" y="24"/>
                    <a:pt x="47" y="22"/>
                  </a:cubicBezTo>
                  <a:cubicBezTo>
                    <a:pt x="48" y="21"/>
                    <a:pt x="49" y="18"/>
                    <a:pt x="50" y="15"/>
                  </a:cubicBezTo>
                  <a:cubicBezTo>
                    <a:pt x="51" y="13"/>
                    <a:pt x="54" y="10"/>
                    <a:pt x="57" y="8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2" y="5"/>
                    <a:pt x="64" y="2"/>
                    <a:pt x="61" y="1"/>
                  </a:cubicBezTo>
                  <a:cubicBezTo>
                    <a:pt x="59" y="0"/>
                    <a:pt x="56" y="1"/>
                    <a:pt x="52" y="2"/>
                  </a:cubicBezTo>
                  <a:cubicBezTo>
                    <a:pt x="48" y="4"/>
                    <a:pt x="46" y="5"/>
                    <a:pt x="42" y="7"/>
                  </a:cubicBezTo>
                  <a:cubicBezTo>
                    <a:pt x="39" y="8"/>
                    <a:pt x="37" y="10"/>
                    <a:pt x="36" y="12"/>
                  </a:cubicBezTo>
                  <a:cubicBezTo>
                    <a:pt x="36" y="13"/>
                    <a:pt x="36" y="18"/>
                    <a:pt x="36" y="19"/>
                  </a:cubicBezTo>
                  <a:cubicBezTo>
                    <a:pt x="35" y="20"/>
                    <a:pt x="35" y="21"/>
                    <a:pt x="35" y="22"/>
                  </a:cubicBezTo>
                  <a:cubicBezTo>
                    <a:pt x="34" y="22"/>
                    <a:pt x="34" y="23"/>
                    <a:pt x="34" y="23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6370638" y="3184525"/>
              <a:ext cx="261938" cy="192088"/>
            </a:xfrm>
            <a:custGeom>
              <a:rect b="b" l="l" r="r" t="t"/>
              <a:pathLst>
                <a:path extrusionOk="0" h="77" w="105">
                  <a:moveTo>
                    <a:pt x="56" y="38"/>
                  </a:moveTo>
                  <a:cubicBezTo>
                    <a:pt x="55" y="38"/>
                    <a:pt x="51" y="38"/>
                    <a:pt x="50" y="41"/>
                  </a:cubicBezTo>
                  <a:cubicBezTo>
                    <a:pt x="48" y="44"/>
                    <a:pt x="41" y="45"/>
                    <a:pt x="34" y="44"/>
                  </a:cubicBezTo>
                  <a:cubicBezTo>
                    <a:pt x="26" y="43"/>
                    <a:pt x="22" y="43"/>
                    <a:pt x="16" y="48"/>
                  </a:cubicBezTo>
                  <a:cubicBezTo>
                    <a:pt x="10" y="54"/>
                    <a:pt x="6" y="56"/>
                    <a:pt x="3" y="58"/>
                  </a:cubicBezTo>
                  <a:cubicBezTo>
                    <a:pt x="0" y="60"/>
                    <a:pt x="1" y="61"/>
                    <a:pt x="3" y="63"/>
                  </a:cubicBezTo>
                  <a:cubicBezTo>
                    <a:pt x="5" y="65"/>
                    <a:pt x="8" y="69"/>
                    <a:pt x="11" y="68"/>
                  </a:cubicBezTo>
                  <a:cubicBezTo>
                    <a:pt x="14" y="68"/>
                    <a:pt x="19" y="65"/>
                    <a:pt x="21" y="62"/>
                  </a:cubicBezTo>
                  <a:cubicBezTo>
                    <a:pt x="23" y="60"/>
                    <a:pt x="26" y="57"/>
                    <a:pt x="29" y="57"/>
                  </a:cubicBezTo>
                  <a:cubicBezTo>
                    <a:pt x="31" y="58"/>
                    <a:pt x="44" y="58"/>
                    <a:pt x="49" y="58"/>
                  </a:cubicBezTo>
                  <a:cubicBezTo>
                    <a:pt x="53" y="58"/>
                    <a:pt x="54" y="57"/>
                    <a:pt x="54" y="58"/>
                  </a:cubicBezTo>
                  <a:cubicBezTo>
                    <a:pt x="54" y="58"/>
                    <a:pt x="53" y="66"/>
                    <a:pt x="55" y="68"/>
                  </a:cubicBezTo>
                  <a:cubicBezTo>
                    <a:pt x="56" y="70"/>
                    <a:pt x="54" y="71"/>
                    <a:pt x="54" y="73"/>
                  </a:cubicBezTo>
                  <a:cubicBezTo>
                    <a:pt x="53" y="76"/>
                    <a:pt x="54" y="77"/>
                    <a:pt x="5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77"/>
                    <a:pt x="57" y="73"/>
                    <a:pt x="57" y="72"/>
                  </a:cubicBezTo>
                  <a:cubicBezTo>
                    <a:pt x="58" y="71"/>
                    <a:pt x="60" y="69"/>
                    <a:pt x="60" y="68"/>
                  </a:cubicBezTo>
                  <a:cubicBezTo>
                    <a:pt x="60" y="67"/>
                    <a:pt x="60" y="64"/>
                    <a:pt x="60" y="62"/>
                  </a:cubicBezTo>
                  <a:cubicBezTo>
                    <a:pt x="61" y="61"/>
                    <a:pt x="63" y="62"/>
                    <a:pt x="65" y="63"/>
                  </a:cubicBezTo>
                  <a:cubicBezTo>
                    <a:pt x="66" y="64"/>
                    <a:pt x="67" y="64"/>
                    <a:pt x="68" y="66"/>
                  </a:cubicBezTo>
                  <a:cubicBezTo>
                    <a:pt x="68" y="67"/>
                    <a:pt x="70" y="69"/>
                    <a:pt x="71" y="70"/>
                  </a:cubicBezTo>
                  <a:cubicBezTo>
                    <a:pt x="72" y="70"/>
                    <a:pt x="73" y="69"/>
                    <a:pt x="73" y="69"/>
                  </a:cubicBezTo>
                  <a:cubicBezTo>
                    <a:pt x="73" y="69"/>
                    <a:pt x="73" y="65"/>
                    <a:pt x="73" y="65"/>
                  </a:cubicBezTo>
                  <a:cubicBezTo>
                    <a:pt x="73" y="64"/>
                    <a:pt x="75" y="64"/>
                    <a:pt x="78" y="64"/>
                  </a:cubicBezTo>
                  <a:cubicBezTo>
                    <a:pt x="80" y="63"/>
                    <a:pt x="85" y="62"/>
                    <a:pt x="83" y="59"/>
                  </a:cubicBezTo>
                  <a:cubicBezTo>
                    <a:pt x="82" y="57"/>
                    <a:pt x="80" y="57"/>
                    <a:pt x="76" y="56"/>
                  </a:cubicBezTo>
                  <a:cubicBezTo>
                    <a:pt x="73" y="56"/>
                    <a:pt x="70" y="53"/>
                    <a:pt x="69" y="52"/>
                  </a:cubicBezTo>
                  <a:cubicBezTo>
                    <a:pt x="68" y="50"/>
                    <a:pt x="67" y="48"/>
                    <a:pt x="69" y="46"/>
                  </a:cubicBezTo>
                  <a:cubicBezTo>
                    <a:pt x="70" y="43"/>
                    <a:pt x="77" y="40"/>
                    <a:pt x="78" y="37"/>
                  </a:cubicBezTo>
                  <a:cubicBezTo>
                    <a:pt x="79" y="35"/>
                    <a:pt x="81" y="29"/>
                    <a:pt x="82" y="26"/>
                  </a:cubicBezTo>
                  <a:cubicBezTo>
                    <a:pt x="84" y="22"/>
                    <a:pt x="90" y="16"/>
                    <a:pt x="94" y="14"/>
                  </a:cubicBezTo>
                  <a:cubicBezTo>
                    <a:pt x="99" y="12"/>
                    <a:pt x="101" y="10"/>
                    <a:pt x="102" y="9"/>
                  </a:cubicBezTo>
                  <a:cubicBezTo>
                    <a:pt x="103" y="8"/>
                    <a:pt x="105" y="3"/>
                    <a:pt x="101" y="1"/>
                  </a:cubicBezTo>
                  <a:cubicBezTo>
                    <a:pt x="97" y="0"/>
                    <a:pt x="93" y="1"/>
                    <a:pt x="87" y="4"/>
                  </a:cubicBezTo>
                  <a:cubicBezTo>
                    <a:pt x="80" y="7"/>
                    <a:pt x="76" y="9"/>
                    <a:pt x="70" y="11"/>
                  </a:cubicBezTo>
                  <a:cubicBezTo>
                    <a:pt x="65" y="14"/>
                    <a:pt x="61" y="17"/>
                    <a:pt x="60" y="20"/>
                  </a:cubicBezTo>
                  <a:cubicBezTo>
                    <a:pt x="59" y="22"/>
                    <a:pt x="60" y="30"/>
                    <a:pt x="59" y="32"/>
                  </a:cubicBezTo>
                  <a:cubicBezTo>
                    <a:pt x="59" y="34"/>
                    <a:pt x="58" y="36"/>
                    <a:pt x="58" y="37"/>
                  </a:cubicBezTo>
                  <a:cubicBezTo>
                    <a:pt x="57" y="37"/>
                    <a:pt x="56" y="38"/>
                    <a:pt x="56" y="3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191250" y="4117975"/>
              <a:ext cx="128588" cy="95250"/>
            </a:xfrm>
            <a:custGeom>
              <a:rect b="b" l="l" r="r" t="t"/>
              <a:pathLst>
                <a:path extrusionOk="0" h="38" w="52">
                  <a:moveTo>
                    <a:pt x="28" y="18"/>
                  </a:moveTo>
                  <a:cubicBezTo>
                    <a:pt x="27" y="18"/>
                    <a:pt x="25" y="19"/>
                    <a:pt x="25" y="20"/>
                  </a:cubicBezTo>
                  <a:cubicBezTo>
                    <a:pt x="24" y="21"/>
                    <a:pt x="20" y="22"/>
                    <a:pt x="17" y="21"/>
                  </a:cubicBezTo>
                  <a:cubicBezTo>
                    <a:pt x="13" y="21"/>
                    <a:pt x="11" y="21"/>
                    <a:pt x="8" y="23"/>
                  </a:cubicBezTo>
                  <a:cubicBezTo>
                    <a:pt x="5" y="26"/>
                    <a:pt x="3" y="27"/>
                    <a:pt x="2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3" y="32"/>
                    <a:pt x="4" y="33"/>
                    <a:pt x="6" y="33"/>
                  </a:cubicBezTo>
                  <a:cubicBezTo>
                    <a:pt x="7" y="33"/>
                    <a:pt x="9" y="32"/>
                    <a:pt x="11" y="30"/>
                  </a:cubicBezTo>
                  <a:cubicBezTo>
                    <a:pt x="12" y="29"/>
                    <a:pt x="13" y="28"/>
                    <a:pt x="14" y="28"/>
                  </a:cubicBezTo>
                  <a:cubicBezTo>
                    <a:pt x="15" y="28"/>
                    <a:pt x="22" y="28"/>
                    <a:pt x="24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6" y="32"/>
                    <a:pt x="27" y="33"/>
                  </a:cubicBezTo>
                  <a:cubicBezTo>
                    <a:pt x="28" y="34"/>
                    <a:pt x="27" y="35"/>
                    <a:pt x="27" y="36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5"/>
                    <a:pt x="28" y="35"/>
                  </a:cubicBezTo>
                  <a:cubicBezTo>
                    <a:pt x="29" y="34"/>
                    <a:pt x="30" y="34"/>
                    <a:pt x="30" y="33"/>
                  </a:cubicBezTo>
                  <a:cubicBezTo>
                    <a:pt x="30" y="32"/>
                    <a:pt x="29" y="31"/>
                    <a:pt x="30" y="30"/>
                  </a:cubicBezTo>
                  <a:cubicBezTo>
                    <a:pt x="30" y="29"/>
                    <a:pt x="31" y="30"/>
                    <a:pt x="32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3"/>
                    <a:pt x="36" y="33"/>
                  </a:cubicBezTo>
                  <a:cubicBezTo>
                    <a:pt x="36" y="33"/>
                    <a:pt x="36" y="32"/>
                    <a:pt x="36" y="31"/>
                  </a:cubicBezTo>
                  <a:cubicBezTo>
                    <a:pt x="36" y="31"/>
                    <a:pt x="37" y="31"/>
                    <a:pt x="38" y="31"/>
                  </a:cubicBezTo>
                  <a:cubicBezTo>
                    <a:pt x="39" y="31"/>
                    <a:pt x="42" y="30"/>
                    <a:pt x="41" y="29"/>
                  </a:cubicBezTo>
                  <a:cubicBezTo>
                    <a:pt x="40" y="27"/>
                    <a:pt x="39" y="28"/>
                    <a:pt x="38" y="27"/>
                  </a:cubicBezTo>
                  <a:cubicBezTo>
                    <a:pt x="36" y="27"/>
                    <a:pt x="34" y="26"/>
                    <a:pt x="34" y="25"/>
                  </a:cubicBezTo>
                  <a:cubicBezTo>
                    <a:pt x="34" y="24"/>
                    <a:pt x="33" y="23"/>
                    <a:pt x="34" y="22"/>
                  </a:cubicBezTo>
                  <a:cubicBezTo>
                    <a:pt x="34" y="21"/>
                    <a:pt x="38" y="19"/>
                    <a:pt x="39" y="18"/>
                  </a:cubicBezTo>
                  <a:cubicBezTo>
                    <a:pt x="39" y="17"/>
                    <a:pt x="40" y="14"/>
                    <a:pt x="40" y="12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9" y="6"/>
                    <a:pt x="50" y="5"/>
                    <a:pt x="50" y="4"/>
                  </a:cubicBezTo>
                  <a:cubicBezTo>
                    <a:pt x="51" y="4"/>
                    <a:pt x="52" y="1"/>
                    <a:pt x="50" y="1"/>
                  </a:cubicBezTo>
                  <a:cubicBezTo>
                    <a:pt x="48" y="0"/>
                    <a:pt x="46" y="1"/>
                    <a:pt x="43" y="2"/>
                  </a:cubicBezTo>
                  <a:cubicBezTo>
                    <a:pt x="40" y="3"/>
                    <a:pt x="37" y="4"/>
                    <a:pt x="35" y="5"/>
                  </a:cubicBezTo>
                  <a:cubicBezTo>
                    <a:pt x="32" y="7"/>
                    <a:pt x="30" y="8"/>
                    <a:pt x="30" y="10"/>
                  </a:cubicBezTo>
                  <a:cubicBezTo>
                    <a:pt x="29" y="11"/>
                    <a:pt x="29" y="15"/>
                    <a:pt x="29" y="15"/>
                  </a:cubicBezTo>
                  <a:cubicBezTo>
                    <a:pt x="29" y="16"/>
                    <a:pt x="29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475413" y="4200525"/>
              <a:ext cx="127000" cy="93663"/>
            </a:xfrm>
            <a:custGeom>
              <a:rect b="b" l="l" r="r" t="t"/>
              <a:pathLst>
                <a:path extrusionOk="0" h="38" w="51">
                  <a:moveTo>
                    <a:pt x="27" y="19"/>
                  </a:moveTo>
                  <a:cubicBezTo>
                    <a:pt x="27" y="19"/>
                    <a:pt x="25" y="19"/>
                    <a:pt x="24" y="20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3" y="21"/>
                    <a:pt x="11" y="21"/>
                    <a:pt x="8" y="24"/>
                  </a:cubicBezTo>
                  <a:cubicBezTo>
                    <a:pt x="5" y="27"/>
                    <a:pt x="3" y="28"/>
                    <a:pt x="1" y="29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2" y="32"/>
                    <a:pt x="4" y="34"/>
                    <a:pt x="5" y="34"/>
                  </a:cubicBezTo>
                  <a:cubicBezTo>
                    <a:pt x="7" y="33"/>
                    <a:pt x="9" y="32"/>
                    <a:pt x="10" y="31"/>
                  </a:cubicBezTo>
                  <a:cubicBezTo>
                    <a:pt x="11" y="30"/>
                    <a:pt x="13" y="28"/>
                    <a:pt x="14" y="28"/>
                  </a:cubicBezTo>
                  <a:cubicBezTo>
                    <a:pt x="15" y="29"/>
                    <a:pt x="22" y="29"/>
                    <a:pt x="24" y="29"/>
                  </a:cubicBezTo>
                  <a:cubicBezTo>
                    <a:pt x="26" y="29"/>
                    <a:pt x="26" y="28"/>
                    <a:pt x="26" y="29"/>
                  </a:cubicBezTo>
                  <a:cubicBezTo>
                    <a:pt x="26" y="29"/>
                    <a:pt x="26" y="33"/>
                    <a:pt x="27" y="34"/>
                  </a:cubicBezTo>
                  <a:cubicBezTo>
                    <a:pt x="27" y="35"/>
                    <a:pt x="26" y="35"/>
                    <a:pt x="26" y="36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6"/>
                    <a:pt x="28" y="35"/>
                  </a:cubicBezTo>
                  <a:cubicBezTo>
                    <a:pt x="28" y="35"/>
                    <a:pt x="29" y="34"/>
                    <a:pt x="29" y="33"/>
                  </a:cubicBezTo>
                  <a:cubicBezTo>
                    <a:pt x="29" y="33"/>
                    <a:pt x="29" y="32"/>
                    <a:pt x="29" y="31"/>
                  </a:cubicBezTo>
                  <a:cubicBezTo>
                    <a:pt x="30" y="30"/>
                    <a:pt x="31" y="30"/>
                    <a:pt x="32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3"/>
                    <a:pt x="34" y="34"/>
                    <a:pt x="35" y="34"/>
                  </a:cubicBezTo>
                  <a:cubicBezTo>
                    <a:pt x="35" y="35"/>
                    <a:pt x="36" y="34"/>
                    <a:pt x="36" y="34"/>
                  </a:cubicBezTo>
                  <a:cubicBezTo>
                    <a:pt x="36" y="34"/>
                    <a:pt x="36" y="32"/>
                    <a:pt x="36" y="32"/>
                  </a:cubicBezTo>
                  <a:cubicBezTo>
                    <a:pt x="36" y="32"/>
                    <a:pt x="37" y="32"/>
                    <a:pt x="38" y="32"/>
                  </a:cubicBezTo>
                  <a:cubicBezTo>
                    <a:pt x="39" y="31"/>
                    <a:pt x="41" y="30"/>
                    <a:pt x="41" y="29"/>
                  </a:cubicBezTo>
                  <a:cubicBezTo>
                    <a:pt x="40" y="28"/>
                    <a:pt x="39" y="28"/>
                    <a:pt x="37" y="28"/>
                  </a:cubicBezTo>
                  <a:cubicBezTo>
                    <a:pt x="36" y="28"/>
                    <a:pt x="34" y="26"/>
                    <a:pt x="34" y="26"/>
                  </a:cubicBezTo>
                  <a:cubicBezTo>
                    <a:pt x="33" y="25"/>
                    <a:pt x="33" y="24"/>
                    <a:pt x="34" y="23"/>
                  </a:cubicBezTo>
                  <a:cubicBezTo>
                    <a:pt x="34" y="22"/>
                    <a:pt x="38" y="20"/>
                    <a:pt x="38" y="19"/>
                  </a:cubicBezTo>
                  <a:cubicBezTo>
                    <a:pt x="39" y="17"/>
                    <a:pt x="39" y="15"/>
                    <a:pt x="40" y="13"/>
                  </a:cubicBezTo>
                  <a:cubicBezTo>
                    <a:pt x="41" y="11"/>
                    <a:pt x="44" y="8"/>
                    <a:pt x="46" y="7"/>
                  </a:cubicBezTo>
                  <a:cubicBezTo>
                    <a:pt x="48" y="6"/>
                    <a:pt x="49" y="5"/>
                    <a:pt x="50" y="5"/>
                  </a:cubicBezTo>
                  <a:cubicBezTo>
                    <a:pt x="50" y="4"/>
                    <a:pt x="51" y="2"/>
                    <a:pt x="50" y="1"/>
                  </a:cubicBezTo>
                  <a:cubicBezTo>
                    <a:pt x="48" y="0"/>
                    <a:pt x="45" y="1"/>
                    <a:pt x="42" y="2"/>
                  </a:cubicBezTo>
                  <a:cubicBezTo>
                    <a:pt x="39" y="4"/>
                    <a:pt x="37" y="5"/>
                    <a:pt x="34" y="6"/>
                  </a:cubicBezTo>
                  <a:cubicBezTo>
                    <a:pt x="32" y="7"/>
                    <a:pt x="30" y="9"/>
                    <a:pt x="29" y="10"/>
                  </a:cubicBezTo>
                  <a:cubicBezTo>
                    <a:pt x="29" y="11"/>
                    <a:pt x="29" y="15"/>
                    <a:pt x="29" y="16"/>
                  </a:cubicBezTo>
                  <a:cubicBezTo>
                    <a:pt x="29" y="17"/>
                    <a:pt x="28" y="18"/>
                    <a:pt x="28" y="18"/>
                  </a:cubicBezTo>
                  <a:cubicBezTo>
                    <a:pt x="28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chemeClr val="dk1">
                <a:alpha val="18823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34" name="Google Shape;334;p23"/>
          <p:cNvSpPr txBox="1"/>
          <p:nvPr/>
        </p:nvSpPr>
        <p:spPr>
          <a:xfrm>
            <a:off x="4273032" y="2874492"/>
            <a:ext cx="56128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7200"/>
              <a:buFont typeface="Arial"/>
              <a:buNone/>
            </a:pPr>
            <a:r>
              <a:rPr b="1" lang="tr-TR" sz="72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SERVICES</a:t>
            </a:r>
            <a:endParaRPr b="1" sz="72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35" name="Google Shape;335;p23"/>
          <p:cNvGrpSpPr/>
          <p:nvPr/>
        </p:nvGrpSpPr>
        <p:grpSpPr>
          <a:xfrm>
            <a:off x="2713660" y="2646006"/>
            <a:ext cx="2183983" cy="1585520"/>
            <a:chOff x="1818988" y="2474752"/>
            <a:chExt cx="2183983" cy="1585520"/>
          </a:xfrm>
        </p:grpSpPr>
        <p:grpSp>
          <p:nvGrpSpPr>
            <p:cNvPr id="336" name="Google Shape;336;p23"/>
            <p:cNvGrpSpPr/>
            <p:nvPr/>
          </p:nvGrpSpPr>
          <p:grpSpPr>
            <a:xfrm>
              <a:off x="1818988" y="2474752"/>
              <a:ext cx="2183983" cy="1585520"/>
              <a:chOff x="1818988" y="2474752"/>
              <a:chExt cx="2183983" cy="1585520"/>
            </a:xfrm>
          </p:grpSpPr>
          <p:sp>
            <p:nvSpPr>
              <p:cNvPr id="337" name="Google Shape;337;p23"/>
              <p:cNvSpPr/>
              <p:nvPr/>
            </p:nvSpPr>
            <p:spPr>
              <a:xfrm>
                <a:off x="2122415" y="2474752"/>
                <a:ext cx="1577130" cy="1585520"/>
              </a:xfrm>
              <a:prstGeom prst="roundRect">
                <a:avLst>
                  <a:gd fmla="val 10816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38" name="Google Shape;338;p23"/>
              <p:cNvSpPr txBox="1"/>
              <p:nvPr/>
            </p:nvSpPr>
            <p:spPr>
              <a:xfrm>
                <a:off x="1818988" y="2638396"/>
                <a:ext cx="218398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0"/>
                  <a:buFont typeface="Arial"/>
                  <a:buNone/>
                </a:pPr>
                <a:r>
                  <a:rPr b="0" lang="tr-TR" sz="8000">
                    <a:solidFill>
                      <a:schemeClr val="lt1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02</a:t>
                </a:r>
                <a:endParaRPr b="0" sz="80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339" name="Google Shape;339;p23"/>
            <p:cNvSpPr/>
            <p:nvPr/>
          </p:nvSpPr>
          <p:spPr>
            <a:xfrm rot="5400000">
              <a:off x="3383379" y="2676869"/>
              <a:ext cx="427532" cy="368562"/>
            </a:xfrm>
            <a:prstGeom prst="triangle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510" y="1500064"/>
            <a:ext cx="3319232" cy="214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4888" y="1500064"/>
            <a:ext cx="3382796" cy="216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6306" y="3739733"/>
            <a:ext cx="3387491" cy="216230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4"/>
          <p:cNvSpPr/>
          <p:nvPr/>
        </p:nvSpPr>
        <p:spPr>
          <a:xfrm>
            <a:off x="953510" y="3739732"/>
            <a:ext cx="3319232" cy="216230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4336306" y="1500064"/>
            <a:ext cx="3387491" cy="216230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7810193" y="3735969"/>
            <a:ext cx="3387491" cy="2162303"/>
          </a:xfrm>
          <a:prstGeom prst="rect">
            <a:avLst/>
          </a:prstGeom>
          <a:solidFill>
            <a:srgbClr val="E21C1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1369391" y="4357710"/>
            <a:ext cx="2477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4670573" y="2258049"/>
            <a:ext cx="27189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88390" y="4355455"/>
            <a:ext cx="27511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tr-TR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Go ahead and replace it with your own text.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54" name="Google Shape;354;p24"/>
          <p:cNvGrpSpPr/>
          <p:nvPr/>
        </p:nvGrpSpPr>
        <p:grpSpPr>
          <a:xfrm>
            <a:off x="-2" y="335601"/>
            <a:ext cx="922740" cy="490197"/>
            <a:chOff x="3227866" y="2717590"/>
            <a:chExt cx="1430025" cy="759687"/>
          </a:xfrm>
        </p:grpSpPr>
        <p:sp>
          <p:nvSpPr>
            <p:cNvPr id="355" name="Google Shape;355;p24"/>
            <p:cNvSpPr/>
            <p:nvPr/>
          </p:nvSpPr>
          <p:spPr>
            <a:xfrm rot="5400000">
              <a:off x="3563035" y="2382421"/>
              <a:ext cx="759687" cy="143002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6" name="Google Shape;356;p24"/>
            <p:cNvSpPr txBox="1"/>
            <p:nvPr/>
          </p:nvSpPr>
          <p:spPr>
            <a:xfrm>
              <a:off x="3553260" y="2755810"/>
              <a:ext cx="994487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lang="tr-TR" sz="24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02</a:t>
              </a:r>
              <a:endParaRPr/>
            </a:p>
          </p:txBody>
        </p:sp>
      </p:grpSp>
      <p:sp>
        <p:nvSpPr>
          <p:cNvPr id="357" name="Google Shape;357;p24"/>
          <p:cNvSpPr/>
          <p:nvPr/>
        </p:nvSpPr>
        <p:spPr>
          <a:xfrm>
            <a:off x="961289" y="267929"/>
            <a:ext cx="29915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0C0C0C"/>
                </a:solidFill>
                <a:latin typeface="Gill Sans"/>
                <a:ea typeface="Gill Sans"/>
                <a:cs typeface="Gill Sans"/>
                <a:sym typeface="Gill Sans"/>
              </a:rPr>
              <a:t>TITLE HERE</a:t>
            </a:r>
            <a:endParaRPr b="1" sz="3600">
              <a:solidFill>
                <a:srgbClr val="0C0C0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imbing Powerpoint Template，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