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3" r:id="rId2"/>
  </p:sldMasterIdLst>
  <p:notesMasterIdLst>
    <p:notesMasterId r:id="rId59"/>
  </p:notesMasterIdLst>
  <p:handoutMasterIdLst>
    <p:handoutMasterId r:id="rId60"/>
  </p:handoutMasterIdLst>
  <p:sldIdLst>
    <p:sldId id="359" r:id="rId3"/>
    <p:sldId id="298" r:id="rId4"/>
    <p:sldId id="361" r:id="rId5"/>
    <p:sldId id="362" r:id="rId6"/>
    <p:sldId id="364" r:id="rId7"/>
    <p:sldId id="363" r:id="rId8"/>
    <p:sldId id="390" r:id="rId9"/>
    <p:sldId id="367" r:id="rId10"/>
    <p:sldId id="400" r:id="rId11"/>
    <p:sldId id="379" r:id="rId12"/>
    <p:sldId id="401" r:id="rId13"/>
    <p:sldId id="399" r:id="rId14"/>
    <p:sldId id="389" r:id="rId15"/>
    <p:sldId id="307" r:id="rId16"/>
    <p:sldId id="352" r:id="rId17"/>
    <p:sldId id="312" r:id="rId18"/>
    <p:sldId id="310" r:id="rId19"/>
    <p:sldId id="385" r:id="rId20"/>
    <p:sldId id="358" r:id="rId21"/>
    <p:sldId id="392" r:id="rId22"/>
    <p:sldId id="316" r:id="rId23"/>
    <p:sldId id="388" r:id="rId24"/>
    <p:sldId id="353" r:id="rId25"/>
    <p:sldId id="370" r:id="rId26"/>
    <p:sldId id="371" r:id="rId27"/>
    <p:sldId id="372" r:id="rId28"/>
    <p:sldId id="373" r:id="rId29"/>
    <p:sldId id="386" r:id="rId30"/>
    <p:sldId id="317" r:id="rId31"/>
    <p:sldId id="318" r:id="rId32"/>
    <p:sldId id="322" r:id="rId33"/>
    <p:sldId id="320" r:id="rId34"/>
    <p:sldId id="319" r:id="rId35"/>
    <p:sldId id="324" r:id="rId36"/>
    <p:sldId id="323" r:id="rId37"/>
    <p:sldId id="325" r:id="rId38"/>
    <p:sldId id="287" r:id="rId39"/>
    <p:sldId id="328" r:id="rId40"/>
    <p:sldId id="327" r:id="rId41"/>
    <p:sldId id="330" r:id="rId42"/>
    <p:sldId id="331" r:id="rId43"/>
    <p:sldId id="332" r:id="rId44"/>
    <p:sldId id="333" r:id="rId45"/>
    <p:sldId id="402" r:id="rId46"/>
    <p:sldId id="336" r:id="rId47"/>
    <p:sldId id="334" r:id="rId48"/>
    <p:sldId id="354" r:id="rId49"/>
    <p:sldId id="339" r:id="rId50"/>
    <p:sldId id="340" r:id="rId51"/>
    <p:sldId id="395" r:id="rId52"/>
    <p:sldId id="397" r:id="rId53"/>
    <p:sldId id="394" r:id="rId54"/>
    <p:sldId id="396" r:id="rId55"/>
    <p:sldId id="398" r:id="rId56"/>
    <p:sldId id="393" r:id="rId57"/>
    <p:sldId id="305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934"/>
    <a:srgbClr val="E6E6E6"/>
    <a:srgbClr val="F7E212"/>
    <a:srgbClr val="DC3539"/>
    <a:srgbClr val="D52B1E"/>
    <a:srgbClr val="F9E300"/>
    <a:srgbClr val="1D3E86"/>
    <a:srgbClr val="C81517"/>
    <a:srgbClr val="FFD302"/>
    <a:srgbClr val="E736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95C4C-8840-4F6C-91A5-C55478F9B82E}" type="datetimeFigureOut">
              <a:rPr lang="es-PE" smtClean="0"/>
              <a:t>21/11/2023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581E32-9552-4271-98DC-964247F7942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052452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7950" y="245651"/>
            <a:ext cx="10544391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rgbClr val="E740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" name="Grupo 1"/>
          <p:cNvGrpSpPr/>
          <p:nvPr userDrawn="1"/>
        </p:nvGrpSpPr>
        <p:grpSpPr>
          <a:xfrm>
            <a:off x="-21601" y="-11474"/>
            <a:ext cx="3581629" cy="827087"/>
            <a:chOff x="980194" y="2079064"/>
            <a:chExt cx="3581629" cy="827087"/>
          </a:xfrm>
        </p:grpSpPr>
        <p:sp>
          <p:nvSpPr>
            <p:cNvPr id="48" name="Freeform 5"/>
            <p:cNvSpPr>
              <a:spLocks/>
            </p:cNvSpPr>
            <p:nvPr userDrawn="1"/>
          </p:nvSpPr>
          <p:spPr bwMode="auto">
            <a:xfrm>
              <a:off x="4298099" y="2085168"/>
              <a:ext cx="263724" cy="309777"/>
            </a:xfrm>
            <a:custGeom>
              <a:avLst/>
              <a:gdLst>
                <a:gd name="T0" fmla="*/ 0 w 179"/>
                <a:gd name="T1" fmla="*/ 94 h 203"/>
                <a:gd name="T2" fmla="*/ 179 w 179"/>
                <a:gd name="T3" fmla="*/ 0 h 203"/>
                <a:gd name="T4" fmla="*/ 170 w 179"/>
                <a:gd name="T5" fmla="*/ 203 h 203"/>
                <a:gd name="T6" fmla="*/ 0 w 179"/>
                <a:gd name="T7" fmla="*/ 9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9" h="203">
                  <a:moveTo>
                    <a:pt x="0" y="94"/>
                  </a:moveTo>
                  <a:lnTo>
                    <a:pt x="179" y="0"/>
                  </a:lnTo>
                  <a:lnTo>
                    <a:pt x="170" y="203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6"/>
            <p:cNvSpPr>
              <a:spLocks/>
            </p:cNvSpPr>
            <p:nvPr userDrawn="1"/>
          </p:nvSpPr>
          <p:spPr bwMode="auto">
            <a:xfrm>
              <a:off x="2658300" y="2611634"/>
              <a:ext cx="296137" cy="280782"/>
            </a:xfrm>
            <a:custGeom>
              <a:avLst/>
              <a:gdLst>
                <a:gd name="T0" fmla="*/ 0 w 201"/>
                <a:gd name="T1" fmla="*/ 20 h 184"/>
                <a:gd name="T2" fmla="*/ 201 w 201"/>
                <a:gd name="T3" fmla="*/ 0 h 184"/>
                <a:gd name="T4" fmla="*/ 117 w 201"/>
                <a:gd name="T5" fmla="*/ 184 h 184"/>
                <a:gd name="T6" fmla="*/ 0 w 201"/>
                <a:gd name="T7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0" y="20"/>
                  </a:moveTo>
                  <a:lnTo>
                    <a:pt x="201" y="0"/>
                  </a:lnTo>
                  <a:lnTo>
                    <a:pt x="117" y="184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7"/>
            <p:cNvSpPr>
              <a:spLocks/>
            </p:cNvSpPr>
            <p:nvPr userDrawn="1"/>
          </p:nvSpPr>
          <p:spPr bwMode="auto">
            <a:xfrm>
              <a:off x="3088508" y="2535335"/>
              <a:ext cx="291716" cy="294517"/>
            </a:xfrm>
            <a:custGeom>
              <a:avLst/>
              <a:gdLst>
                <a:gd name="T0" fmla="*/ 0 w 198"/>
                <a:gd name="T1" fmla="*/ 37 h 193"/>
                <a:gd name="T2" fmla="*/ 198 w 198"/>
                <a:gd name="T3" fmla="*/ 0 h 193"/>
                <a:gd name="T4" fmla="*/ 131 w 198"/>
                <a:gd name="T5" fmla="*/ 193 h 193"/>
                <a:gd name="T6" fmla="*/ 0 w 198"/>
                <a:gd name="T7" fmla="*/ 37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" h="193">
                  <a:moveTo>
                    <a:pt x="0" y="37"/>
                  </a:moveTo>
                  <a:lnTo>
                    <a:pt x="198" y="0"/>
                  </a:lnTo>
                  <a:lnTo>
                    <a:pt x="131" y="193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8"/>
            <p:cNvSpPr>
              <a:spLocks/>
            </p:cNvSpPr>
            <p:nvPr userDrawn="1"/>
          </p:nvSpPr>
          <p:spPr bwMode="auto">
            <a:xfrm>
              <a:off x="3511349" y="2428515"/>
              <a:ext cx="285823" cy="300621"/>
            </a:xfrm>
            <a:custGeom>
              <a:avLst/>
              <a:gdLst>
                <a:gd name="T0" fmla="*/ 0 w 194"/>
                <a:gd name="T1" fmla="*/ 50 h 197"/>
                <a:gd name="T2" fmla="*/ 194 w 194"/>
                <a:gd name="T3" fmla="*/ 0 h 197"/>
                <a:gd name="T4" fmla="*/ 138 w 194"/>
                <a:gd name="T5" fmla="*/ 197 h 197"/>
                <a:gd name="T6" fmla="*/ 0 w 194"/>
                <a:gd name="T7" fmla="*/ 5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197">
                  <a:moveTo>
                    <a:pt x="0" y="50"/>
                  </a:moveTo>
                  <a:lnTo>
                    <a:pt x="194" y="0"/>
                  </a:lnTo>
                  <a:lnTo>
                    <a:pt x="138" y="197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9"/>
            <p:cNvSpPr>
              <a:spLocks/>
            </p:cNvSpPr>
            <p:nvPr userDrawn="1"/>
          </p:nvSpPr>
          <p:spPr bwMode="auto">
            <a:xfrm>
              <a:off x="3919458" y="2275916"/>
              <a:ext cx="279930" cy="306725"/>
            </a:xfrm>
            <a:custGeom>
              <a:avLst/>
              <a:gdLst>
                <a:gd name="T0" fmla="*/ 0 w 190"/>
                <a:gd name="T1" fmla="*/ 72 h 201"/>
                <a:gd name="T2" fmla="*/ 190 w 190"/>
                <a:gd name="T3" fmla="*/ 0 h 201"/>
                <a:gd name="T4" fmla="*/ 157 w 190"/>
                <a:gd name="T5" fmla="*/ 201 h 201"/>
                <a:gd name="T6" fmla="*/ 0 w 190"/>
                <a:gd name="T7" fmla="*/ 7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0" h="201">
                  <a:moveTo>
                    <a:pt x="0" y="72"/>
                  </a:moveTo>
                  <a:lnTo>
                    <a:pt x="190" y="0"/>
                  </a:lnTo>
                  <a:lnTo>
                    <a:pt x="157" y="201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0"/>
            <p:cNvSpPr>
              <a:spLocks/>
            </p:cNvSpPr>
            <p:nvPr userDrawn="1"/>
          </p:nvSpPr>
          <p:spPr bwMode="auto">
            <a:xfrm>
              <a:off x="983141" y="2408678"/>
              <a:ext cx="287297" cy="303673"/>
            </a:xfrm>
            <a:custGeom>
              <a:avLst/>
              <a:gdLst>
                <a:gd name="T0" fmla="*/ 195 w 195"/>
                <a:gd name="T1" fmla="*/ 59 h 199"/>
                <a:gd name="T2" fmla="*/ 0 w 195"/>
                <a:gd name="T3" fmla="*/ 0 h 199"/>
                <a:gd name="T4" fmla="*/ 41 w 195"/>
                <a:gd name="T5" fmla="*/ 199 h 199"/>
                <a:gd name="T6" fmla="*/ 195 w 195"/>
                <a:gd name="T7" fmla="*/ 5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199">
                  <a:moveTo>
                    <a:pt x="195" y="59"/>
                  </a:moveTo>
                  <a:lnTo>
                    <a:pt x="0" y="0"/>
                  </a:lnTo>
                  <a:lnTo>
                    <a:pt x="41" y="199"/>
                  </a:lnTo>
                  <a:lnTo>
                    <a:pt x="195" y="59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1"/>
            <p:cNvSpPr>
              <a:spLocks/>
            </p:cNvSpPr>
            <p:nvPr userDrawn="1"/>
          </p:nvSpPr>
          <p:spPr bwMode="auto">
            <a:xfrm>
              <a:off x="2222199" y="2636050"/>
              <a:ext cx="299083" cy="270101"/>
            </a:xfrm>
            <a:custGeom>
              <a:avLst/>
              <a:gdLst>
                <a:gd name="T0" fmla="*/ 203 w 203"/>
                <a:gd name="T1" fmla="*/ 4 h 177"/>
                <a:gd name="T2" fmla="*/ 0 w 203"/>
                <a:gd name="T3" fmla="*/ 0 h 177"/>
                <a:gd name="T4" fmla="*/ 99 w 203"/>
                <a:gd name="T5" fmla="*/ 177 h 177"/>
                <a:gd name="T6" fmla="*/ 203 w 203"/>
                <a:gd name="T7" fmla="*/ 4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177">
                  <a:moveTo>
                    <a:pt x="203" y="4"/>
                  </a:moveTo>
                  <a:lnTo>
                    <a:pt x="0" y="0"/>
                  </a:lnTo>
                  <a:lnTo>
                    <a:pt x="99" y="177"/>
                  </a:lnTo>
                  <a:lnTo>
                    <a:pt x="203" y="4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2"/>
            <p:cNvSpPr>
              <a:spLocks/>
            </p:cNvSpPr>
            <p:nvPr userDrawn="1"/>
          </p:nvSpPr>
          <p:spPr bwMode="auto">
            <a:xfrm>
              <a:off x="1794938" y="2605530"/>
              <a:ext cx="296137" cy="280782"/>
            </a:xfrm>
            <a:custGeom>
              <a:avLst/>
              <a:gdLst>
                <a:gd name="T0" fmla="*/ 201 w 201"/>
                <a:gd name="T1" fmla="*/ 15 h 184"/>
                <a:gd name="T2" fmla="*/ 0 w 201"/>
                <a:gd name="T3" fmla="*/ 0 h 184"/>
                <a:gd name="T4" fmla="*/ 87 w 201"/>
                <a:gd name="T5" fmla="*/ 184 h 184"/>
                <a:gd name="T6" fmla="*/ 201 w 201"/>
                <a:gd name="T7" fmla="*/ 1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201" y="15"/>
                  </a:moveTo>
                  <a:lnTo>
                    <a:pt x="0" y="0"/>
                  </a:lnTo>
                  <a:lnTo>
                    <a:pt x="87" y="184"/>
                  </a:lnTo>
                  <a:lnTo>
                    <a:pt x="201" y="15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3"/>
            <p:cNvSpPr>
              <a:spLocks/>
            </p:cNvSpPr>
            <p:nvPr userDrawn="1"/>
          </p:nvSpPr>
          <p:spPr bwMode="auto">
            <a:xfrm>
              <a:off x="1375042" y="2529231"/>
              <a:ext cx="293190" cy="292990"/>
            </a:xfrm>
            <a:custGeom>
              <a:avLst/>
              <a:gdLst>
                <a:gd name="T0" fmla="*/ 199 w 199"/>
                <a:gd name="T1" fmla="*/ 39 h 192"/>
                <a:gd name="T2" fmla="*/ 0 w 199"/>
                <a:gd name="T3" fmla="*/ 0 h 192"/>
                <a:gd name="T4" fmla="*/ 67 w 199"/>
                <a:gd name="T5" fmla="*/ 192 h 192"/>
                <a:gd name="T6" fmla="*/ 199 w 199"/>
                <a:gd name="T7" fmla="*/ 39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192">
                  <a:moveTo>
                    <a:pt x="199" y="39"/>
                  </a:moveTo>
                  <a:lnTo>
                    <a:pt x="0" y="0"/>
                  </a:lnTo>
                  <a:lnTo>
                    <a:pt x="67" y="192"/>
                  </a:lnTo>
                  <a:lnTo>
                    <a:pt x="199" y="39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4"/>
            <p:cNvSpPr>
              <a:spLocks/>
            </p:cNvSpPr>
            <p:nvPr userDrawn="1"/>
          </p:nvSpPr>
          <p:spPr bwMode="auto">
            <a:xfrm>
              <a:off x="980194" y="2079064"/>
              <a:ext cx="3581629" cy="622604"/>
            </a:xfrm>
            <a:custGeom>
              <a:avLst/>
              <a:gdLst>
                <a:gd name="T0" fmla="*/ 0 w 1125"/>
                <a:gd name="T1" fmla="*/ 97 h 187"/>
                <a:gd name="T2" fmla="*/ 573 w 1125"/>
                <a:gd name="T3" fmla="*/ 164 h 187"/>
                <a:gd name="T4" fmla="*/ 1125 w 1125"/>
                <a:gd name="T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5" h="187">
                  <a:moveTo>
                    <a:pt x="0" y="97"/>
                  </a:moveTo>
                  <a:cubicBezTo>
                    <a:pt x="92" y="130"/>
                    <a:pt x="293" y="187"/>
                    <a:pt x="573" y="164"/>
                  </a:cubicBezTo>
                  <a:cubicBezTo>
                    <a:pt x="870" y="139"/>
                    <a:pt x="1053" y="44"/>
                    <a:pt x="1125" y="0"/>
                  </a:cubicBezTo>
                </a:path>
              </a:pathLst>
            </a:custGeom>
            <a:noFill/>
            <a:ln w="12700" cap="flat">
              <a:solidFill>
                <a:srgbClr val="2C62A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3" name="Grupo 112"/>
          <p:cNvGrpSpPr/>
          <p:nvPr userDrawn="1"/>
        </p:nvGrpSpPr>
        <p:grpSpPr>
          <a:xfrm flipH="1">
            <a:off x="8637876" y="-25400"/>
            <a:ext cx="3565451" cy="823351"/>
            <a:chOff x="980194" y="2079064"/>
            <a:chExt cx="3581629" cy="827087"/>
          </a:xfrm>
        </p:grpSpPr>
        <p:sp>
          <p:nvSpPr>
            <p:cNvPr id="114" name="Freeform 5"/>
            <p:cNvSpPr>
              <a:spLocks/>
            </p:cNvSpPr>
            <p:nvPr userDrawn="1"/>
          </p:nvSpPr>
          <p:spPr bwMode="auto">
            <a:xfrm>
              <a:off x="4298099" y="2085168"/>
              <a:ext cx="263724" cy="309777"/>
            </a:xfrm>
            <a:custGeom>
              <a:avLst/>
              <a:gdLst>
                <a:gd name="T0" fmla="*/ 0 w 179"/>
                <a:gd name="T1" fmla="*/ 94 h 203"/>
                <a:gd name="T2" fmla="*/ 179 w 179"/>
                <a:gd name="T3" fmla="*/ 0 h 203"/>
                <a:gd name="T4" fmla="*/ 170 w 179"/>
                <a:gd name="T5" fmla="*/ 203 h 203"/>
                <a:gd name="T6" fmla="*/ 0 w 179"/>
                <a:gd name="T7" fmla="*/ 9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9" h="203">
                  <a:moveTo>
                    <a:pt x="0" y="94"/>
                  </a:moveTo>
                  <a:lnTo>
                    <a:pt x="179" y="0"/>
                  </a:lnTo>
                  <a:lnTo>
                    <a:pt x="170" y="203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6"/>
            <p:cNvSpPr>
              <a:spLocks/>
            </p:cNvSpPr>
            <p:nvPr userDrawn="1"/>
          </p:nvSpPr>
          <p:spPr bwMode="auto">
            <a:xfrm>
              <a:off x="2658300" y="2611634"/>
              <a:ext cx="296137" cy="280782"/>
            </a:xfrm>
            <a:custGeom>
              <a:avLst/>
              <a:gdLst>
                <a:gd name="T0" fmla="*/ 0 w 201"/>
                <a:gd name="T1" fmla="*/ 20 h 184"/>
                <a:gd name="T2" fmla="*/ 201 w 201"/>
                <a:gd name="T3" fmla="*/ 0 h 184"/>
                <a:gd name="T4" fmla="*/ 117 w 201"/>
                <a:gd name="T5" fmla="*/ 184 h 184"/>
                <a:gd name="T6" fmla="*/ 0 w 201"/>
                <a:gd name="T7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0" y="20"/>
                  </a:moveTo>
                  <a:lnTo>
                    <a:pt x="201" y="0"/>
                  </a:lnTo>
                  <a:lnTo>
                    <a:pt x="117" y="184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7"/>
            <p:cNvSpPr>
              <a:spLocks/>
            </p:cNvSpPr>
            <p:nvPr userDrawn="1"/>
          </p:nvSpPr>
          <p:spPr bwMode="auto">
            <a:xfrm>
              <a:off x="3088508" y="2535335"/>
              <a:ext cx="291716" cy="294517"/>
            </a:xfrm>
            <a:custGeom>
              <a:avLst/>
              <a:gdLst>
                <a:gd name="T0" fmla="*/ 0 w 198"/>
                <a:gd name="T1" fmla="*/ 37 h 193"/>
                <a:gd name="T2" fmla="*/ 198 w 198"/>
                <a:gd name="T3" fmla="*/ 0 h 193"/>
                <a:gd name="T4" fmla="*/ 131 w 198"/>
                <a:gd name="T5" fmla="*/ 193 h 193"/>
                <a:gd name="T6" fmla="*/ 0 w 198"/>
                <a:gd name="T7" fmla="*/ 37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" h="193">
                  <a:moveTo>
                    <a:pt x="0" y="37"/>
                  </a:moveTo>
                  <a:lnTo>
                    <a:pt x="198" y="0"/>
                  </a:lnTo>
                  <a:lnTo>
                    <a:pt x="131" y="193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8"/>
            <p:cNvSpPr>
              <a:spLocks/>
            </p:cNvSpPr>
            <p:nvPr userDrawn="1"/>
          </p:nvSpPr>
          <p:spPr bwMode="auto">
            <a:xfrm>
              <a:off x="3511349" y="2428515"/>
              <a:ext cx="285823" cy="300621"/>
            </a:xfrm>
            <a:custGeom>
              <a:avLst/>
              <a:gdLst>
                <a:gd name="T0" fmla="*/ 0 w 194"/>
                <a:gd name="T1" fmla="*/ 50 h 197"/>
                <a:gd name="T2" fmla="*/ 194 w 194"/>
                <a:gd name="T3" fmla="*/ 0 h 197"/>
                <a:gd name="T4" fmla="*/ 138 w 194"/>
                <a:gd name="T5" fmla="*/ 197 h 197"/>
                <a:gd name="T6" fmla="*/ 0 w 194"/>
                <a:gd name="T7" fmla="*/ 5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197">
                  <a:moveTo>
                    <a:pt x="0" y="50"/>
                  </a:moveTo>
                  <a:lnTo>
                    <a:pt x="194" y="0"/>
                  </a:lnTo>
                  <a:lnTo>
                    <a:pt x="138" y="197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9"/>
            <p:cNvSpPr>
              <a:spLocks/>
            </p:cNvSpPr>
            <p:nvPr userDrawn="1"/>
          </p:nvSpPr>
          <p:spPr bwMode="auto">
            <a:xfrm>
              <a:off x="3919458" y="2275916"/>
              <a:ext cx="279930" cy="306725"/>
            </a:xfrm>
            <a:custGeom>
              <a:avLst/>
              <a:gdLst>
                <a:gd name="T0" fmla="*/ 0 w 190"/>
                <a:gd name="T1" fmla="*/ 72 h 201"/>
                <a:gd name="T2" fmla="*/ 190 w 190"/>
                <a:gd name="T3" fmla="*/ 0 h 201"/>
                <a:gd name="T4" fmla="*/ 157 w 190"/>
                <a:gd name="T5" fmla="*/ 201 h 201"/>
                <a:gd name="T6" fmla="*/ 0 w 190"/>
                <a:gd name="T7" fmla="*/ 7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0" h="201">
                  <a:moveTo>
                    <a:pt x="0" y="72"/>
                  </a:moveTo>
                  <a:lnTo>
                    <a:pt x="190" y="0"/>
                  </a:lnTo>
                  <a:lnTo>
                    <a:pt x="157" y="201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10"/>
            <p:cNvSpPr>
              <a:spLocks/>
            </p:cNvSpPr>
            <p:nvPr userDrawn="1"/>
          </p:nvSpPr>
          <p:spPr bwMode="auto">
            <a:xfrm>
              <a:off x="983141" y="2408678"/>
              <a:ext cx="287297" cy="303673"/>
            </a:xfrm>
            <a:custGeom>
              <a:avLst/>
              <a:gdLst>
                <a:gd name="T0" fmla="*/ 195 w 195"/>
                <a:gd name="T1" fmla="*/ 59 h 199"/>
                <a:gd name="T2" fmla="*/ 0 w 195"/>
                <a:gd name="T3" fmla="*/ 0 h 199"/>
                <a:gd name="T4" fmla="*/ 41 w 195"/>
                <a:gd name="T5" fmla="*/ 199 h 199"/>
                <a:gd name="T6" fmla="*/ 195 w 195"/>
                <a:gd name="T7" fmla="*/ 5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199">
                  <a:moveTo>
                    <a:pt x="195" y="59"/>
                  </a:moveTo>
                  <a:lnTo>
                    <a:pt x="0" y="0"/>
                  </a:lnTo>
                  <a:lnTo>
                    <a:pt x="41" y="199"/>
                  </a:lnTo>
                  <a:lnTo>
                    <a:pt x="195" y="59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11"/>
            <p:cNvSpPr>
              <a:spLocks/>
            </p:cNvSpPr>
            <p:nvPr userDrawn="1"/>
          </p:nvSpPr>
          <p:spPr bwMode="auto">
            <a:xfrm>
              <a:off x="2222199" y="2636050"/>
              <a:ext cx="299083" cy="270101"/>
            </a:xfrm>
            <a:custGeom>
              <a:avLst/>
              <a:gdLst>
                <a:gd name="T0" fmla="*/ 203 w 203"/>
                <a:gd name="T1" fmla="*/ 4 h 177"/>
                <a:gd name="T2" fmla="*/ 0 w 203"/>
                <a:gd name="T3" fmla="*/ 0 h 177"/>
                <a:gd name="T4" fmla="*/ 99 w 203"/>
                <a:gd name="T5" fmla="*/ 177 h 177"/>
                <a:gd name="T6" fmla="*/ 203 w 203"/>
                <a:gd name="T7" fmla="*/ 4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177">
                  <a:moveTo>
                    <a:pt x="203" y="4"/>
                  </a:moveTo>
                  <a:lnTo>
                    <a:pt x="0" y="0"/>
                  </a:lnTo>
                  <a:lnTo>
                    <a:pt x="99" y="177"/>
                  </a:lnTo>
                  <a:lnTo>
                    <a:pt x="203" y="4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12"/>
            <p:cNvSpPr>
              <a:spLocks/>
            </p:cNvSpPr>
            <p:nvPr userDrawn="1"/>
          </p:nvSpPr>
          <p:spPr bwMode="auto">
            <a:xfrm>
              <a:off x="1794938" y="2605530"/>
              <a:ext cx="296137" cy="280782"/>
            </a:xfrm>
            <a:custGeom>
              <a:avLst/>
              <a:gdLst>
                <a:gd name="T0" fmla="*/ 201 w 201"/>
                <a:gd name="T1" fmla="*/ 15 h 184"/>
                <a:gd name="T2" fmla="*/ 0 w 201"/>
                <a:gd name="T3" fmla="*/ 0 h 184"/>
                <a:gd name="T4" fmla="*/ 87 w 201"/>
                <a:gd name="T5" fmla="*/ 184 h 184"/>
                <a:gd name="T6" fmla="*/ 201 w 201"/>
                <a:gd name="T7" fmla="*/ 1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201" y="15"/>
                  </a:moveTo>
                  <a:lnTo>
                    <a:pt x="0" y="0"/>
                  </a:lnTo>
                  <a:lnTo>
                    <a:pt x="87" y="184"/>
                  </a:lnTo>
                  <a:lnTo>
                    <a:pt x="201" y="15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13"/>
            <p:cNvSpPr>
              <a:spLocks/>
            </p:cNvSpPr>
            <p:nvPr userDrawn="1"/>
          </p:nvSpPr>
          <p:spPr bwMode="auto">
            <a:xfrm>
              <a:off x="1375042" y="2529231"/>
              <a:ext cx="293190" cy="292990"/>
            </a:xfrm>
            <a:custGeom>
              <a:avLst/>
              <a:gdLst>
                <a:gd name="T0" fmla="*/ 199 w 199"/>
                <a:gd name="T1" fmla="*/ 39 h 192"/>
                <a:gd name="T2" fmla="*/ 0 w 199"/>
                <a:gd name="T3" fmla="*/ 0 h 192"/>
                <a:gd name="T4" fmla="*/ 67 w 199"/>
                <a:gd name="T5" fmla="*/ 192 h 192"/>
                <a:gd name="T6" fmla="*/ 199 w 199"/>
                <a:gd name="T7" fmla="*/ 39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192">
                  <a:moveTo>
                    <a:pt x="199" y="39"/>
                  </a:moveTo>
                  <a:lnTo>
                    <a:pt x="0" y="0"/>
                  </a:lnTo>
                  <a:lnTo>
                    <a:pt x="67" y="192"/>
                  </a:lnTo>
                  <a:lnTo>
                    <a:pt x="199" y="39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14"/>
            <p:cNvSpPr>
              <a:spLocks/>
            </p:cNvSpPr>
            <p:nvPr userDrawn="1"/>
          </p:nvSpPr>
          <p:spPr bwMode="auto">
            <a:xfrm>
              <a:off x="980194" y="2079064"/>
              <a:ext cx="3581629" cy="622604"/>
            </a:xfrm>
            <a:custGeom>
              <a:avLst/>
              <a:gdLst>
                <a:gd name="T0" fmla="*/ 0 w 1125"/>
                <a:gd name="T1" fmla="*/ 97 h 187"/>
                <a:gd name="T2" fmla="*/ 573 w 1125"/>
                <a:gd name="T3" fmla="*/ 164 h 187"/>
                <a:gd name="T4" fmla="*/ 1125 w 1125"/>
                <a:gd name="T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5" h="187">
                  <a:moveTo>
                    <a:pt x="0" y="97"/>
                  </a:moveTo>
                  <a:cubicBezTo>
                    <a:pt x="92" y="130"/>
                    <a:pt x="293" y="187"/>
                    <a:pt x="573" y="164"/>
                  </a:cubicBezTo>
                  <a:cubicBezTo>
                    <a:pt x="870" y="139"/>
                    <a:pt x="1053" y="44"/>
                    <a:pt x="1125" y="0"/>
                  </a:cubicBezTo>
                </a:path>
              </a:pathLst>
            </a:custGeom>
            <a:noFill/>
            <a:ln w="12700" cap="flat">
              <a:solidFill>
                <a:srgbClr val="2C62A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67" name="Grupo 166">
            <a:extLst>
              <a:ext uri="{FF2B5EF4-FFF2-40B4-BE49-F238E27FC236}">
                <a16:creationId xmlns:a16="http://schemas.microsoft.com/office/drawing/2014/main" id="{FD8C81E6-232C-47AD-AC4B-3A1B80C19C19}"/>
              </a:ext>
            </a:extLst>
          </p:cNvPr>
          <p:cNvGrpSpPr/>
          <p:nvPr userDrawn="1"/>
        </p:nvGrpSpPr>
        <p:grpSpPr>
          <a:xfrm>
            <a:off x="-1" y="6574199"/>
            <a:ext cx="12192001" cy="319093"/>
            <a:chOff x="5281218" y="4268833"/>
            <a:chExt cx="769937" cy="455567"/>
          </a:xfrm>
        </p:grpSpPr>
        <p:sp>
          <p:nvSpPr>
            <p:cNvPr id="168" name="Rectangle 5">
              <a:extLst>
                <a:ext uri="{FF2B5EF4-FFF2-40B4-BE49-F238E27FC236}">
                  <a16:creationId xmlns:a16="http://schemas.microsoft.com/office/drawing/2014/main" id="{1DA36E7C-8E59-4F12-8338-5423433099C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81218" y="4268833"/>
              <a:ext cx="769937" cy="158749"/>
            </a:xfrm>
            <a:prstGeom prst="rect">
              <a:avLst/>
            </a:prstGeom>
            <a:solidFill>
              <a:srgbClr val="D52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69" name="Rectangle 6">
              <a:extLst>
                <a:ext uri="{FF2B5EF4-FFF2-40B4-BE49-F238E27FC236}">
                  <a16:creationId xmlns:a16="http://schemas.microsoft.com/office/drawing/2014/main" id="{497149EE-A80D-4DEE-A2CB-880564DDB90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81218" y="4424409"/>
              <a:ext cx="769937" cy="160337"/>
            </a:xfrm>
            <a:prstGeom prst="rect">
              <a:avLst/>
            </a:prstGeom>
            <a:solidFill>
              <a:srgbClr val="F9E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Rectangle 7">
              <a:extLst>
                <a:ext uri="{FF2B5EF4-FFF2-40B4-BE49-F238E27FC236}">
                  <a16:creationId xmlns:a16="http://schemas.microsoft.com/office/drawing/2014/main" id="{0BC4536F-AECD-46EF-8932-047B626CCE2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81218" y="4564063"/>
              <a:ext cx="769937" cy="160337"/>
            </a:xfrm>
            <a:prstGeom prst="rect">
              <a:avLst/>
            </a:pr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 Placeholder 9">
            <a:extLst>
              <a:ext uri="{FF2B5EF4-FFF2-40B4-BE49-F238E27FC236}">
                <a16:creationId xmlns:a16="http://schemas.microsoft.com/office/drawing/2014/main" id="{38856908-E351-49CE-A3F5-8308E86B6B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72254" y="96927"/>
            <a:ext cx="629042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rgbClr val="E740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upo 4"/>
          <p:cNvGrpSpPr/>
          <p:nvPr userDrawn="1"/>
        </p:nvGrpSpPr>
        <p:grpSpPr>
          <a:xfrm>
            <a:off x="-21601" y="13926"/>
            <a:ext cx="3581629" cy="827087"/>
            <a:chOff x="980194" y="2079064"/>
            <a:chExt cx="3581629" cy="827087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4298099" y="2085168"/>
              <a:ext cx="263724" cy="309777"/>
            </a:xfrm>
            <a:custGeom>
              <a:avLst/>
              <a:gdLst>
                <a:gd name="T0" fmla="*/ 0 w 179"/>
                <a:gd name="T1" fmla="*/ 94 h 203"/>
                <a:gd name="T2" fmla="*/ 179 w 179"/>
                <a:gd name="T3" fmla="*/ 0 h 203"/>
                <a:gd name="T4" fmla="*/ 170 w 179"/>
                <a:gd name="T5" fmla="*/ 203 h 203"/>
                <a:gd name="T6" fmla="*/ 0 w 179"/>
                <a:gd name="T7" fmla="*/ 9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9" h="203">
                  <a:moveTo>
                    <a:pt x="0" y="94"/>
                  </a:moveTo>
                  <a:lnTo>
                    <a:pt x="179" y="0"/>
                  </a:lnTo>
                  <a:lnTo>
                    <a:pt x="170" y="203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2658300" y="2611634"/>
              <a:ext cx="296137" cy="280782"/>
            </a:xfrm>
            <a:custGeom>
              <a:avLst/>
              <a:gdLst>
                <a:gd name="T0" fmla="*/ 0 w 201"/>
                <a:gd name="T1" fmla="*/ 20 h 184"/>
                <a:gd name="T2" fmla="*/ 201 w 201"/>
                <a:gd name="T3" fmla="*/ 0 h 184"/>
                <a:gd name="T4" fmla="*/ 117 w 201"/>
                <a:gd name="T5" fmla="*/ 184 h 184"/>
                <a:gd name="T6" fmla="*/ 0 w 201"/>
                <a:gd name="T7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0" y="20"/>
                  </a:moveTo>
                  <a:lnTo>
                    <a:pt x="201" y="0"/>
                  </a:lnTo>
                  <a:lnTo>
                    <a:pt x="117" y="184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3088508" y="2535335"/>
              <a:ext cx="291716" cy="294517"/>
            </a:xfrm>
            <a:custGeom>
              <a:avLst/>
              <a:gdLst>
                <a:gd name="T0" fmla="*/ 0 w 198"/>
                <a:gd name="T1" fmla="*/ 37 h 193"/>
                <a:gd name="T2" fmla="*/ 198 w 198"/>
                <a:gd name="T3" fmla="*/ 0 h 193"/>
                <a:gd name="T4" fmla="*/ 131 w 198"/>
                <a:gd name="T5" fmla="*/ 193 h 193"/>
                <a:gd name="T6" fmla="*/ 0 w 198"/>
                <a:gd name="T7" fmla="*/ 37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" h="193">
                  <a:moveTo>
                    <a:pt x="0" y="37"/>
                  </a:moveTo>
                  <a:lnTo>
                    <a:pt x="198" y="0"/>
                  </a:lnTo>
                  <a:lnTo>
                    <a:pt x="131" y="193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3511349" y="2428515"/>
              <a:ext cx="285823" cy="300621"/>
            </a:xfrm>
            <a:custGeom>
              <a:avLst/>
              <a:gdLst>
                <a:gd name="T0" fmla="*/ 0 w 194"/>
                <a:gd name="T1" fmla="*/ 50 h 197"/>
                <a:gd name="T2" fmla="*/ 194 w 194"/>
                <a:gd name="T3" fmla="*/ 0 h 197"/>
                <a:gd name="T4" fmla="*/ 138 w 194"/>
                <a:gd name="T5" fmla="*/ 197 h 197"/>
                <a:gd name="T6" fmla="*/ 0 w 194"/>
                <a:gd name="T7" fmla="*/ 5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197">
                  <a:moveTo>
                    <a:pt x="0" y="50"/>
                  </a:moveTo>
                  <a:lnTo>
                    <a:pt x="194" y="0"/>
                  </a:lnTo>
                  <a:lnTo>
                    <a:pt x="138" y="197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3919458" y="2275916"/>
              <a:ext cx="279930" cy="306725"/>
            </a:xfrm>
            <a:custGeom>
              <a:avLst/>
              <a:gdLst>
                <a:gd name="T0" fmla="*/ 0 w 190"/>
                <a:gd name="T1" fmla="*/ 72 h 201"/>
                <a:gd name="T2" fmla="*/ 190 w 190"/>
                <a:gd name="T3" fmla="*/ 0 h 201"/>
                <a:gd name="T4" fmla="*/ 157 w 190"/>
                <a:gd name="T5" fmla="*/ 201 h 201"/>
                <a:gd name="T6" fmla="*/ 0 w 190"/>
                <a:gd name="T7" fmla="*/ 7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0" h="201">
                  <a:moveTo>
                    <a:pt x="0" y="72"/>
                  </a:moveTo>
                  <a:lnTo>
                    <a:pt x="190" y="0"/>
                  </a:lnTo>
                  <a:lnTo>
                    <a:pt x="157" y="201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983141" y="2408678"/>
              <a:ext cx="287297" cy="303673"/>
            </a:xfrm>
            <a:custGeom>
              <a:avLst/>
              <a:gdLst>
                <a:gd name="T0" fmla="*/ 195 w 195"/>
                <a:gd name="T1" fmla="*/ 59 h 199"/>
                <a:gd name="T2" fmla="*/ 0 w 195"/>
                <a:gd name="T3" fmla="*/ 0 h 199"/>
                <a:gd name="T4" fmla="*/ 41 w 195"/>
                <a:gd name="T5" fmla="*/ 199 h 199"/>
                <a:gd name="T6" fmla="*/ 195 w 195"/>
                <a:gd name="T7" fmla="*/ 5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199">
                  <a:moveTo>
                    <a:pt x="195" y="59"/>
                  </a:moveTo>
                  <a:lnTo>
                    <a:pt x="0" y="0"/>
                  </a:lnTo>
                  <a:lnTo>
                    <a:pt x="41" y="199"/>
                  </a:lnTo>
                  <a:lnTo>
                    <a:pt x="195" y="59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/>
            <p:cNvSpPr>
              <a:spLocks/>
            </p:cNvSpPr>
            <p:nvPr userDrawn="1"/>
          </p:nvSpPr>
          <p:spPr bwMode="auto">
            <a:xfrm>
              <a:off x="2222199" y="2636050"/>
              <a:ext cx="299083" cy="270101"/>
            </a:xfrm>
            <a:custGeom>
              <a:avLst/>
              <a:gdLst>
                <a:gd name="T0" fmla="*/ 203 w 203"/>
                <a:gd name="T1" fmla="*/ 4 h 177"/>
                <a:gd name="T2" fmla="*/ 0 w 203"/>
                <a:gd name="T3" fmla="*/ 0 h 177"/>
                <a:gd name="T4" fmla="*/ 99 w 203"/>
                <a:gd name="T5" fmla="*/ 177 h 177"/>
                <a:gd name="T6" fmla="*/ 203 w 203"/>
                <a:gd name="T7" fmla="*/ 4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177">
                  <a:moveTo>
                    <a:pt x="203" y="4"/>
                  </a:moveTo>
                  <a:lnTo>
                    <a:pt x="0" y="0"/>
                  </a:lnTo>
                  <a:lnTo>
                    <a:pt x="99" y="177"/>
                  </a:lnTo>
                  <a:lnTo>
                    <a:pt x="203" y="4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>
              <a:off x="1794938" y="2605530"/>
              <a:ext cx="296137" cy="280782"/>
            </a:xfrm>
            <a:custGeom>
              <a:avLst/>
              <a:gdLst>
                <a:gd name="T0" fmla="*/ 201 w 201"/>
                <a:gd name="T1" fmla="*/ 15 h 184"/>
                <a:gd name="T2" fmla="*/ 0 w 201"/>
                <a:gd name="T3" fmla="*/ 0 h 184"/>
                <a:gd name="T4" fmla="*/ 87 w 201"/>
                <a:gd name="T5" fmla="*/ 184 h 184"/>
                <a:gd name="T6" fmla="*/ 201 w 201"/>
                <a:gd name="T7" fmla="*/ 1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201" y="15"/>
                  </a:moveTo>
                  <a:lnTo>
                    <a:pt x="0" y="0"/>
                  </a:lnTo>
                  <a:lnTo>
                    <a:pt x="87" y="184"/>
                  </a:lnTo>
                  <a:lnTo>
                    <a:pt x="201" y="15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1375042" y="2529231"/>
              <a:ext cx="293190" cy="292990"/>
            </a:xfrm>
            <a:custGeom>
              <a:avLst/>
              <a:gdLst>
                <a:gd name="T0" fmla="*/ 199 w 199"/>
                <a:gd name="T1" fmla="*/ 39 h 192"/>
                <a:gd name="T2" fmla="*/ 0 w 199"/>
                <a:gd name="T3" fmla="*/ 0 h 192"/>
                <a:gd name="T4" fmla="*/ 67 w 199"/>
                <a:gd name="T5" fmla="*/ 192 h 192"/>
                <a:gd name="T6" fmla="*/ 199 w 199"/>
                <a:gd name="T7" fmla="*/ 39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192">
                  <a:moveTo>
                    <a:pt x="199" y="39"/>
                  </a:moveTo>
                  <a:lnTo>
                    <a:pt x="0" y="0"/>
                  </a:lnTo>
                  <a:lnTo>
                    <a:pt x="67" y="192"/>
                  </a:lnTo>
                  <a:lnTo>
                    <a:pt x="199" y="39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980194" y="2079064"/>
              <a:ext cx="3581629" cy="622604"/>
            </a:xfrm>
            <a:custGeom>
              <a:avLst/>
              <a:gdLst>
                <a:gd name="T0" fmla="*/ 0 w 1125"/>
                <a:gd name="T1" fmla="*/ 97 h 187"/>
                <a:gd name="T2" fmla="*/ 573 w 1125"/>
                <a:gd name="T3" fmla="*/ 164 h 187"/>
                <a:gd name="T4" fmla="*/ 1125 w 1125"/>
                <a:gd name="T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5" h="187">
                  <a:moveTo>
                    <a:pt x="0" y="97"/>
                  </a:moveTo>
                  <a:cubicBezTo>
                    <a:pt x="92" y="130"/>
                    <a:pt x="293" y="187"/>
                    <a:pt x="573" y="164"/>
                  </a:cubicBezTo>
                  <a:cubicBezTo>
                    <a:pt x="870" y="139"/>
                    <a:pt x="1053" y="44"/>
                    <a:pt x="1125" y="0"/>
                  </a:cubicBezTo>
                </a:path>
              </a:pathLst>
            </a:custGeom>
            <a:noFill/>
            <a:ln w="12700" cap="flat">
              <a:solidFill>
                <a:srgbClr val="2C62A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6" name="Grupo 15"/>
          <p:cNvGrpSpPr/>
          <p:nvPr userDrawn="1"/>
        </p:nvGrpSpPr>
        <p:grpSpPr>
          <a:xfrm flipH="1">
            <a:off x="8637876" y="0"/>
            <a:ext cx="3565451" cy="823351"/>
            <a:chOff x="980194" y="2079064"/>
            <a:chExt cx="3581629" cy="827087"/>
          </a:xfrm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4298099" y="2085168"/>
              <a:ext cx="263724" cy="309777"/>
            </a:xfrm>
            <a:custGeom>
              <a:avLst/>
              <a:gdLst>
                <a:gd name="T0" fmla="*/ 0 w 179"/>
                <a:gd name="T1" fmla="*/ 94 h 203"/>
                <a:gd name="T2" fmla="*/ 179 w 179"/>
                <a:gd name="T3" fmla="*/ 0 h 203"/>
                <a:gd name="T4" fmla="*/ 170 w 179"/>
                <a:gd name="T5" fmla="*/ 203 h 203"/>
                <a:gd name="T6" fmla="*/ 0 w 179"/>
                <a:gd name="T7" fmla="*/ 9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9" h="203">
                  <a:moveTo>
                    <a:pt x="0" y="94"/>
                  </a:moveTo>
                  <a:lnTo>
                    <a:pt x="179" y="0"/>
                  </a:lnTo>
                  <a:lnTo>
                    <a:pt x="170" y="203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2658300" y="2611634"/>
              <a:ext cx="296137" cy="280782"/>
            </a:xfrm>
            <a:custGeom>
              <a:avLst/>
              <a:gdLst>
                <a:gd name="T0" fmla="*/ 0 w 201"/>
                <a:gd name="T1" fmla="*/ 20 h 184"/>
                <a:gd name="T2" fmla="*/ 201 w 201"/>
                <a:gd name="T3" fmla="*/ 0 h 184"/>
                <a:gd name="T4" fmla="*/ 117 w 201"/>
                <a:gd name="T5" fmla="*/ 184 h 184"/>
                <a:gd name="T6" fmla="*/ 0 w 201"/>
                <a:gd name="T7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0" y="20"/>
                  </a:moveTo>
                  <a:lnTo>
                    <a:pt x="201" y="0"/>
                  </a:lnTo>
                  <a:lnTo>
                    <a:pt x="117" y="184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3088508" y="2535335"/>
              <a:ext cx="291716" cy="294517"/>
            </a:xfrm>
            <a:custGeom>
              <a:avLst/>
              <a:gdLst>
                <a:gd name="T0" fmla="*/ 0 w 198"/>
                <a:gd name="T1" fmla="*/ 37 h 193"/>
                <a:gd name="T2" fmla="*/ 198 w 198"/>
                <a:gd name="T3" fmla="*/ 0 h 193"/>
                <a:gd name="T4" fmla="*/ 131 w 198"/>
                <a:gd name="T5" fmla="*/ 193 h 193"/>
                <a:gd name="T6" fmla="*/ 0 w 198"/>
                <a:gd name="T7" fmla="*/ 37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" h="193">
                  <a:moveTo>
                    <a:pt x="0" y="37"/>
                  </a:moveTo>
                  <a:lnTo>
                    <a:pt x="198" y="0"/>
                  </a:lnTo>
                  <a:lnTo>
                    <a:pt x="131" y="193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3511349" y="2428515"/>
              <a:ext cx="285823" cy="300621"/>
            </a:xfrm>
            <a:custGeom>
              <a:avLst/>
              <a:gdLst>
                <a:gd name="T0" fmla="*/ 0 w 194"/>
                <a:gd name="T1" fmla="*/ 50 h 197"/>
                <a:gd name="T2" fmla="*/ 194 w 194"/>
                <a:gd name="T3" fmla="*/ 0 h 197"/>
                <a:gd name="T4" fmla="*/ 138 w 194"/>
                <a:gd name="T5" fmla="*/ 197 h 197"/>
                <a:gd name="T6" fmla="*/ 0 w 194"/>
                <a:gd name="T7" fmla="*/ 5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197">
                  <a:moveTo>
                    <a:pt x="0" y="50"/>
                  </a:moveTo>
                  <a:lnTo>
                    <a:pt x="194" y="0"/>
                  </a:lnTo>
                  <a:lnTo>
                    <a:pt x="138" y="197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3919458" y="2275916"/>
              <a:ext cx="279930" cy="306725"/>
            </a:xfrm>
            <a:custGeom>
              <a:avLst/>
              <a:gdLst>
                <a:gd name="T0" fmla="*/ 0 w 190"/>
                <a:gd name="T1" fmla="*/ 72 h 201"/>
                <a:gd name="T2" fmla="*/ 190 w 190"/>
                <a:gd name="T3" fmla="*/ 0 h 201"/>
                <a:gd name="T4" fmla="*/ 157 w 190"/>
                <a:gd name="T5" fmla="*/ 201 h 201"/>
                <a:gd name="T6" fmla="*/ 0 w 190"/>
                <a:gd name="T7" fmla="*/ 7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0" h="201">
                  <a:moveTo>
                    <a:pt x="0" y="72"/>
                  </a:moveTo>
                  <a:lnTo>
                    <a:pt x="190" y="0"/>
                  </a:lnTo>
                  <a:lnTo>
                    <a:pt x="157" y="201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983141" y="2408678"/>
              <a:ext cx="287297" cy="303673"/>
            </a:xfrm>
            <a:custGeom>
              <a:avLst/>
              <a:gdLst>
                <a:gd name="T0" fmla="*/ 195 w 195"/>
                <a:gd name="T1" fmla="*/ 59 h 199"/>
                <a:gd name="T2" fmla="*/ 0 w 195"/>
                <a:gd name="T3" fmla="*/ 0 h 199"/>
                <a:gd name="T4" fmla="*/ 41 w 195"/>
                <a:gd name="T5" fmla="*/ 199 h 199"/>
                <a:gd name="T6" fmla="*/ 195 w 195"/>
                <a:gd name="T7" fmla="*/ 5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199">
                  <a:moveTo>
                    <a:pt x="195" y="59"/>
                  </a:moveTo>
                  <a:lnTo>
                    <a:pt x="0" y="0"/>
                  </a:lnTo>
                  <a:lnTo>
                    <a:pt x="41" y="199"/>
                  </a:lnTo>
                  <a:lnTo>
                    <a:pt x="195" y="59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1"/>
            <p:cNvSpPr>
              <a:spLocks/>
            </p:cNvSpPr>
            <p:nvPr userDrawn="1"/>
          </p:nvSpPr>
          <p:spPr bwMode="auto">
            <a:xfrm>
              <a:off x="2222199" y="2636050"/>
              <a:ext cx="299083" cy="270101"/>
            </a:xfrm>
            <a:custGeom>
              <a:avLst/>
              <a:gdLst>
                <a:gd name="T0" fmla="*/ 203 w 203"/>
                <a:gd name="T1" fmla="*/ 4 h 177"/>
                <a:gd name="T2" fmla="*/ 0 w 203"/>
                <a:gd name="T3" fmla="*/ 0 h 177"/>
                <a:gd name="T4" fmla="*/ 99 w 203"/>
                <a:gd name="T5" fmla="*/ 177 h 177"/>
                <a:gd name="T6" fmla="*/ 203 w 203"/>
                <a:gd name="T7" fmla="*/ 4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177">
                  <a:moveTo>
                    <a:pt x="203" y="4"/>
                  </a:moveTo>
                  <a:lnTo>
                    <a:pt x="0" y="0"/>
                  </a:lnTo>
                  <a:lnTo>
                    <a:pt x="99" y="177"/>
                  </a:lnTo>
                  <a:lnTo>
                    <a:pt x="203" y="4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2"/>
            <p:cNvSpPr>
              <a:spLocks/>
            </p:cNvSpPr>
            <p:nvPr userDrawn="1"/>
          </p:nvSpPr>
          <p:spPr bwMode="auto">
            <a:xfrm>
              <a:off x="1794938" y="2605530"/>
              <a:ext cx="296137" cy="280782"/>
            </a:xfrm>
            <a:custGeom>
              <a:avLst/>
              <a:gdLst>
                <a:gd name="T0" fmla="*/ 201 w 201"/>
                <a:gd name="T1" fmla="*/ 15 h 184"/>
                <a:gd name="T2" fmla="*/ 0 w 201"/>
                <a:gd name="T3" fmla="*/ 0 h 184"/>
                <a:gd name="T4" fmla="*/ 87 w 201"/>
                <a:gd name="T5" fmla="*/ 184 h 184"/>
                <a:gd name="T6" fmla="*/ 201 w 201"/>
                <a:gd name="T7" fmla="*/ 1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201" y="15"/>
                  </a:moveTo>
                  <a:lnTo>
                    <a:pt x="0" y="0"/>
                  </a:lnTo>
                  <a:lnTo>
                    <a:pt x="87" y="184"/>
                  </a:lnTo>
                  <a:lnTo>
                    <a:pt x="201" y="15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3"/>
            <p:cNvSpPr>
              <a:spLocks/>
            </p:cNvSpPr>
            <p:nvPr userDrawn="1"/>
          </p:nvSpPr>
          <p:spPr bwMode="auto">
            <a:xfrm>
              <a:off x="1375042" y="2529231"/>
              <a:ext cx="293190" cy="292990"/>
            </a:xfrm>
            <a:custGeom>
              <a:avLst/>
              <a:gdLst>
                <a:gd name="T0" fmla="*/ 199 w 199"/>
                <a:gd name="T1" fmla="*/ 39 h 192"/>
                <a:gd name="T2" fmla="*/ 0 w 199"/>
                <a:gd name="T3" fmla="*/ 0 h 192"/>
                <a:gd name="T4" fmla="*/ 67 w 199"/>
                <a:gd name="T5" fmla="*/ 192 h 192"/>
                <a:gd name="T6" fmla="*/ 199 w 199"/>
                <a:gd name="T7" fmla="*/ 39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192">
                  <a:moveTo>
                    <a:pt x="199" y="39"/>
                  </a:moveTo>
                  <a:lnTo>
                    <a:pt x="0" y="0"/>
                  </a:lnTo>
                  <a:lnTo>
                    <a:pt x="67" y="192"/>
                  </a:lnTo>
                  <a:lnTo>
                    <a:pt x="199" y="39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4"/>
            <p:cNvSpPr>
              <a:spLocks/>
            </p:cNvSpPr>
            <p:nvPr userDrawn="1"/>
          </p:nvSpPr>
          <p:spPr bwMode="auto">
            <a:xfrm>
              <a:off x="980194" y="2079064"/>
              <a:ext cx="3581629" cy="622604"/>
            </a:xfrm>
            <a:custGeom>
              <a:avLst/>
              <a:gdLst>
                <a:gd name="T0" fmla="*/ 0 w 1125"/>
                <a:gd name="T1" fmla="*/ 97 h 187"/>
                <a:gd name="T2" fmla="*/ 573 w 1125"/>
                <a:gd name="T3" fmla="*/ 164 h 187"/>
                <a:gd name="T4" fmla="*/ 1125 w 1125"/>
                <a:gd name="T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5" h="187">
                  <a:moveTo>
                    <a:pt x="0" y="97"/>
                  </a:moveTo>
                  <a:cubicBezTo>
                    <a:pt x="92" y="130"/>
                    <a:pt x="293" y="187"/>
                    <a:pt x="573" y="164"/>
                  </a:cubicBezTo>
                  <a:cubicBezTo>
                    <a:pt x="870" y="139"/>
                    <a:pt x="1053" y="44"/>
                    <a:pt x="1125" y="0"/>
                  </a:cubicBezTo>
                </a:path>
              </a:pathLst>
            </a:custGeom>
            <a:noFill/>
            <a:ln w="12700" cap="flat">
              <a:solidFill>
                <a:srgbClr val="2C62A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245249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0521B0B8-EB35-4CA0-BEBE-1106EDB066A4}"/>
              </a:ext>
            </a:extLst>
          </p:cNvPr>
          <p:cNvGrpSpPr/>
          <p:nvPr userDrawn="1"/>
        </p:nvGrpSpPr>
        <p:grpSpPr>
          <a:xfrm>
            <a:off x="11472205" y="-20013"/>
            <a:ext cx="719795" cy="6878014"/>
            <a:chOff x="9985375" y="1798638"/>
            <a:chExt cx="128588" cy="1228725"/>
          </a:xfrm>
          <a:solidFill>
            <a:srgbClr val="007934"/>
          </a:solidFill>
        </p:grpSpPr>
        <p:sp>
          <p:nvSpPr>
            <p:cNvPr id="7" name="Freeform 60">
              <a:extLst>
                <a:ext uri="{FF2B5EF4-FFF2-40B4-BE49-F238E27FC236}">
                  <a16:creationId xmlns:a16="http://schemas.microsoft.com/office/drawing/2014/main" id="{0E7FA54B-6F4A-4BC9-B91E-31686F4A6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5375" y="1798638"/>
              <a:ext cx="128588" cy="1228725"/>
            </a:xfrm>
            <a:custGeom>
              <a:avLst/>
              <a:gdLst>
                <a:gd name="T0" fmla="*/ 81 w 81"/>
                <a:gd name="T1" fmla="*/ 774 h 774"/>
                <a:gd name="T2" fmla="*/ 81 w 81"/>
                <a:gd name="T3" fmla="*/ 0 h 774"/>
                <a:gd name="T4" fmla="*/ 0 w 81"/>
                <a:gd name="T5" fmla="*/ 0 h 774"/>
                <a:gd name="T6" fmla="*/ 0 w 81"/>
                <a:gd name="T7" fmla="*/ 774 h 774"/>
                <a:gd name="T8" fmla="*/ 14 w 81"/>
                <a:gd name="T9" fmla="*/ 774 h 774"/>
                <a:gd name="T10" fmla="*/ 81 w 81"/>
                <a:gd name="T11" fmla="*/ 774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774">
                  <a:moveTo>
                    <a:pt x="81" y="774"/>
                  </a:moveTo>
                  <a:lnTo>
                    <a:pt x="81" y="0"/>
                  </a:lnTo>
                  <a:lnTo>
                    <a:pt x="0" y="0"/>
                  </a:lnTo>
                  <a:lnTo>
                    <a:pt x="0" y="774"/>
                  </a:lnTo>
                  <a:lnTo>
                    <a:pt x="14" y="774"/>
                  </a:lnTo>
                  <a:lnTo>
                    <a:pt x="81" y="7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" name="Freeform 102">
              <a:extLst>
                <a:ext uri="{FF2B5EF4-FFF2-40B4-BE49-F238E27FC236}">
                  <a16:creationId xmlns:a16="http://schemas.microsoft.com/office/drawing/2014/main" id="{9625F6D9-4F92-4F49-B57B-B391F52FA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4425" y="2927351"/>
              <a:ext cx="87313" cy="63500"/>
            </a:xfrm>
            <a:custGeom>
              <a:avLst/>
              <a:gdLst>
                <a:gd name="T0" fmla="*/ 15 w 55"/>
                <a:gd name="T1" fmla="*/ 0 h 40"/>
                <a:gd name="T2" fmla="*/ 26 w 55"/>
                <a:gd name="T3" fmla="*/ 4 h 40"/>
                <a:gd name="T4" fmla="*/ 44 w 55"/>
                <a:gd name="T5" fmla="*/ 0 h 40"/>
                <a:gd name="T6" fmla="*/ 55 w 55"/>
                <a:gd name="T7" fmla="*/ 36 h 40"/>
                <a:gd name="T8" fmla="*/ 45 w 55"/>
                <a:gd name="T9" fmla="*/ 40 h 40"/>
                <a:gd name="T10" fmla="*/ 43 w 55"/>
                <a:gd name="T11" fmla="*/ 37 h 40"/>
                <a:gd name="T12" fmla="*/ 32 w 55"/>
                <a:gd name="T13" fmla="*/ 8 h 40"/>
                <a:gd name="T14" fmla="*/ 26 w 55"/>
                <a:gd name="T15" fmla="*/ 9 h 40"/>
                <a:gd name="T16" fmla="*/ 21 w 55"/>
                <a:gd name="T17" fmla="*/ 22 h 40"/>
                <a:gd name="T18" fmla="*/ 16 w 55"/>
                <a:gd name="T19" fmla="*/ 39 h 40"/>
                <a:gd name="T20" fmla="*/ 15 w 55"/>
                <a:gd name="T21" fmla="*/ 40 h 40"/>
                <a:gd name="T22" fmla="*/ 0 w 55"/>
                <a:gd name="T23" fmla="*/ 35 h 40"/>
                <a:gd name="T24" fmla="*/ 15 w 55"/>
                <a:gd name="T2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0">
                  <a:moveTo>
                    <a:pt x="15" y="0"/>
                  </a:moveTo>
                  <a:lnTo>
                    <a:pt x="26" y="4"/>
                  </a:lnTo>
                  <a:lnTo>
                    <a:pt x="44" y="0"/>
                  </a:lnTo>
                  <a:lnTo>
                    <a:pt x="55" y="36"/>
                  </a:lnTo>
                  <a:lnTo>
                    <a:pt x="45" y="40"/>
                  </a:lnTo>
                  <a:lnTo>
                    <a:pt x="43" y="37"/>
                  </a:lnTo>
                  <a:lnTo>
                    <a:pt x="32" y="8"/>
                  </a:lnTo>
                  <a:lnTo>
                    <a:pt x="26" y="9"/>
                  </a:lnTo>
                  <a:lnTo>
                    <a:pt x="21" y="22"/>
                  </a:lnTo>
                  <a:lnTo>
                    <a:pt x="16" y="39"/>
                  </a:lnTo>
                  <a:lnTo>
                    <a:pt x="15" y="40"/>
                  </a:lnTo>
                  <a:lnTo>
                    <a:pt x="0" y="35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03">
              <a:extLst>
                <a:ext uri="{FF2B5EF4-FFF2-40B4-BE49-F238E27FC236}">
                  <a16:creationId xmlns:a16="http://schemas.microsoft.com/office/drawing/2014/main" id="{ACDDD797-5B3D-4B4E-9891-02A0AF9B9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2838" y="2925763"/>
              <a:ext cx="90488" cy="66675"/>
            </a:xfrm>
            <a:custGeom>
              <a:avLst/>
              <a:gdLst>
                <a:gd name="T0" fmla="*/ 16 w 57"/>
                <a:gd name="T1" fmla="*/ 1 h 42"/>
                <a:gd name="T2" fmla="*/ 16 w 57"/>
                <a:gd name="T3" fmla="*/ 2 h 42"/>
                <a:gd name="T4" fmla="*/ 27 w 57"/>
                <a:gd name="T5" fmla="*/ 6 h 42"/>
                <a:gd name="T6" fmla="*/ 44 w 57"/>
                <a:gd name="T7" fmla="*/ 2 h 42"/>
                <a:gd name="T8" fmla="*/ 55 w 57"/>
                <a:gd name="T9" fmla="*/ 37 h 42"/>
                <a:gd name="T10" fmla="*/ 46 w 57"/>
                <a:gd name="T11" fmla="*/ 40 h 42"/>
                <a:gd name="T12" fmla="*/ 44 w 57"/>
                <a:gd name="T13" fmla="*/ 38 h 42"/>
                <a:gd name="T14" fmla="*/ 34 w 57"/>
                <a:gd name="T15" fmla="*/ 8 h 42"/>
                <a:gd name="T16" fmla="*/ 27 w 57"/>
                <a:gd name="T17" fmla="*/ 9 h 42"/>
                <a:gd name="T18" fmla="*/ 21 w 57"/>
                <a:gd name="T19" fmla="*/ 23 h 42"/>
                <a:gd name="T20" fmla="*/ 16 w 57"/>
                <a:gd name="T21" fmla="*/ 40 h 42"/>
                <a:gd name="T22" fmla="*/ 16 w 57"/>
                <a:gd name="T23" fmla="*/ 40 h 42"/>
                <a:gd name="T24" fmla="*/ 2 w 57"/>
                <a:gd name="T25" fmla="*/ 35 h 42"/>
                <a:gd name="T26" fmla="*/ 17 w 57"/>
                <a:gd name="T27" fmla="*/ 1 h 42"/>
                <a:gd name="T28" fmla="*/ 16 w 57"/>
                <a:gd name="T29" fmla="*/ 1 h 42"/>
                <a:gd name="T30" fmla="*/ 16 w 57"/>
                <a:gd name="T31" fmla="*/ 2 h 42"/>
                <a:gd name="T32" fmla="*/ 16 w 57"/>
                <a:gd name="T33" fmla="*/ 1 h 42"/>
                <a:gd name="T34" fmla="*/ 16 w 57"/>
                <a:gd name="T35" fmla="*/ 1 h 42"/>
                <a:gd name="T36" fmla="*/ 0 w 57"/>
                <a:gd name="T37" fmla="*/ 36 h 42"/>
                <a:gd name="T38" fmla="*/ 16 w 57"/>
                <a:gd name="T39" fmla="*/ 42 h 42"/>
                <a:gd name="T40" fmla="*/ 17 w 57"/>
                <a:gd name="T41" fmla="*/ 40 h 42"/>
                <a:gd name="T42" fmla="*/ 23 w 57"/>
                <a:gd name="T43" fmla="*/ 23 h 42"/>
                <a:gd name="T44" fmla="*/ 28 w 57"/>
                <a:gd name="T45" fmla="*/ 10 h 42"/>
                <a:gd name="T46" fmla="*/ 33 w 57"/>
                <a:gd name="T47" fmla="*/ 9 h 42"/>
                <a:gd name="T48" fmla="*/ 43 w 57"/>
                <a:gd name="T49" fmla="*/ 39 h 42"/>
                <a:gd name="T50" fmla="*/ 46 w 57"/>
                <a:gd name="T51" fmla="*/ 42 h 42"/>
                <a:gd name="T52" fmla="*/ 57 w 57"/>
                <a:gd name="T53" fmla="*/ 38 h 42"/>
                <a:gd name="T54" fmla="*/ 45 w 57"/>
                <a:gd name="T55" fmla="*/ 0 h 42"/>
                <a:gd name="T56" fmla="*/ 27 w 57"/>
                <a:gd name="T57" fmla="*/ 4 h 42"/>
                <a:gd name="T58" fmla="*/ 16 w 57"/>
                <a:gd name="T59" fmla="*/ 0 h 42"/>
                <a:gd name="T60" fmla="*/ 16 w 57"/>
                <a:gd name="T61" fmla="*/ 1 h 42"/>
                <a:gd name="T62" fmla="*/ 16 w 57"/>
                <a:gd name="T63" fmla="*/ 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7" h="42">
                  <a:moveTo>
                    <a:pt x="16" y="1"/>
                  </a:moveTo>
                  <a:lnTo>
                    <a:pt x="16" y="2"/>
                  </a:lnTo>
                  <a:lnTo>
                    <a:pt x="27" y="6"/>
                  </a:lnTo>
                  <a:lnTo>
                    <a:pt x="44" y="2"/>
                  </a:lnTo>
                  <a:lnTo>
                    <a:pt x="55" y="37"/>
                  </a:lnTo>
                  <a:lnTo>
                    <a:pt x="46" y="40"/>
                  </a:lnTo>
                  <a:lnTo>
                    <a:pt x="44" y="38"/>
                  </a:lnTo>
                  <a:lnTo>
                    <a:pt x="34" y="8"/>
                  </a:lnTo>
                  <a:lnTo>
                    <a:pt x="27" y="9"/>
                  </a:lnTo>
                  <a:lnTo>
                    <a:pt x="21" y="23"/>
                  </a:lnTo>
                  <a:lnTo>
                    <a:pt x="16" y="40"/>
                  </a:lnTo>
                  <a:lnTo>
                    <a:pt x="16" y="40"/>
                  </a:lnTo>
                  <a:lnTo>
                    <a:pt x="2" y="35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0" y="36"/>
                  </a:lnTo>
                  <a:lnTo>
                    <a:pt x="16" y="42"/>
                  </a:lnTo>
                  <a:lnTo>
                    <a:pt x="17" y="40"/>
                  </a:lnTo>
                  <a:lnTo>
                    <a:pt x="23" y="23"/>
                  </a:lnTo>
                  <a:lnTo>
                    <a:pt x="28" y="10"/>
                  </a:lnTo>
                  <a:lnTo>
                    <a:pt x="33" y="9"/>
                  </a:lnTo>
                  <a:lnTo>
                    <a:pt x="43" y="39"/>
                  </a:lnTo>
                  <a:lnTo>
                    <a:pt x="46" y="42"/>
                  </a:lnTo>
                  <a:lnTo>
                    <a:pt x="57" y="38"/>
                  </a:lnTo>
                  <a:lnTo>
                    <a:pt x="45" y="0"/>
                  </a:lnTo>
                  <a:lnTo>
                    <a:pt x="27" y="4"/>
                  </a:lnTo>
                  <a:lnTo>
                    <a:pt x="16" y="0"/>
                  </a:lnTo>
                  <a:lnTo>
                    <a:pt x="16" y="1"/>
                  </a:lnTo>
                  <a:lnTo>
                    <a:pt x="16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4">
              <a:extLst>
                <a:ext uri="{FF2B5EF4-FFF2-40B4-BE49-F238E27FC236}">
                  <a16:creationId xmlns:a16="http://schemas.microsoft.com/office/drawing/2014/main" id="{92A2DA59-5520-4A0A-A846-816F615703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90138" y="2822576"/>
              <a:ext cx="117475" cy="174625"/>
            </a:xfrm>
            <a:custGeom>
              <a:avLst/>
              <a:gdLst>
                <a:gd name="T0" fmla="*/ 193 w 205"/>
                <a:gd name="T1" fmla="*/ 284 h 306"/>
                <a:gd name="T2" fmla="*/ 169 w 205"/>
                <a:gd name="T3" fmla="*/ 272 h 306"/>
                <a:gd name="T4" fmla="*/ 141 w 205"/>
                <a:gd name="T5" fmla="*/ 206 h 306"/>
                <a:gd name="T6" fmla="*/ 120 w 205"/>
                <a:gd name="T7" fmla="*/ 202 h 306"/>
                <a:gd name="T8" fmla="*/ 144 w 205"/>
                <a:gd name="T9" fmla="*/ 264 h 306"/>
                <a:gd name="T10" fmla="*/ 150 w 205"/>
                <a:gd name="T11" fmla="*/ 279 h 306"/>
                <a:gd name="T12" fmla="*/ 140 w 205"/>
                <a:gd name="T13" fmla="*/ 305 h 306"/>
                <a:gd name="T14" fmla="*/ 105 w 205"/>
                <a:gd name="T15" fmla="*/ 217 h 306"/>
                <a:gd name="T16" fmla="*/ 70 w 205"/>
                <a:gd name="T17" fmla="*/ 306 h 306"/>
                <a:gd name="T18" fmla="*/ 57 w 205"/>
                <a:gd name="T19" fmla="*/ 295 h 306"/>
                <a:gd name="T20" fmla="*/ 57 w 205"/>
                <a:gd name="T21" fmla="*/ 287 h 306"/>
                <a:gd name="T22" fmla="*/ 80 w 205"/>
                <a:gd name="T23" fmla="*/ 229 h 306"/>
                <a:gd name="T24" fmla="*/ 88 w 205"/>
                <a:gd name="T25" fmla="*/ 208 h 306"/>
                <a:gd name="T26" fmla="*/ 83 w 205"/>
                <a:gd name="T27" fmla="*/ 196 h 306"/>
                <a:gd name="T28" fmla="*/ 71 w 205"/>
                <a:gd name="T29" fmla="*/ 201 h 306"/>
                <a:gd name="T30" fmla="*/ 42 w 205"/>
                <a:gd name="T31" fmla="*/ 272 h 306"/>
                <a:gd name="T32" fmla="*/ 17 w 205"/>
                <a:gd name="T33" fmla="*/ 284 h 306"/>
                <a:gd name="T34" fmla="*/ 22 w 205"/>
                <a:gd name="T35" fmla="*/ 272 h 306"/>
                <a:gd name="T36" fmla="*/ 52 w 205"/>
                <a:gd name="T37" fmla="*/ 196 h 306"/>
                <a:gd name="T38" fmla="*/ 49 w 205"/>
                <a:gd name="T39" fmla="*/ 184 h 306"/>
                <a:gd name="T40" fmla="*/ 23 w 205"/>
                <a:gd name="T41" fmla="*/ 158 h 306"/>
                <a:gd name="T42" fmla="*/ 15 w 205"/>
                <a:gd name="T43" fmla="*/ 143 h 306"/>
                <a:gd name="T44" fmla="*/ 5 w 205"/>
                <a:gd name="T45" fmla="*/ 94 h 306"/>
                <a:gd name="T46" fmla="*/ 16 w 205"/>
                <a:gd name="T47" fmla="*/ 57 h 306"/>
                <a:gd name="T48" fmla="*/ 62 w 205"/>
                <a:gd name="T49" fmla="*/ 11 h 306"/>
                <a:gd name="T50" fmla="*/ 97 w 205"/>
                <a:gd name="T51" fmla="*/ 2 h 306"/>
                <a:gd name="T52" fmla="*/ 161 w 205"/>
                <a:gd name="T53" fmla="*/ 18 h 306"/>
                <a:gd name="T54" fmla="*/ 188 w 205"/>
                <a:gd name="T55" fmla="*/ 44 h 306"/>
                <a:gd name="T56" fmla="*/ 193 w 205"/>
                <a:gd name="T57" fmla="*/ 51 h 306"/>
                <a:gd name="T58" fmla="*/ 205 w 205"/>
                <a:gd name="T59" fmla="*/ 102 h 306"/>
                <a:gd name="T60" fmla="*/ 193 w 205"/>
                <a:gd name="T61" fmla="*/ 151 h 306"/>
                <a:gd name="T62" fmla="*/ 188 w 205"/>
                <a:gd name="T63" fmla="*/ 158 h 306"/>
                <a:gd name="T64" fmla="*/ 162 w 205"/>
                <a:gd name="T65" fmla="*/ 184 h 306"/>
                <a:gd name="T66" fmla="*/ 159 w 205"/>
                <a:gd name="T67" fmla="*/ 196 h 306"/>
                <a:gd name="T68" fmla="*/ 190 w 205"/>
                <a:gd name="T69" fmla="*/ 274 h 306"/>
                <a:gd name="T70" fmla="*/ 193 w 205"/>
                <a:gd name="T71" fmla="*/ 284 h 306"/>
                <a:gd name="T72" fmla="*/ 81 w 205"/>
                <a:gd name="T73" fmla="*/ 30 h 306"/>
                <a:gd name="T74" fmla="*/ 55 w 205"/>
                <a:gd name="T75" fmla="*/ 44 h 306"/>
                <a:gd name="T76" fmla="*/ 47 w 205"/>
                <a:gd name="T77" fmla="*/ 51 h 306"/>
                <a:gd name="T78" fmla="*/ 33 w 205"/>
                <a:gd name="T79" fmla="*/ 76 h 306"/>
                <a:gd name="T80" fmla="*/ 30 w 205"/>
                <a:gd name="T81" fmla="*/ 87 h 306"/>
                <a:gd name="T82" fmla="*/ 30 w 205"/>
                <a:gd name="T83" fmla="*/ 115 h 306"/>
                <a:gd name="T84" fmla="*/ 33 w 205"/>
                <a:gd name="T85" fmla="*/ 126 h 306"/>
                <a:gd name="T86" fmla="*/ 48 w 205"/>
                <a:gd name="T87" fmla="*/ 152 h 306"/>
                <a:gd name="T88" fmla="*/ 55 w 205"/>
                <a:gd name="T89" fmla="*/ 159 h 306"/>
                <a:gd name="T90" fmla="*/ 80 w 205"/>
                <a:gd name="T91" fmla="*/ 174 h 306"/>
                <a:gd name="T92" fmla="*/ 91 w 205"/>
                <a:gd name="T93" fmla="*/ 177 h 306"/>
                <a:gd name="T94" fmla="*/ 119 w 205"/>
                <a:gd name="T95" fmla="*/ 177 h 306"/>
                <a:gd name="T96" fmla="*/ 131 w 205"/>
                <a:gd name="T97" fmla="*/ 174 h 306"/>
                <a:gd name="T98" fmla="*/ 155 w 205"/>
                <a:gd name="T99" fmla="*/ 159 h 306"/>
                <a:gd name="T100" fmla="*/ 163 w 205"/>
                <a:gd name="T101" fmla="*/ 152 h 306"/>
                <a:gd name="T102" fmla="*/ 178 w 205"/>
                <a:gd name="T103" fmla="*/ 127 h 306"/>
                <a:gd name="T104" fmla="*/ 181 w 205"/>
                <a:gd name="T105" fmla="*/ 115 h 306"/>
                <a:gd name="T106" fmla="*/ 181 w 205"/>
                <a:gd name="T107" fmla="*/ 87 h 306"/>
                <a:gd name="T108" fmla="*/ 178 w 205"/>
                <a:gd name="T109" fmla="*/ 76 h 306"/>
                <a:gd name="T110" fmla="*/ 164 w 205"/>
                <a:gd name="T111" fmla="*/ 51 h 306"/>
                <a:gd name="T112" fmla="*/ 155 w 205"/>
                <a:gd name="T113" fmla="*/ 43 h 306"/>
                <a:gd name="T114" fmla="*/ 131 w 205"/>
                <a:gd name="T115" fmla="*/ 29 h 306"/>
                <a:gd name="T116" fmla="*/ 120 w 205"/>
                <a:gd name="T117" fmla="*/ 26 h 306"/>
                <a:gd name="T118" fmla="*/ 91 w 205"/>
                <a:gd name="T119" fmla="*/ 26 h 306"/>
                <a:gd name="T120" fmla="*/ 81 w 205"/>
                <a:gd name="T121" fmla="*/ 3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5" h="306">
                  <a:moveTo>
                    <a:pt x="193" y="284"/>
                  </a:moveTo>
                  <a:cubicBezTo>
                    <a:pt x="175" y="288"/>
                    <a:pt x="175" y="288"/>
                    <a:pt x="169" y="272"/>
                  </a:cubicBezTo>
                  <a:cubicBezTo>
                    <a:pt x="160" y="250"/>
                    <a:pt x="151" y="228"/>
                    <a:pt x="141" y="206"/>
                  </a:cubicBezTo>
                  <a:cubicBezTo>
                    <a:pt x="136" y="192"/>
                    <a:pt x="134" y="192"/>
                    <a:pt x="120" y="202"/>
                  </a:cubicBezTo>
                  <a:cubicBezTo>
                    <a:pt x="128" y="222"/>
                    <a:pt x="136" y="243"/>
                    <a:pt x="144" y="264"/>
                  </a:cubicBezTo>
                  <a:cubicBezTo>
                    <a:pt x="146" y="269"/>
                    <a:pt x="148" y="274"/>
                    <a:pt x="150" y="279"/>
                  </a:cubicBezTo>
                  <a:cubicBezTo>
                    <a:pt x="157" y="295"/>
                    <a:pt x="157" y="295"/>
                    <a:pt x="140" y="305"/>
                  </a:cubicBezTo>
                  <a:cubicBezTo>
                    <a:pt x="129" y="276"/>
                    <a:pt x="118" y="248"/>
                    <a:pt x="105" y="217"/>
                  </a:cubicBezTo>
                  <a:cubicBezTo>
                    <a:pt x="93" y="248"/>
                    <a:pt x="82" y="276"/>
                    <a:pt x="70" y="306"/>
                  </a:cubicBezTo>
                  <a:cubicBezTo>
                    <a:pt x="65" y="302"/>
                    <a:pt x="61" y="299"/>
                    <a:pt x="57" y="295"/>
                  </a:cubicBezTo>
                  <a:cubicBezTo>
                    <a:pt x="56" y="293"/>
                    <a:pt x="57" y="289"/>
                    <a:pt x="57" y="287"/>
                  </a:cubicBezTo>
                  <a:cubicBezTo>
                    <a:pt x="65" y="268"/>
                    <a:pt x="73" y="249"/>
                    <a:pt x="80" y="229"/>
                  </a:cubicBezTo>
                  <a:cubicBezTo>
                    <a:pt x="83" y="222"/>
                    <a:pt x="85" y="215"/>
                    <a:pt x="88" y="208"/>
                  </a:cubicBezTo>
                  <a:cubicBezTo>
                    <a:pt x="91" y="201"/>
                    <a:pt x="88" y="198"/>
                    <a:pt x="83" y="196"/>
                  </a:cubicBezTo>
                  <a:cubicBezTo>
                    <a:pt x="77" y="194"/>
                    <a:pt x="73" y="195"/>
                    <a:pt x="71" y="201"/>
                  </a:cubicBezTo>
                  <a:cubicBezTo>
                    <a:pt x="62" y="225"/>
                    <a:pt x="52" y="248"/>
                    <a:pt x="42" y="272"/>
                  </a:cubicBezTo>
                  <a:cubicBezTo>
                    <a:pt x="36" y="288"/>
                    <a:pt x="36" y="288"/>
                    <a:pt x="17" y="284"/>
                  </a:cubicBezTo>
                  <a:cubicBezTo>
                    <a:pt x="19" y="280"/>
                    <a:pt x="20" y="276"/>
                    <a:pt x="22" y="272"/>
                  </a:cubicBezTo>
                  <a:cubicBezTo>
                    <a:pt x="32" y="247"/>
                    <a:pt x="41" y="222"/>
                    <a:pt x="52" y="196"/>
                  </a:cubicBezTo>
                  <a:cubicBezTo>
                    <a:pt x="54" y="191"/>
                    <a:pt x="53" y="189"/>
                    <a:pt x="49" y="184"/>
                  </a:cubicBezTo>
                  <a:cubicBezTo>
                    <a:pt x="40" y="176"/>
                    <a:pt x="33" y="166"/>
                    <a:pt x="23" y="158"/>
                  </a:cubicBezTo>
                  <a:cubicBezTo>
                    <a:pt x="19" y="155"/>
                    <a:pt x="15" y="148"/>
                    <a:pt x="15" y="143"/>
                  </a:cubicBezTo>
                  <a:cubicBezTo>
                    <a:pt x="14" y="126"/>
                    <a:pt x="0" y="111"/>
                    <a:pt x="5" y="94"/>
                  </a:cubicBezTo>
                  <a:cubicBezTo>
                    <a:pt x="9" y="82"/>
                    <a:pt x="10" y="68"/>
                    <a:pt x="16" y="57"/>
                  </a:cubicBezTo>
                  <a:cubicBezTo>
                    <a:pt x="26" y="38"/>
                    <a:pt x="42" y="21"/>
                    <a:pt x="62" y="11"/>
                  </a:cubicBezTo>
                  <a:cubicBezTo>
                    <a:pt x="73" y="6"/>
                    <a:pt x="86" y="3"/>
                    <a:pt x="97" y="2"/>
                  </a:cubicBezTo>
                  <a:cubicBezTo>
                    <a:pt x="120" y="0"/>
                    <a:pt x="142" y="6"/>
                    <a:pt x="161" y="18"/>
                  </a:cubicBezTo>
                  <a:cubicBezTo>
                    <a:pt x="171" y="25"/>
                    <a:pt x="178" y="37"/>
                    <a:pt x="188" y="44"/>
                  </a:cubicBezTo>
                  <a:cubicBezTo>
                    <a:pt x="190" y="46"/>
                    <a:pt x="192" y="48"/>
                    <a:pt x="193" y="51"/>
                  </a:cubicBezTo>
                  <a:cubicBezTo>
                    <a:pt x="198" y="68"/>
                    <a:pt x="205" y="85"/>
                    <a:pt x="205" y="102"/>
                  </a:cubicBezTo>
                  <a:cubicBezTo>
                    <a:pt x="205" y="118"/>
                    <a:pt x="198" y="135"/>
                    <a:pt x="193" y="151"/>
                  </a:cubicBezTo>
                  <a:cubicBezTo>
                    <a:pt x="193" y="154"/>
                    <a:pt x="190" y="157"/>
                    <a:pt x="188" y="158"/>
                  </a:cubicBezTo>
                  <a:cubicBezTo>
                    <a:pt x="178" y="166"/>
                    <a:pt x="170" y="175"/>
                    <a:pt x="162" y="184"/>
                  </a:cubicBezTo>
                  <a:cubicBezTo>
                    <a:pt x="157" y="189"/>
                    <a:pt x="157" y="191"/>
                    <a:pt x="159" y="196"/>
                  </a:cubicBezTo>
                  <a:cubicBezTo>
                    <a:pt x="169" y="222"/>
                    <a:pt x="179" y="248"/>
                    <a:pt x="190" y="274"/>
                  </a:cubicBezTo>
                  <a:cubicBezTo>
                    <a:pt x="191" y="277"/>
                    <a:pt x="192" y="280"/>
                    <a:pt x="193" y="284"/>
                  </a:cubicBezTo>
                  <a:close/>
                  <a:moveTo>
                    <a:pt x="81" y="30"/>
                  </a:moveTo>
                  <a:cubicBezTo>
                    <a:pt x="69" y="29"/>
                    <a:pt x="61" y="34"/>
                    <a:pt x="55" y="44"/>
                  </a:cubicBezTo>
                  <a:cubicBezTo>
                    <a:pt x="53" y="47"/>
                    <a:pt x="50" y="49"/>
                    <a:pt x="47" y="51"/>
                  </a:cubicBezTo>
                  <a:cubicBezTo>
                    <a:pt x="38" y="57"/>
                    <a:pt x="33" y="65"/>
                    <a:pt x="33" y="76"/>
                  </a:cubicBezTo>
                  <a:cubicBezTo>
                    <a:pt x="33" y="80"/>
                    <a:pt x="32" y="84"/>
                    <a:pt x="30" y="87"/>
                  </a:cubicBezTo>
                  <a:cubicBezTo>
                    <a:pt x="25" y="97"/>
                    <a:pt x="25" y="106"/>
                    <a:pt x="30" y="115"/>
                  </a:cubicBezTo>
                  <a:cubicBezTo>
                    <a:pt x="32" y="119"/>
                    <a:pt x="33" y="122"/>
                    <a:pt x="33" y="126"/>
                  </a:cubicBezTo>
                  <a:cubicBezTo>
                    <a:pt x="33" y="138"/>
                    <a:pt x="38" y="146"/>
                    <a:pt x="48" y="152"/>
                  </a:cubicBezTo>
                  <a:cubicBezTo>
                    <a:pt x="50" y="153"/>
                    <a:pt x="53" y="156"/>
                    <a:pt x="55" y="159"/>
                  </a:cubicBezTo>
                  <a:cubicBezTo>
                    <a:pt x="61" y="169"/>
                    <a:pt x="69" y="174"/>
                    <a:pt x="80" y="174"/>
                  </a:cubicBezTo>
                  <a:cubicBezTo>
                    <a:pt x="84" y="174"/>
                    <a:pt x="88" y="175"/>
                    <a:pt x="91" y="177"/>
                  </a:cubicBezTo>
                  <a:cubicBezTo>
                    <a:pt x="100" y="182"/>
                    <a:pt x="110" y="182"/>
                    <a:pt x="119" y="177"/>
                  </a:cubicBezTo>
                  <a:cubicBezTo>
                    <a:pt x="123" y="175"/>
                    <a:pt x="127" y="174"/>
                    <a:pt x="131" y="174"/>
                  </a:cubicBezTo>
                  <a:cubicBezTo>
                    <a:pt x="142" y="173"/>
                    <a:pt x="150" y="169"/>
                    <a:pt x="155" y="159"/>
                  </a:cubicBezTo>
                  <a:cubicBezTo>
                    <a:pt x="157" y="156"/>
                    <a:pt x="160" y="153"/>
                    <a:pt x="163" y="152"/>
                  </a:cubicBezTo>
                  <a:cubicBezTo>
                    <a:pt x="173" y="146"/>
                    <a:pt x="178" y="138"/>
                    <a:pt x="178" y="127"/>
                  </a:cubicBezTo>
                  <a:cubicBezTo>
                    <a:pt x="178" y="123"/>
                    <a:pt x="179" y="119"/>
                    <a:pt x="181" y="115"/>
                  </a:cubicBezTo>
                  <a:cubicBezTo>
                    <a:pt x="186" y="106"/>
                    <a:pt x="186" y="97"/>
                    <a:pt x="181" y="87"/>
                  </a:cubicBezTo>
                  <a:cubicBezTo>
                    <a:pt x="179" y="84"/>
                    <a:pt x="178" y="80"/>
                    <a:pt x="178" y="76"/>
                  </a:cubicBezTo>
                  <a:cubicBezTo>
                    <a:pt x="178" y="65"/>
                    <a:pt x="173" y="57"/>
                    <a:pt x="164" y="51"/>
                  </a:cubicBezTo>
                  <a:cubicBezTo>
                    <a:pt x="161" y="49"/>
                    <a:pt x="158" y="46"/>
                    <a:pt x="155" y="43"/>
                  </a:cubicBezTo>
                  <a:cubicBezTo>
                    <a:pt x="150" y="34"/>
                    <a:pt x="142" y="29"/>
                    <a:pt x="131" y="29"/>
                  </a:cubicBezTo>
                  <a:cubicBezTo>
                    <a:pt x="127" y="29"/>
                    <a:pt x="123" y="28"/>
                    <a:pt x="120" y="26"/>
                  </a:cubicBezTo>
                  <a:cubicBezTo>
                    <a:pt x="110" y="20"/>
                    <a:pt x="101" y="20"/>
                    <a:pt x="91" y="26"/>
                  </a:cubicBezTo>
                  <a:cubicBezTo>
                    <a:pt x="88" y="28"/>
                    <a:pt x="84" y="29"/>
                    <a:pt x="81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5">
              <a:extLst>
                <a:ext uri="{FF2B5EF4-FFF2-40B4-BE49-F238E27FC236}">
                  <a16:creationId xmlns:a16="http://schemas.microsoft.com/office/drawing/2014/main" id="{0DD07103-BC6B-415A-8EA0-3F7AFECD8D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91725" y="2822576"/>
              <a:ext cx="115888" cy="176213"/>
            </a:xfrm>
            <a:custGeom>
              <a:avLst/>
              <a:gdLst>
                <a:gd name="T0" fmla="*/ 175 w 205"/>
                <a:gd name="T1" fmla="*/ 285 h 310"/>
                <a:gd name="T2" fmla="*/ 137 w 205"/>
                <a:gd name="T3" fmla="*/ 197 h 310"/>
                <a:gd name="T4" fmla="*/ 117 w 205"/>
                <a:gd name="T5" fmla="*/ 201 h 310"/>
                <a:gd name="T6" fmla="*/ 146 w 205"/>
                <a:gd name="T7" fmla="*/ 281 h 310"/>
                <a:gd name="T8" fmla="*/ 137 w 205"/>
                <a:gd name="T9" fmla="*/ 304 h 310"/>
                <a:gd name="T10" fmla="*/ 103 w 205"/>
                <a:gd name="T11" fmla="*/ 213 h 310"/>
                <a:gd name="T12" fmla="*/ 70 w 205"/>
                <a:gd name="T13" fmla="*/ 305 h 310"/>
                <a:gd name="T14" fmla="*/ 57 w 205"/>
                <a:gd name="T15" fmla="*/ 294 h 310"/>
                <a:gd name="T16" fmla="*/ 56 w 205"/>
                <a:gd name="T17" fmla="*/ 293 h 310"/>
                <a:gd name="T18" fmla="*/ 88 w 205"/>
                <a:gd name="T19" fmla="*/ 210 h 310"/>
                <a:gd name="T20" fmla="*/ 76 w 205"/>
                <a:gd name="T21" fmla="*/ 194 h 310"/>
                <a:gd name="T22" fmla="*/ 33 w 205"/>
                <a:gd name="T23" fmla="*/ 283 h 310"/>
                <a:gd name="T24" fmla="*/ 15 w 205"/>
                <a:gd name="T25" fmla="*/ 285 h 310"/>
                <a:gd name="T26" fmla="*/ 53 w 205"/>
                <a:gd name="T27" fmla="*/ 192 h 310"/>
                <a:gd name="T28" fmla="*/ 17 w 205"/>
                <a:gd name="T29" fmla="*/ 151 h 310"/>
                <a:gd name="T30" fmla="*/ 5 w 205"/>
                <a:gd name="T31" fmla="*/ 95 h 310"/>
                <a:gd name="T32" fmla="*/ 104 w 205"/>
                <a:gd name="T33" fmla="*/ 4 h 310"/>
                <a:gd name="T34" fmla="*/ 189 w 205"/>
                <a:gd name="T35" fmla="*/ 53 h 310"/>
                <a:gd name="T36" fmla="*/ 201 w 205"/>
                <a:gd name="T37" fmla="*/ 104 h 310"/>
                <a:gd name="T38" fmla="*/ 155 w 205"/>
                <a:gd name="T39" fmla="*/ 188 h 310"/>
                <a:gd name="T40" fmla="*/ 189 w 205"/>
                <a:gd name="T41" fmla="*/ 285 h 310"/>
                <a:gd name="T42" fmla="*/ 193 w 205"/>
                <a:gd name="T43" fmla="*/ 284 h 310"/>
                <a:gd name="T44" fmla="*/ 159 w 205"/>
                <a:gd name="T45" fmla="*/ 190 h 310"/>
                <a:gd name="T46" fmla="*/ 205 w 205"/>
                <a:gd name="T47" fmla="*/ 104 h 310"/>
                <a:gd name="T48" fmla="*/ 187 w 205"/>
                <a:gd name="T49" fmla="*/ 44 h 310"/>
                <a:gd name="T50" fmla="*/ 95 w 205"/>
                <a:gd name="T51" fmla="*/ 1 h 310"/>
                <a:gd name="T52" fmla="*/ 0 w 205"/>
                <a:gd name="T53" fmla="*/ 103 h 310"/>
                <a:gd name="T54" fmla="*/ 20 w 205"/>
                <a:gd name="T55" fmla="*/ 161 h 310"/>
                <a:gd name="T56" fmla="*/ 48 w 205"/>
                <a:gd name="T57" fmla="*/ 197 h 310"/>
                <a:gd name="T58" fmla="*/ 15 w 205"/>
                <a:gd name="T59" fmla="*/ 287 h 310"/>
                <a:gd name="T60" fmla="*/ 42 w 205"/>
                <a:gd name="T61" fmla="*/ 274 h 310"/>
                <a:gd name="T62" fmla="*/ 80 w 205"/>
                <a:gd name="T63" fmla="*/ 199 h 310"/>
                <a:gd name="T64" fmla="*/ 76 w 205"/>
                <a:gd name="T65" fmla="*/ 230 h 310"/>
                <a:gd name="T66" fmla="*/ 54 w 205"/>
                <a:gd name="T67" fmla="*/ 297 h 310"/>
                <a:gd name="T68" fmla="*/ 105 w 205"/>
                <a:gd name="T69" fmla="*/ 219 h 310"/>
                <a:gd name="T70" fmla="*/ 137 w 205"/>
                <a:gd name="T71" fmla="*/ 309 h 310"/>
                <a:gd name="T72" fmla="*/ 154 w 205"/>
                <a:gd name="T73" fmla="*/ 293 h 310"/>
                <a:gd name="T74" fmla="*/ 118 w 205"/>
                <a:gd name="T75" fmla="*/ 203 h 310"/>
                <a:gd name="T76" fmla="*/ 132 w 205"/>
                <a:gd name="T77" fmla="*/ 198 h 310"/>
                <a:gd name="T78" fmla="*/ 170 w 205"/>
                <a:gd name="T79" fmla="*/ 285 h 310"/>
                <a:gd name="T80" fmla="*/ 194 w 205"/>
                <a:gd name="T81" fmla="*/ 286 h 310"/>
                <a:gd name="T82" fmla="*/ 79 w 205"/>
                <a:gd name="T83" fmla="*/ 29 h 310"/>
                <a:gd name="T84" fmla="*/ 44 w 205"/>
                <a:gd name="T85" fmla="*/ 50 h 310"/>
                <a:gd name="T86" fmla="*/ 22 w 205"/>
                <a:gd name="T87" fmla="*/ 102 h 310"/>
                <a:gd name="T88" fmla="*/ 45 w 205"/>
                <a:gd name="T89" fmla="*/ 154 h 310"/>
                <a:gd name="T90" fmla="*/ 88 w 205"/>
                <a:gd name="T91" fmla="*/ 180 h 310"/>
                <a:gd name="T92" fmla="*/ 144 w 205"/>
                <a:gd name="T93" fmla="*/ 173 h 310"/>
                <a:gd name="T94" fmla="*/ 178 w 205"/>
                <a:gd name="T95" fmla="*/ 128 h 310"/>
                <a:gd name="T96" fmla="*/ 178 w 205"/>
                <a:gd name="T97" fmla="*/ 77 h 310"/>
                <a:gd name="T98" fmla="*/ 144 w 205"/>
                <a:gd name="T99" fmla="*/ 32 h 310"/>
                <a:gd name="T100" fmla="*/ 88 w 205"/>
                <a:gd name="T101" fmla="*/ 25 h 310"/>
                <a:gd name="T102" fmla="*/ 79 w 205"/>
                <a:gd name="T103" fmla="*/ 31 h 310"/>
                <a:gd name="T104" fmla="*/ 117 w 205"/>
                <a:gd name="T105" fmla="*/ 29 h 310"/>
                <a:gd name="T106" fmla="*/ 161 w 205"/>
                <a:gd name="T107" fmla="*/ 54 h 310"/>
                <a:gd name="T108" fmla="*/ 181 w 205"/>
                <a:gd name="T109" fmla="*/ 102 h 310"/>
                <a:gd name="T110" fmla="*/ 160 w 205"/>
                <a:gd name="T111" fmla="*/ 151 h 310"/>
                <a:gd name="T112" fmla="*/ 116 w 205"/>
                <a:gd name="T113" fmla="*/ 176 h 310"/>
                <a:gd name="T114" fmla="*/ 64 w 205"/>
                <a:gd name="T115" fmla="*/ 169 h 310"/>
                <a:gd name="T116" fmla="*/ 33 w 205"/>
                <a:gd name="T117" fmla="*/ 127 h 310"/>
                <a:gd name="T118" fmla="*/ 33 w 205"/>
                <a:gd name="T119" fmla="*/ 77 h 310"/>
                <a:gd name="T120" fmla="*/ 63 w 205"/>
                <a:gd name="T121" fmla="*/ 36 h 310"/>
                <a:gd name="T122" fmla="*/ 79 w 205"/>
                <a:gd name="T123" fmla="*/ 3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5" h="310">
                  <a:moveTo>
                    <a:pt x="191" y="285"/>
                  </a:moveTo>
                  <a:cubicBezTo>
                    <a:pt x="191" y="283"/>
                    <a:pt x="191" y="283"/>
                    <a:pt x="191" y="283"/>
                  </a:cubicBezTo>
                  <a:cubicBezTo>
                    <a:pt x="184" y="284"/>
                    <a:pt x="180" y="285"/>
                    <a:pt x="178" y="285"/>
                  </a:cubicBezTo>
                  <a:cubicBezTo>
                    <a:pt x="177" y="285"/>
                    <a:pt x="176" y="285"/>
                    <a:pt x="175" y="285"/>
                  </a:cubicBezTo>
                  <a:cubicBezTo>
                    <a:pt x="174" y="284"/>
                    <a:pt x="173" y="283"/>
                    <a:pt x="172" y="281"/>
                  </a:cubicBezTo>
                  <a:cubicBezTo>
                    <a:pt x="171" y="279"/>
                    <a:pt x="170" y="276"/>
                    <a:pt x="169" y="273"/>
                  </a:cubicBezTo>
                  <a:cubicBezTo>
                    <a:pt x="160" y="250"/>
                    <a:pt x="151" y="228"/>
                    <a:pt x="141" y="206"/>
                  </a:cubicBezTo>
                  <a:cubicBezTo>
                    <a:pt x="140" y="202"/>
                    <a:pt x="138" y="199"/>
                    <a:pt x="137" y="197"/>
                  </a:cubicBezTo>
                  <a:cubicBezTo>
                    <a:pt x="136" y="196"/>
                    <a:pt x="135" y="195"/>
                    <a:pt x="134" y="195"/>
                  </a:cubicBezTo>
                  <a:cubicBezTo>
                    <a:pt x="133" y="194"/>
                    <a:pt x="132" y="194"/>
                    <a:pt x="131" y="194"/>
                  </a:cubicBezTo>
                  <a:cubicBezTo>
                    <a:pt x="129" y="194"/>
                    <a:pt x="127" y="195"/>
                    <a:pt x="125" y="196"/>
                  </a:cubicBezTo>
                  <a:cubicBezTo>
                    <a:pt x="123" y="197"/>
                    <a:pt x="120" y="199"/>
                    <a:pt x="117" y="201"/>
                  </a:cubicBezTo>
                  <a:cubicBezTo>
                    <a:pt x="116" y="202"/>
                    <a:pt x="116" y="202"/>
                    <a:pt x="116" y="202"/>
                  </a:cubicBezTo>
                  <a:cubicBezTo>
                    <a:pt x="116" y="203"/>
                    <a:pt x="116" y="203"/>
                    <a:pt x="116" y="203"/>
                  </a:cubicBezTo>
                  <a:cubicBezTo>
                    <a:pt x="124" y="224"/>
                    <a:pt x="132" y="245"/>
                    <a:pt x="140" y="265"/>
                  </a:cubicBezTo>
                  <a:cubicBezTo>
                    <a:pt x="142" y="271"/>
                    <a:pt x="144" y="276"/>
                    <a:pt x="146" y="281"/>
                  </a:cubicBezTo>
                  <a:cubicBezTo>
                    <a:pt x="149" y="287"/>
                    <a:pt x="150" y="291"/>
                    <a:pt x="150" y="293"/>
                  </a:cubicBezTo>
                  <a:cubicBezTo>
                    <a:pt x="150" y="294"/>
                    <a:pt x="150" y="295"/>
                    <a:pt x="150" y="295"/>
                  </a:cubicBezTo>
                  <a:cubicBezTo>
                    <a:pt x="149" y="296"/>
                    <a:pt x="148" y="297"/>
                    <a:pt x="146" y="299"/>
                  </a:cubicBezTo>
                  <a:cubicBezTo>
                    <a:pt x="144" y="300"/>
                    <a:pt x="141" y="302"/>
                    <a:pt x="137" y="304"/>
                  </a:cubicBezTo>
                  <a:cubicBezTo>
                    <a:pt x="138" y="306"/>
                    <a:pt x="138" y="306"/>
                    <a:pt x="138" y="306"/>
                  </a:cubicBezTo>
                  <a:cubicBezTo>
                    <a:pt x="140" y="305"/>
                    <a:pt x="140" y="305"/>
                    <a:pt x="140" y="305"/>
                  </a:cubicBezTo>
                  <a:cubicBezTo>
                    <a:pt x="129" y="277"/>
                    <a:pt x="117" y="248"/>
                    <a:pt x="105" y="218"/>
                  </a:cubicBezTo>
                  <a:cubicBezTo>
                    <a:pt x="103" y="213"/>
                    <a:pt x="103" y="213"/>
                    <a:pt x="103" y="213"/>
                  </a:cubicBezTo>
                  <a:cubicBezTo>
                    <a:pt x="101" y="218"/>
                    <a:pt x="101" y="218"/>
                    <a:pt x="101" y="218"/>
                  </a:cubicBezTo>
                  <a:cubicBezTo>
                    <a:pt x="89" y="248"/>
                    <a:pt x="78" y="276"/>
                    <a:pt x="66" y="306"/>
                  </a:cubicBezTo>
                  <a:cubicBezTo>
                    <a:pt x="68" y="307"/>
                    <a:pt x="68" y="307"/>
                    <a:pt x="68" y="307"/>
                  </a:cubicBezTo>
                  <a:cubicBezTo>
                    <a:pt x="70" y="305"/>
                    <a:pt x="70" y="305"/>
                    <a:pt x="70" y="305"/>
                  </a:cubicBezTo>
                  <a:cubicBezTo>
                    <a:pt x="64" y="301"/>
                    <a:pt x="60" y="298"/>
                    <a:pt x="57" y="294"/>
                  </a:cubicBezTo>
                  <a:cubicBezTo>
                    <a:pt x="56" y="294"/>
                    <a:pt x="56" y="294"/>
                    <a:pt x="56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6" y="294"/>
                    <a:pt x="56" y="294"/>
                    <a:pt x="56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6" y="294"/>
                    <a:pt x="56" y="293"/>
                  </a:cubicBezTo>
                  <a:cubicBezTo>
                    <a:pt x="56" y="292"/>
                    <a:pt x="57" y="290"/>
                    <a:pt x="57" y="289"/>
                  </a:cubicBezTo>
                  <a:cubicBezTo>
                    <a:pt x="57" y="289"/>
                    <a:pt x="57" y="289"/>
                    <a:pt x="57" y="289"/>
                  </a:cubicBezTo>
                  <a:cubicBezTo>
                    <a:pt x="65" y="270"/>
                    <a:pt x="72" y="250"/>
                    <a:pt x="80" y="231"/>
                  </a:cubicBezTo>
                  <a:cubicBezTo>
                    <a:pt x="83" y="224"/>
                    <a:pt x="85" y="217"/>
                    <a:pt x="88" y="210"/>
                  </a:cubicBezTo>
                  <a:cubicBezTo>
                    <a:pt x="89" y="208"/>
                    <a:pt x="89" y="206"/>
                    <a:pt x="89" y="204"/>
                  </a:cubicBezTo>
                  <a:cubicBezTo>
                    <a:pt x="89" y="202"/>
                    <a:pt x="88" y="200"/>
                    <a:pt x="87" y="199"/>
                  </a:cubicBezTo>
                  <a:cubicBezTo>
                    <a:pt x="85" y="197"/>
                    <a:pt x="83" y="196"/>
                    <a:pt x="81" y="195"/>
                  </a:cubicBezTo>
                  <a:cubicBezTo>
                    <a:pt x="79" y="195"/>
                    <a:pt x="78" y="194"/>
                    <a:pt x="76" y="194"/>
                  </a:cubicBezTo>
                  <a:cubicBezTo>
                    <a:pt x="74" y="194"/>
                    <a:pt x="72" y="195"/>
                    <a:pt x="71" y="196"/>
                  </a:cubicBezTo>
                  <a:cubicBezTo>
                    <a:pt x="69" y="197"/>
                    <a:pt x="68" y="199"/>
                    <a:pt x="67" y="201"/>
                  </a:cubicBezTo>
                  <a:cubicBezTo>
                    <a:pt x="58" y="225"/>
                    <a:pt x="48" y="249"/>
                    <a:pt x="38" y="272"/>
                  </a:cubicBezTo>
                  <a:cubicBezTo>
                    <a:pt x="36" y="277"/>
                    <a:pt x="35" y="281"/>
                    <a:pt x="33" y="283"/>
                  </a:cubicBezTo>
                  <a:cubicBezTo>
                    <a:pt x="33" y="284"/>
                    <a:pt x="32" y="284"/>
                    <a:pt x="31" y="285"/>
                  </a:cubicBezTo>
                  <a:cubicBezTo>
                    <a:pt x="31" y="285"/>
                    <a:pt x="30" y="285"/>
                    <a:pt x="29" y="285"/>
                  </a:cubicBezTo>
                  <a:cubicBezTo>
                    <a:pt x="26" y="285"/>
                    <a:pt x="22" y="284"/>
                    <a:pt x="16" y="283"/>
                  </a:cubicBezTo>
                  <a:cubicBezTo>
                    <a:pt x="15" y="285"/>
                    <a:pt x="15" y="285"/>
                    <a:pt x="15" y="285"/>
                  </a:cubicBezTo>
                  <a:cubicBezTo>
                    <a:pt x="17" y="285"/>
                    <a:pt x="17" y="285"/>
                    <a:pt x="17" y="285"/>
                  </a:cubicBezTo>
                  <a:cubicBezTo>
                    <a:pt x="19" y="281"/>
                    <a:pt x="20" y="278"/>
                    <a:pt x="22" y="274"/>
                  </a:cubicBezTo>
                  <a:cubicBezTo>
                    <a:pt x="32" y="249"/>
                    <a:pt x="41" y="223"/>
                    <a:pt x="51" y="198"/>
                  </a:cubicBezTo>
                  <a:cubicBezTo>
                    <a:pt x="52" y="196"/>
                    <a:pt x="53" y="194"/>
                    <a:pt x="53" y="192"/>
                  </a:cubicBezTo>
                  <a:cubicBezTo>
                    <a:pt x="53" y="191"/>
                    <a:pt x="52" y="189"/>
                    <a:pt x="52" y="188"/>
                  </a:cubicBezTo>
                  <a:cubicBezTo>
                    <a:pt x="51" y="187"/>
                    <a:pt x="50" y="185"/>
                    <a:pt x="49" y="184"/>
                  </a:cubicBezTo>
                  <a:cubicBezTo>
                    <a:pt x="40" y="175"/>
                    <a:pt x="32" y="166"/>
                    <a:pt x="22" y="158"/>
                  </a:cubicBezTo>
                  <a:cubicBezTo>
                    <a:pt x="20" y="156"/>
                    <a:pt x="18" y="154"/>
                    <a:pt x="17" y="151"/>
                  </a:cubicBezTo>
                  <a:cubicBezTo>
                    <a:pt x="16" y="149"/>
                    <a:pt x="15" y="146"/>
                    <a:pt x="15" y="144"/>
                  </a:cubicBezTo>
                  <a:cubicBezTo>
                    <a:pt x="14" y="136"/>
                    <a:pt x="12" y="129"/>
                    <a:pt x="9" y="123"/>
                  </a:cubicBezTo>
                  <a:cubicBezTo>
                    <a:pt x="7" y="116"/>
                    <a:pt x="4" y="109"/>
                    <a:pt x="4" y="103"/>
                  </a:cubicBezTo>
                  <a:cubicBezTo>
                    <a:pt x="4" y="100"/>
                    <a:pt x="4" y="98"/>
                    <a:pt x="5" y="95"/>
                  </a:cubicBezTo>
                  <a:cubicBezTo>
                    <a:pt x="9" y="83"/>
                    <a:pt x="10" y="70"/>
                    <a:pt x="15" y="59"/>
                  </a:cubicBezTo>
                  <a:cubicBezTo>
                    <a:pt x="25" y="40"/>
                    <a:pt x="41" y="23"/>
                    <a:pt x="61" y="14"/>
                  </a:cubicBezTo>
                  <a:cubicBezTo>
                    <a:pt x="71" y="9"/>
                    <a:pt x="84" y="6"/>
                    <a:pt x="95" y="5"/>
                  </a:cubicBezTo>
                  <a:cubicBezTo>
                    <a:pt x="98" y="4"/>
                    <a:pt x="101" y="4"/>
                    <a:pt x="104" y="4"/>
                  </a:cubicBezTo>
                  <a:cubicBezTo>
                    <a:pt x="123" y="4"/>
                    <a:pt x="142" y="11"/>
                    <a:pt x="158" y="21"/>
                  </a:cubicBezTo>
                  <a:cubicBezTo>
                    <a:pt x="163" y="24"/>
                    <a:pt x="167" y="29"/>
                    <a:pt x="171" y="33"/>
                  </a:cubicBezTo>
                  <a:cubicBezTo>
                    <a:pt x="175" y="38"/>
                    <a:pt x="180" y="43"/>
                    <a:pt x="185" y="47"/>
                  </a:cubicBezTo>
                  <a:cubicBezTo>
                    <a:pt x="187" y="48"/>
                    <a:pt x="188" y="51"/>
                    <a:pt x="189" y="53"/>
                  </a:cubicBezTo>
                  <a:cubicBezTo>
                    <a:pt x="194" y="70"/>
                    <a:pt x="201" y="87"/>
                    <a:pt x="201" y="103"/>
                  </a:cubicBezTo>
                  <a:cubicBezTo>
                    <a:pt x="203" y="103"/>
                    <a:pt x="203" y="103"/>
                    <a:pt x="203" y="103"/>
                  </a:cubicBezTo>
                  <a:cubicBezTo>
                    <a:pt x="201" y="103"/>
                    <a:pt x="201" y="103"/>
                    <a:pt x="201" y="103"/>
                  </a:cubicBezTo>
                  <a:cubicBezTo>
                    <a:pt x="201" y="104"/>
                    <a:pt x="201" y="104"/>
                    <a:pt x="201" y="104"/>
                  </a:cubicBezTo>
                  <a:cubicBezTo>
                    <a:pt x="201" y="119"/>
                    <a:pt x="194" y="135"/>
                    <a:pt x="189" y="151"/>
                  </a:cubicBezTo>
                  <a:cubicBezTo>
                    <a:pt x="189" y="154"/>
                    <a:pt x="187" y="156"/>
                    <a:pt x="185" y="158"/>
                  </a:cubicBezTo>
                  <a:cubicBezTo>
                    <a:pt x="174" y="165"/>
                    <a:pt x="167" y="175"/>
                    <a:pt x="158" y="184"/>
                  </a:cubicBezTo>
                  <a:cubicBezTo>
                    <a:pt x="157" y="185"/>
                    <a:pt x="156" y="187"/>
                    <a:pt x="155" y="188"/>
                  </a:cubicBezTo>
                  <a:cubicBezTo>
                    <a:pt x="154" y="190"/>
                    <a:pt x="154" y="191"/>
                    <a:pt x="154" y="193"/>
                  </a:cubicBezTo>
                  <a:cubicBezTo>
                    <a:pt x="154" y="194"/>
                    <a:pt x="154" y="196"/>
                    <a:pt x="155" y="198"/>
                  </a:cubicBezTo>
                  <a:cubicBezTo>
                    <a:pt x="166" y="224"/>
                    <a:pt x="176" y="250"/>
                    <a:pt x="186" y="275"/>
                  </a:cubicBezTo>
                  <a:cubicBezTo>
                    <a:pt x="187" y="278"/>
                    <a:pt x="188" y="281"/>
                    <a:pt x="189" y="285"/>
                  </a:cubicBezTo>
                  <a:cubicBezTo>
                    <a:pt x="191" y="285"/>
                    <a:pt x="191" y="285"/>
                    <a:pt x="191" y="285"/>
                  </a:cubicBezTo>
                  <a:cubicBezTo>
                    <a:pt x="191" y="283"/>
                    <a:pt x="191" y="283"/>
                    <a:pt x="191" y="283"/>
                  </a:cubicBezTo>
                  <a:cubicBezTo>
                    <a:pt x="191" y="285"/>
                    <a:pt x="191" y="285"/>
                    <a:pt x="191" y="285"/>
                  </a:cubicBezTo>
                  <a:cubicBezTo>
                    <a:pt x="193" y="284"/>
                    <a:pt x="193" y="284"/>
                    <a:pt x="193" y="284"/>
                  </a:cubicBezTo>
                  <a:cubicBezTo>
                    <a:pt x="192" y="280"/>
                    <a:pt x="191" y="277"/>
                    <a:pt x="189" y="274"/>
                  </a:cubicBezTo>
                  <a:cubicBezTo>
                    <a:pt x="179" y="248"/>
                    <a:pt x="169" y="222"/>
                    <a:pt x="159" y="197"/>
                  </a:cubicBezTo>
                  <a:cubicBezTo>
                    <a:pt x="158" y="195"/>
                    <a:pt x="158" y="194"/>
                    <a:pt x="158" y="193"/>
                  </a:cubicBezTo>
                  <a:cubicBezTo>
                    <a:pt x="158" y="192"/>
                    <a:pt x="158" y="191"/>
                    <a:pt x="159" y="190"/>
                  </a:cubicBezTo>
                  <a:cubicBezTo>
                    <a:pt x="159" y="189"/>
                    <a:pt x="160" y="188"/>
                    <a:pt x="161" y="187"/>
                  </a:cubicBezTo>
                  <a:cubicBezTo>
                    <a:pt x="170" y="178"/>
                    <a:pt x="177" y="168"/>
                    <a:pt x="187" y="161"/>
                  </a:cubicBezTo>
                  <a:cubicBezTo>
                    <a:pt x="190" y="159"/>
                    <a:pt x="192" y="156"/>
                    <a:pt x="193" y="152"/>
                  </a:cubicBezTo>
                  <a:cubicBezTo>
                    <a:pt x="198" y="137"/>
                    <a:pt x="205" y="120"/>
                    <a:pt x="205" y="104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205" y="85"/>
                    <a:pt x="197" y="68"/>
                    <a:pt x="193" y="51"/>
                  </a:cubicBezTo>
                  <a:cubicBezTo>
                    <a:pt x="192" y="48"/>
                    <a:pt x="190" y="45"/>
                    <a:pt x="187" y="44"/>
                  </a:cubicBezTo>
                  <a:cubicBezTo>
                    <a:pt x="182" y="40"/>
                    <a:pt x="178" y="35"/>
                    <a:pt x="174" y="31"/>
                  </a:cubicBezTo>
                  <a:cubicBezTo>
                    <a:pt x="170" y="26"/>
                    <a:pt x="166" y="21"/>
                    <a:pt x="161" y="18"/>
                  </a:cubicBezTo>
                  <a:cubicBezTo>
                    <a:pt x="144" y="7"/>
                    <a:pt x="124" y="0"/>
                    <a:pt x="104" y="0"/>
                  </a:cubicBezTo>
                  <a:cubicBezTo>
                    <a:pt x="101" y="0"/>
                    <a:pt x="98" y="0"/>
                    <a:pt x="95" y="1"/>
                  </a:cubicBezTo>
                  <a:cubicBezTo>
                    <a:pt x="83" y="2"/>
                    <a:pt x="70" y="5"/>
                    <a:pt x="59" y="10"/>
                  </a:cubicBezTo>
                  <a:cubicBezTo>
                    <a:pt x="38" y="20"/>
                    <a:pt x="22" y="37"/>
                    <a:pt x="12" y="58"/>
                  </a:cubicBezTo>
                  <a:cubicBezTo>
                    <a:pt x="6" y="69"/>
                    <a:pt x="5" y="82"/>
                    <a:pt x="1" y="94"/>
                  </a:cubicBezTo>
                  <a:cubicBezTo>
                    <a:pt x="1" y="97"/>
                    <a:pt x="0" y="100"/>
                    <a:pt x="0" y="103"/>
                  </a:cubicBezTo>
                  <a:cubicBezTo>
                    <a:pt x="0" y="110"/>
                    <a:pt x="3" y="117"/>
                    <a:pt x="5" y="124"/>
                  </a:cubicBezTo>
                  <a:cubicBezTo>
                    <a:pt x="8" y="131"/>
                    <a:pt x="11" y="137"/>
                    <a:pt x="11" y="144"/>
                  </a:cubicBezTo>
                  <a:cubicBezTo>
                    <a:pt x="11" y="147"/>
                    <a:pt x="12" y="150"/>
                    <a:pt x="13" y="153"/>
                  </a:cubicBezTo>
                  <a:cubicBezTo>
                    <a:pt x="15" y="156"/>
                    <a:pt x="17" y="159"/>
                    <a:pt x="20" y="161"/>
                  </a:cubicBezTo>
                  <a:cubicBezTo>
                    <a:pt x="29" y="168"/>
                    <a:pt x="37" y="178"/>
                    <a:pt x="46" y="187"/>
                  </a:cubicBezTo>
                  <a:cubicBezTo>
                    <a:pt x="47" y="188"/>
                    <a:pt x="48" y="189"/>
                    <a:pt x="48" y="190"/>
                  </a:cubicBezTo>
                  <a:cubicBezTo>
                    <a:pt x="49" y="191"/>
                    <a:pt x="49" y="191"/>
                    <a:pt x="49" y="192"/>
                  </a:cubicBezTo>
                  <a:cubicBezTo>
                    <a:pt x="49" y="193"/>
                    <a:pt x="49" y="195"/>
                    <a:pt x="48" y="197"/>
                  </a:cubicBezTo>
                  <a:cubicBezTo>
                    <a:pt x="38" y="222"/>
                    <a:pt x="28" y="247"/>
                    <a:pt x="18" y="272"/>
                  </a:cubicBezTo>
                  <a:cubicBezTo>
                    <a:pt x="16" y="276"/>
                    <a:pt x="15" y="280"/>
                    <a:pt x="14" y="284"/>
                  </a:cubicBezTo>
                  <a:cubicBezTo>
                    <a:pt x="13" y="286"/>
                    <a:pt x="13" y="286"/>
                    <a:pt x="13" y="286"/>
                  </a:cubicBezTo>
                  <a:cubicBezTo>
                    <a:pt x="15" y="287"/>
                    <a:pt x="15" y="287"/>
                    <a:pt x="15" y="287"/>
                  </a:cubicBezTo>
                  <a:cubicBezTo>
                    <a:pt x="21" y="288"/>
                    <a:pt x="25" y="289"/>
                    <a:pt x="29" y="289"/>
                  </a:cubicBezTo>
                  <a:cubicBezTo>
                    <a:pt x="30" y="289"/>
                    <a:pt x="32" y="289"/>
                    <a:pt x="33" y="288"/>
                  </a:cubicBezTo>
                  <a:cubicBezTo>
                    <a:pt x="35" y="287"/>
                    <a:pt x="37" y="285"/>
                    <a:pt x="38" y="283"/>
                  </a:cubicBezTo>
                  <a:cubicBezTo>
                    <a:pt x="39" y="281"/>
                    <a:pt x="40" y="278"/>
                    <a:pt x="42" y="274"/>
                  </a:cubicBezTo>
                  <a:cubicBezTo>
                    <a:pt x="52" y="250"/>
                    <a:pt x="61" y="227"/>
                    <a:pt x="71" y="203"/>
                  </a:cubicBezTo>
                  <a:cubicBezTo>
                    <a:pt x="72" y="201"/>
                    <a:pt x="72" y="200"/>
                    <a:pt x="73" y="199"/>
                  </a:cubicBezTo>
                  <a:cubicBezTo>
                    <a:pt x="74" y="198"/>
                    <a:pt x="75" y="198"/>
                    <a:pt x="76" y="198"/>
                  </a:cubicBezTo>
                  <a:cubicBezTo>
                    <a:pt x="77" y="198"/>
                    <a:pt x="78" y="198"/>
                    <a:pt x="80" y="199"/>
                  </a:cubicBezTo>
                  <a:cubicBezTo>
                    <a:pt x="82" y="200"/>
                    <a:pt x="83" y="201"/>
                    <a:pt x="84" y="201"/>
                  </a:cubicBezTo>
                  <a:cubicBezTo>
                    <a:pt x="85" y="202"/>
                    <a:pt x="85" y="203"/>
                    <a:pt x="85" y="204"/>
                  </a:cubicBezTo>
                  <a:cubicBezTo>
                    <a:pt x="85" y="205"/>
                    <a:pt x="85" y="207"/>
                    <a:pt x="84" y="208"/>
                  </a:cubicBezTo>
                  <a:cubicBezTo>
                    <a:pt x="81" y="215"/>
                    <a:pt x="79" y="223"/>
                    <a:pt x="76" y="230"/>
                  </a:cubicBezTo>
                  <a:cubicBezTo>
                    <a:pt x="69" y="249"/>
                    <a:pt x="61" y="268"/>
                    <a:pt x="54" y="287"/>
                  </a:cubicBezTo>
                  <a:cubicBezTo>
                    <a:pt x="54" y="287"/>
                    <a:pt x="54" y="287"/>
                    <a:pt x="54" y="287"/>
                  </a:cubicBezTo>
                  <a:cubicBezTo>
                    <a:pt x="53" y="289"/>
                    <a:pt x="52" y="291"/>
                    <a:pt x="52" y="293"/>
                  </a:cubicBezTo>
                  <a:cubicBezTo>
                    <a:pt x="52" y="294"/>
                    <a:pt x="53" y="296"/>
                    <a:pt x="54" y="297"/>
                  </a:cubicBezTo>
                  <a:cubicBezTo>
                    <a:pt x="57" y="301"/>
                    <a:pt x="62" y="304"/>
                    <a:pt x="67" y="308"/>
                  </a:cubicBezTo>
                  <a:cubicBezTo>
                    <a:pt x="69" y="310"/>
                    <a:pt x="69" y="310"/>
                    <a:pt x="69" y="310"/>
                  </a:cubicBezTo>
                  <a:cubicBezTo>
                    <a:pt x="70" y="307"/>
                    <a:pt x="70" y="307"/>
                    <a:pt x="70" y="307"/>
                  </a:cubicBezTo>
                  <a:cubicBezTo>
                    <a:pt x="82" y="278"/>
                    <a:pt x="93" y="249"/>
                    <a:pt x="105" y="219"/>
                  </a:cubicBezTo>
                  <a:cubicBezTo>
                    <a:pt x="103" y="218"/>
                    <a:pt x="103" y="218"/>
                    <a:pt x="103" y="218"/>
                  </a:cubicBezTo>
                  <a:cubicBezTo>
                    <a:pt x="101" y="219"/>
                    <a:pt x="101" y="219"/>
                    <a:pt x="101" y="219"/>
                  </a:cubicBezTo>
                  <a:cubicBezTo>
                    <a:pt x="114" y="250"/>
                    <a:pt x="125" y="278"/>
                    <a:pt x="136" y="307"/>
                  </a:cubicBezTo>
                  <a:cubicBezTo>
                    <a:pt x="137" y="309"/>
                    <a:pt x="137" y="309"/>
                    <a:pt x="137" y="309"/>
                  </a:cubicBezTo>
                  <a:cubicBezTo>
                    <a:pt x="139" y="308"/>
                    <a:pt x="139" y="308"/>
                    <a:pt x="139" y="308"/>
                  </a:cubicBezTo>
                  <a:cubicBezTo>
                    <a:pt x="144" y="305"/>
                    <a:pt x="148" y="303"/>
                    <a:pt x="150" y="301"/>
                  </a:cubicBezTo>
                  <a:cubicBezTo>
                    <a:pt x="152" y="299"/>
                    <a:pt x="153" y="298"/>
                    <a:pt x="153" y="297"/>
                  </a:cubicBezTo>
                  <a:cubicBezTo>
                    <a:pt x="154" y="296"/>
                    <a:pt x="154" y="295"/>
                    <a:pt x="154" y="293"/>
                  </a:cubicBezTo>
                  <a:cubicBezTo>
                    <a:pt x="154" y="290"/>
                    <a:pt x="153" y="286"/>
                    <a:pt x="150" y="280"/>
                  </a:cubicBezTo>
                  <a:cubicBezTo>
                    <a:pt x="148" y="274"/>
                    <a:pt x="146" y="269"/>
                    <a:pt x="144" y="264"/>
                  </a:cubicBezTo>
                  <a:cubicBezTo>
                    <a:pt x="136" y="243"/>
                    <a:pt x="128" y="222"/>
                    <a:pt x="120" y="202"/>
                  </a:cubicBezTo>
                  <a:cubicBezTo>
                    <a:pt x="118" y="203"/>
                    <a:pt x="118" y="203"/>
                    <a:pt x="118" y="203"/>
                  </a:cubicBezTo>
                  <a:cubicBezTo>
                    <a:pt x="119" y="204"/>
                    <a:pt x="119" y="204"/>
                    <a:pt x="119" y="204"/>
                  </a:cubicBezTo>
                  <a:cubicBezTo>
                    <a:pt x="122" y="202"/>
                    <a:pt x="125" y="200"/>
                    <a:pt x="127" y="199"/>
                  </a:cubicBezTo>
                  <a:cubicBezTo>
                    <a:pt x="129" y="198"/>
                    <a:pt x="130" y="198"/>
                    <a:pt x="131" y="198"/>
                  </a:cubicBezTo>
                  <a:cubicBezTo>
                    <a:pt x="131" y="198"/>
                    <a:pt x="132" y="198"/>
                    <a:pt x="132" y="198"/>
                  </a:cubicBezTo>
                  <a:cubicBezTo>
                    <a:pt x="133" y="199"/>
                    <a:pt x="134" y="199"/>
                    <a:pt x="134" y="201"/>
                  </a:cubicBezTo>
                  <a:cubicBezTo>
                    <a:pt x="135" y="203"/>
                    <a:pt x="136" y="205"/>
                    <a:pt x="138" y="207"/>
                  </a:cubicBezTo>
                  <a:cubicBezTo>
                    <a:pt x="147" y="230"/>
                    <a:pt x="156" y="252"/>
                    <a:pt x="165" y="274"/>
                  </a:cubicBezTo>
                  <a:cubicBezTo>
                    <a:pt x="167" y="279"/>
                    <a:pt x="168" y="283"/>
                    <a:pt x="170" y="285"/>
                  </a:cubicBezTo>
                  <a:cubicBezTo>
                    <a:pt x="171" y="286"/>
                    <a:pt x="172" y="287"/>
                    <a:pt x="173" y="288"/>
                  </a:cubicBezTo>
                  <a:cubicBezTo>
                    <a:pt x="175" y="289"/>
                    <a:pt x="176" y="289"/>
                    <a:pt x="178" y="289"/>
                  </a:cubicBezTo>
                  <a:cubicBezTo>
                    <a:pt x="181" y="289"/>
                    <a:pt x="185" y="288"/>
                    <a:pt x="192" y="287"/>
                  </a:cubicBezTo>
                  <a:cubicBezTo>
                    <a:pt x="194" y="286"/>
                    <a:pt x="194" y="286"/>
                    <a:pt x="194" y="286"/>
                  </a:cubicBezTo>
                  <a:cubicBezTo>
                    <a:pt x="193" y="284"/>
                    <a:pt x="193" y="284"/>
                    <a:pt x="193" y="284"/>
                  </a:cubicBezTo>
                  <a:lnTo>
                    <a:pt x="191" y="285"/>
                  </a:lnTo>
                  <a:close/>
                  <a:moveTo>
                    <a:pt x="79" y="31"/>
                  </a:moveTo>
                  <a:cubicBezTo>
                    <a:pt x="79" y="29"/>
                    <a:pt x="79" y="29"/>
                    <a:pt x="79" y="29"/>
                  </a:cubicBezTo>
                  <a:cubicBezTo>
                    <a:pt x="77" y="29"/>
                    <a:pt x="76" y="29"/>
                    <a:pt x="75" y="29"/>
                  </a:cubicBezTo>
                  <a:cubicBezTo>
                    <a:pt x="69" y="29"/>
                    <a:pt x="65" y="30"/>
                    <a:pt x="61" y="33"/>
                  </a:cubicBezTo>
                  <a:cubicBezTo>
                    <a:pt x="57" y="35"/>
                    <a:pt x="54" y="39"/>
                    <a:pt x="51" y="44"/>
                  </a:cubicBezTo>
                  <a:cubicBezTo>
                    <a:pt x="50" y="46"/>
                    <a:pt x="47" y="49"/>
                    <a:pt x="44" y="50"/>
                  </a:cubicBezTo>
                  <a:cubicBezTo>
                    <a:pt x="39" y="53"/>
                    <a:pt x="36" y="57"/>
                    <a:pt x="33" y="61"/>
                  </a:cubicBezTo>
                  <a:cubicBezTo>
                    <a:pt x="30" y="66"/>
                    <a:pt x="29" y="71"/>
                    <a:pt x="29" y="77"/>
                  </a:cubicBezTo>
                  <a:cubicBezTo>
                    <a:pt x="29" y="80"/>
                    <a:pt x="28" y="84"/>
                    <a:pt x="26" y="87"/>
                  </a:cubicBezTo>
                  <a:cubicBezTo>
                    <a:pt x="23" y="92"/>
                    <a:pt x="22" y="97"/>
                    <a:pt x="22" y="102"/>
                  </a:cubicBezTo>
                  <a:cubicBezTo>
                    <a:pt x="22" y="107"/>
                    <a:pt x="23" y="112"/>
                    <a:pt x="26" y="117"/>
                  </a:cubicBezTo>
                  <a:cubicBezTo>
                    <a:pt x="28" y="120"/>
                    <a:pt x="29" y="124"/>
                    <a:pt x="29" y="127"/>
                  </a:cubicBezTo>
                  <a:cubicBezTo>
                    <a:pt x="29" y="133"/>
                    <a:pt x="30" y="138"/>
                    <a:pt x="33" y="143"/>
                  </a:cubicBezTo>
                  <a:cubicBezTo>
                    <a:pt x="35" y="148"/>
                    <a:pt x="39" y="151"/>
                    <a:pt x="45" y="154"/>
                  </a:cubicBezTo>
                  <a:cubicBezTo>
                    <a:pt x="47" y="156"/>
                    <a:pt x="50" y="158"/>
                    <a:pt x="51" y="161"/>
                  </a:cubicBezTo>
                  <a:cubicBezTo>
                    <a:pt x="54" y="166"/>
                    <a:pt x="58" y="170"/>
                    <a:pt x="62" y="173"/>
                  </a:cubicBezTo>
                  <a:cubicBezTo>
                    <a:pt x="67" y="175"/>
                    <a:pt x="72" y="177"/>
                    <a:pt x="78" y="177"/>
                  </a:cubicBezTo>
                  <a:cubicBezTo>
                    <a:pt x="81" y="177"/>
                    <a:pt x="85" y="178"/>
                    <a:pt x="88" y="180"/>
                  </a:cubicBezTo>
                  <a:cubicBezTo>
                    <a:pt x="93" y="182"/>
                    <a:pt x="98" y="184"/>
                    <a:pt x="103" y="184"/>
                  </a:cubicBezTo>
                  <a:cubicBezTo>
                    <a:pt x="108" y="184"/>
                    <a:pt x="113" y="182"/>
                    <a:pt x="118" y="180"/>
                  </a:cubicBezTo>
                  <a:cubicBezTo>
                    <a:pt x="121" y="178"/>
                    <a:pt x="126" y="177"/>
                    <a:pt x="130" y="177"/>
                  </a:cubicBezTo>
                  <a:cubicBezTo>
                    <a:pt x="135" y="177"/>
                    <a:pt x="140" y="175"/>
                    <a:pt x="144" y="173"/>
                  </a:cubicBezTo>
                  <a:cubicBezTo>
                    <a:pt x="149" y="170"/>
                    <a:pt x="152" y="166"/>
                    <a:pt x="155" y="161"/>
                  </a:cubicBezTo>
                  <a:cubicBezTo>
                    <a:pt x="157" y="159"/>
                    <a:pt x="160" y="156"/>
                    <a:pt x="162" y="154"/>
                  </a:cubicBezTo>
                  <a:cubicBezTo>
                    <a:pt x="167" y="151"/>
                    <a:pt x="171" y="148"/>
                    <a:pt x="174" y="143"/>
                  </a:cubicBezTo>
                  <a:cubicBezTo>
                    <a:pt x="176" y="139"/>
                    <a:pt x="178" y="134"/>
                    <a:pt x="178" y="128"/>
                  </a:cubicBezTo>
                  <a:cubicBezTo>
                    <a:pt x="178" y="124"/>
                    <a:pt x="179" y="120"/>
                    <a:pt x="181" y="117"/>
                  </a:cubicBezTo>
                  <a:cubicBezTo>
                    <a:pt x="183" y="112"/>
                    <a:pt x="185" y="107"/>
                    <a:pt x="185" y="102"/>
                  </a:cubicBezTo>
                  <a:cubicBezTo>
                    <a:pt x="185" y="97"/>
                    <a:pt x="183" y="92"/>
                    <a:pt x="181" y="87"/>
                  </a:cubicBezTo>
                  <a:cubicBezTo>
                    <a:pt x="179" y="84"/>
                    <a:pt x="178" y="80"/>
                    <a:pt x="178" y="77"/>
                  </a:cubicBezTo>
                  <a:cubicBezTo>
                    <a:pt x="178" y="71"/>
                    <a:pt x="176" y="66"/>
                    <a:pt x="174" y="62"/>
                  </a:cubicBezTo>
                  <a:cubicBezTo>
                    <a:pt x="171" y="57"/>
                    <a:pt x="168" y="54"/>
                    <a:pt x="163" y="51"/>
                  </a:cubicBezTo>
                  <a:cubicBezTo>
                    <a:pt x="160" y="49"/>
                    <a:pt x="157" y="46"/>
                    <a:pt x="155" y="43"/>
                  </a:cubicBezTo>
                  <a:cubicBezTo>
                    <a:pt x="152" y="38"/>
                    <a:pt x="149" y="34"/>
                    <a:pt x="144" y="32"/>
                  </a:cubicBezTo>
                  <a:cubicBezTo>
                    <a:pt x="140" y="29"/>
                    <a:pt x="135" y="28"/>
                    <a:pt x="129" y="28"/>
                  </a:cubicBezTo>
                  <a:cubicBezTo>
                    <a:pt x="126" y="28"/>
                    <a:pt x="122" y="27"/>
                    <a:pt x="119" y="25"/>
                  </a:cubicBezTo>
                  <a:cubicBezTo>
                    <a:pt x="113" y="22"/>
                    <a:pt x="108" y="21"/>
                    <a:pt x="103" y="21"/>
                  </a:cubicBezTo>
                  <a:cubicBezTo>
                    <a:pt x="98" y="21"/>
                    <a:pt x="93" y="22"/>
                    <a:pt x="88" y="25"/>
                  </a:cubicBezTo>
                  <a:cubicBezTo>
                    <a:pt x="85" y="27"/>
                    <a:pt x="82" y="28"/>
                    <a:pt x="78" y="29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83" y="32"/>
                    <a:pt x="86" y="31"/>
                    <a:pt x="90" y="29"/>
                  </a:cubicBezTo>
                  <a:cubicBezTo>
                    <a:pt x="95" y="26"/>
                    <a:pt x="99" y="25"/>
                    <a:pt x="103" y="25"/>
                  </a:cubicBezTo>
                  <a:cubicBezTo>
                    <a:pt x="108" y="25"/>
                    <a:pt x="112" y="26"/>
                    <a:pt x="117" y="29"/>
                  </a:cubicBezTo>
                  <a:cubicBezTo>
                    <a:pt x="120" y="31"/>
                    <a:pt x="125" y="32"/>
                    <a:pt x="129" y="32"/>
                  </a:cubicBezTo>
                  <a:cubicBezTo>
                    <a:pt x="134" y="32"/>
                    <a:pt x="139" y="33"/>
                    <a:pt x="142" y="35"/>
                  </a:cubicBezTo>
                  <a:cubicBezTo>
                    <a:pt x="146" y="37"/>
                    <a:pt x="149" y="41"/>
                    <a:pt x="152" y="45"/>
                  </a:cubicBezTo>
                  <a:cubicBezTo>
                    <a:pt x="154" y="49"/>
                    <a:pt x="157" y="52"/>
                    <a:pt x="161" y="54"/>
                  </a:cubicBezTo>
                  <a:cubicBezTo>
                    <a:pt x="165" y="57"/>
                    <a:pt x="168" y="60"/>
                    <a:pt x="170" y="64"/>
                  </a:cubicBezTo>
                  <a:cubicBezTo>
                    <a:pt x="173" y="67"/>
                    <a:pt x="174" y="72"/>
                    <a:pt x="174" y="77"/>
                  </a:cubicBezTo>
                  <a:cubicBezTo>
                    <a:pt x="174" y="81"/>
                    <a:pt x="175" y="85"/>
                    <a:pt x="177" y="89"/>
                  </a:cubicBezTo>
                  <a:cubicBezTo>
                    <a:pt x="180" y="94"/>
                    <a:pt x="181" y="98"/>
                    <a:pt x="181" y="102"/>
                  </a:cubicBezTo>
                  <a:cubicBezTo>
                    <a:pt x="181" y="107"/>
                    <a:pt x="180" y="111"/>
                    <a:pt x="177" y="115"/>
                  </a:cubicBezTo>
                  <a:cubicBezTo>
                    <a:pt x="175" y="119"/>
                    <a:pt x="174" y="123"/>
                    <a:pt x="174" y="128"/>
                  </a:cubicBezTo>
                  <a:cubicBezTo>
                    <a:pt x="174" y="133"/>
                    <a:pt x="173" y="137"/>
                    <a:pt x="170" y="141"/>
                  </a:cubicBezTo>
                  <a:cubicBezTo>
                    <a:pt x="168" y="145"/>
                    <a:pt x="165" y="148"/>
                    <a:pt x="160" y="151"/>
                  </a:cubicBezTo>
                  <a:cubicBezTo>
                    <a:pt x="157" y="153"/>
                    <a:pt x="154" y="156"/>
                    <a:pt x="152" y="159"/>
                  </a:cubicBezTo>
                  <a:cubicBezTo>
                    <a:pt x="149" y="164"/>
                    <a:pt x="146" y="167"/>
                    <a:pt x="142" y="169"/>
                  </a:cubicBezTo>
                  <a:cubicBezTo>
                    <a:pt x="139" y="171"/>
                    <a:pt x="134" y="173"/>
                    <a:pt x="129" y="173"/>
                  </a:cubicBezTo>
                  <a:cubicBezTo>
                    <a:pt x="125" y="173"/>
                    <a:pt x="120" y="174"/>
                    <a:pt x="116" y="176"/>
                  </a:cubicBezTo>
                  <a:cubicBezTo>
                    <a:pt x="112" y="179"/>
                    <a:pt x="107" y="180"/>
                    <a:pt x="103" y="180"/>
                  </a:cubicBezTo>
                  <a:cubicBezTo>
                    <a:pt x="99" y="180"/>
                    <a:pt x="95" y="179"/>
                    <a:pt x="90" y="176"/>
                  </a:cubicBezTo>
                  <a:cubicBezTo>
                    <a:pt x="87" y="174"/>
                    <a:pt x="82" y="173"/>
                    <a:pt x="78" y="173"/>
                  </a:cubicBezTo>
                  <a:cubicBezTo>
                    <a:pt x="73" y="173"/>
                    <a:pt x="68" y="172"/>
                    <a:pt x="64" y="169"/>
                  </a:cubicBezTo>
                  <a:cubicBezTo>
                    <a:pt x="61" y="167"/>
                    <a:pt x="57" y="164"/>
                    <a:pt x="55" y="159"/>
                  </a:cubicBezTo>
                  <a:cubicBezTo>
                    <a:pt x="53" y="156"/>
                    <a:pt x="50" y="153"/>
                    <a:pt x="47" y="151"/>
                  </a:cubicBezTo>
                  <a:cubicBezTo>
                    <a:pt x="42" y="148"/>
                    <a:pt x="38" y="145"/>
                    <a:pt x="36" y="141"/>
                  </a:cubicBezTo>
                  <a:cubicBezTo>
                    <a:pt x="34" y="137"/>
                    <a:pt x="33" y="133"/>
                    <a:pt x="33" y="127"/>
                  </a:cubicBezTo>
                  <a:cubicBezTo>
                    <a:pt x="33" y="123"/>
                    <a:pt x="31" y="119"/>
                    <a:pt x="30" y="115"/>
                  </a:cubicBezTo>
                  <a:cubicBezTo>
                    <a:pt x="27" y="111"/>
                    <a:pt x="26" y="107"/>
                    <a:pt x="26" y="102"/>
                  </a:cubicBezTo>
                  <a:cubicBezTo>
                    <a:pt x="26" y="98"/>
                    <a:pt x="27" y="94"/>
                    <a:pt x="29" y="89"/>
                  </a:cubicBezTo>
                  <a:cubicBezTo>
                    <a:pt x="31" y="86"/>
                    <a:pt x="33" y="81"/>
                    <a:pt x="33" y="77"/>
                  </a:cubicBezTo>
                  <a:cubicBezTo>
                    <a:pt x="33" y="72"/>
                    <a:pt x="34" y="67"/>
                    <a:pt x="36" y="63"/>
                  </a:cubicBezTo>
                  <a:cubicBezTo>
                    <a:pt x="39" y="60"/>
                    <a:pt x="42" y="56"/>
                    <a:pt x="46" y="54"/>
                  </a:cubicBezTo>
                  <a:cubicBezTo>
                    <a:pt x="50" y="52"/>
                    <a:pt x="53" y="49"/>
                    <a:pt x="55" y="46"/>
                  </a:cubicBezTo>
                  <a:cubicBezTo>
                    <a:pt x="57" y="42"/>
                    <a:pt x="60" y="38"/>
                    <a:pt x="63" y="36"/>
                  </a:cubicBezTo>
                  <a:cubicBezTo>
                    <a:pt x="66" y="34"/>
                    <a:pt x="70" y="33"/>
                    <a:pt x="75" y="33"/>
                  </a:cubicBezTo>
                  <a:cubicBezTo>
                    <a:pt x="76" y="33"/>
                    <a:pt x="77" y="33"/>
                    <a:pt x="78" y="33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33"/>
                    <a:pt x="79" y="33"/>
                    <a:pt x="79" y="33"/>
                  </a:cubicBezTo>
                  <a:lnTo>
                    <a:pt x="79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6">
              <a:extLst>
                <a:ext uri="{FF2B5EF4-FFF2-40B4-BE49-F238E27FC236}">
                  <a16:creationId xmlns:a16="http://schemas.microsoft.com/office/drawing/2014/main" id="{618D6093-3A3C-49CB-ABF9-D11FD57C20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04425" y="2833688"/>
              <a:ext cx="92075" cy="92075"/>
            </a:xfrm>
            <a:custGeom>
              <a:avLst/>
              <a:gdLst>
                <a:gd name="T0" fmla="*/ 56 w 161"/>
                <a:gd name="T1" fmla="*/ 10 h 162"/>
                <a:gd name="T2" fmla="*/ 66 w 161"/>
                <a:gd name="T3" fmla="*/ 6 h 162"/>
                <a:gd name="T4" fmla="*/ 95 w 161"/>
                <a:gd name="T5" fmla="*/ 6 h 162"/>
                <a:gd name="T6" fmla="*/ 106 w 161"/>
                <a:gd name="T7" fmla="*/ 9 h 162"/>
                <a:gd name="T8" fmla="*/ 130 w 161"/>
                <a:gd name="T9" fmla="*/ 23 h 162"/>
                <a:gd name="T10" fmla="*/ 139 w 161"/>
                <a:gd name="T11" fmla="*/ 31 h 162"/>
                <a:gd name="T12" fmla="*/ 153 w 161"/>
                <a:gd name="T13" fmla="*/ 56 h 162"/>
                <a:gd name="T14" fmla="*/ 156 w 161"/>
                <a:gd name="T15" fmla="*/ 67 h 162"/>
                <a:gd name="T16" fmla="*/ 156 w 161"/>
                <a:gd name="T17" fmla="*/ 95 h 162"/>
                <a:gd name="T18" fmla="*/ 153 w 161"/>
                <a:gd name="T19" fmla="*/ 107 h 162"/>
                <a:gd name="T20" fmla="*/ 138 w 161"/>
                <a:gd name="T21" fmla="*/ 132 h 162"/>
                <a:gd name="T22" fmla="*/ 130 w 161"/>
                <a:gd name="T23" fmla="*/ 139 h 162"/>
                <a:gd name="T24" fmla="*/ 106 w 161"/>
                <a:gd name="T25" fmla="*/ 154 h 162"/>
                <a:gd name="T26" fmla="*/ 94 w 161"/>
                <a:gd name="T27" fmla="*/ 157 h 162"/>
                <a:gd name="T28" fmla="*/ 66 w 161"/>
                <a:gd name="T29" fmla="*/ 157 h 162"/>
                <a:gd name="T30" fmla="*/ 55 w 161"/>
                <a:gd name="T31" fmla="*/ 154 h 162"/>
                <a:gd name="T32" fmla="*/ 30 w 161"/>
                <a:gd name="T33" fmla="*/ 139 h 162"/>
                <a:gd name="T34" fmla="*/ 23 w 161"/>
                <a:gd name="T35" fmla="*/ 132 h 162"/>
                <a:gd name="T36" fmla="*/ 8 w 161"/>
                <a:gd name="T37" fmla="*/ 106 h 162"/>
                <a:gd name="T38" fmla="*/ 5 w 161"/>
                <a:gd name="T39" fmla="*/ 95 h 162"/>
                <a:gd name="T40" fmla="*/ 5 w 161"/>
                <a:gd name="T41" fmla="*/ 67 h 162"/>
                <a:gd name="T42" fmla="*/ 8 w 161"/>
                <a:gd name="T43" fmla="*/ 56 h 162"/>
                <a:gd name="T44" fmla="*/ 22 w 161"/>
                <a:gd name="T45" fmla="*/ 31 h 162"/>
                <a:gd name="T46" fmla="*/ 30 w 161"/>
                <a:gd name="T47" fmla="*/ 24 h 162"/>
                <a:gd name="T48" fmla="*/ 56 w 161"/>
                <a:gd name="T49" fmla="*/ 10 h 162"/>
                <a:gd name="T50" fmla="*/ 80 w 161"/>
                <a:gd name="T51" fmla="*/ 24 h 162"/>
                <a:gd name="T52" fmla="*/ 74 w 161"/>
                <a:gd name="T53" fmla="*/ 26 h 162"/>
                <a:gd name="T54" fmla="*/ 41 w 161"/>
                <a:gd name="T55" fmla="*/ 46 h 162"/>
                <a:gd name="T56" fmla="*/ 38 w 161"/>
                <a:gd name="T57" fmla="*/ 47 h 162"/>
                <a:gd name="T58" fmla="*/ 30 w 161"/>
                <a:gd name="T59" fmla="*/ 61 h 162"/>
                <a:gd name="T60" fmla="*/ 28 w 161"/>
                <a:gd name="T61" fmla="*/ 71 h 162"/>
                <a:gd name="T62" fmla="*/ 27 w 161"/>
                <a:gd name="T63" fmla="*/ 91 h 162"/>
                <a:gd name="T64" fmla="*/ 45 w 161"/>
                <a:gd name="T65" fmla="*/ 122 h 162"/>
                <a:gd name="T66" fmla="*/ 63 w 161"/>
                <a:gd name="T67" fmla="*/ 132 h 162"/>
                <a:gd name="T68" fmla="*/ 98 w 161"/>
                <a:gd name="T69" fmla="*/ 133 h 162"/>
                <a:gd name="T70" fmla="*/ 116 w 161"/>
                <a:gd name="T71" fmla="*/ 122 h 162"/>
                <a:gd name="T72" fmla="*/ 133 w 161"/>
                <a:gd name="T73" fmla="*/ 93 h 162"/>
                <a:gd name="T74" fmla="*/ 128 w 161"/>
                <a:gd name="T75" fmla="*/ 52 h 162"/>
                <a:gd name="T76" fmla="*/ 124 w 161"/>
                <a:gd name="T77" fmla="*/ 48 h 162"/>
                <a:gd name="T78" fmla="*/ 88 w 161"/>
                <a:gd name="T79" fmla="*/ 27 h 162"/>
                <a:gd name="T80" fmla="*/ 80 w 161"/>
                <a:gd name="T81" fmla="*/ 24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1" h="162">
                  <a:moveTo>
                    <a:pt x="56" y="10"/>
                  </a:moveTo>
                  <a:cubicBezTo>
                    <a:pt x="59" y="9"/>
                    <a:pt x="63" y="8"/>
                    <a:pt x="66" y="6"/>
                  </a:cubicBezTo>
                  <a:cubicBezTo>
                    <a:pt x="76" y="0"/>
                    <a:pt x="85" y="0"/>
                    <a:pt x="95" y="6"/>
                  </a:cubicBezTo>
                  <a:cubicBezTo>
                    <a:pt x="98" y="8"/>
                    <a:pt x="102" y="9"/>
                    <a:pt x="106" y="9"/>
                  </a:cubicBezTo>
                  <a:cubicBezTo>
                    <a:pt x="117" y="9"/>
                    <a:pt x="125" y="14"/>
                    <a:pt x="130" y="23"/>
                  </a:cubicBezTo>
                  <a:cubicBezTo>
                    <a:pt x="133" y="26"/>
                    <a:pt x="136" y="29"/>
                    <a:pt x="139" y="31"/>
                  </a:cubicBezTo>
                  <a:cubicBezTo>
                    <a:pt x="148" y="37"/>
                    <a:pt x="153" y="45"/>
                    <a:pt x="153" y="56"/>
                  </a:cubicBezTo>
                  <a:cubicBezTo>
                    <a:pt x="153" y="60"/>
                    <a:pt x="154" y="64"/>
                    <a:pt x="156" y="67"/>
                  </a:cubicBezTo>
                  <a:cubicBezTo>
                    <a:pt x="161" y="77"/>
                    <a:pt x="161" y="86"/>
                    <a:pt x="156" y="95"/>
                  </a:cubicBezTo>
                  <a:cubicBezTo>
                    <a:pt x="154" y="99"/>
                    <a:pt x="153" y="103"/>
                    <a:pt x="153" y="107"/>
                  </a:cubicBezTo>
                  <a:cubicBezTo>
                    <a:pt x="153" y="118"/>
                    <a:pt x="148" y="126"/>
                    <a:pt x="138" y="132"/>
                  </a:cubicBezTo>
                  <a:cubicBezTo>
                    <a:pt x="135" y="133"/>
                    <a:pt x="132" y="136"/>
                    <a:pt x="130" y="139"/>
                  </a:cubicBezTo>
                  <a:cubicBezTo>
                    <a:pt x="125" y="149"/>
                    <a:pt x="117" y="153"/>
                    <a:pt x="106" y="154"/>
                  </a:cubicBezTo>
                  <a:cubicBezTo>
                    <a:pt x="102" y="154"/>
                    <a:pt x="98" y="155"/>
                    <a:pt x="94" y="157"/>
                  </a:cubicBezTo>
                  <a:cubicBezTo>
                    <a:pt x="85" y="162"/>
                    <a:pt x="75" y="162"/>
                    <a:pt x="66" y="157"/>
                  </a:cubicBezTo>
                  <a:cubicBezTo>
                    <a:pt x="63" y="155"/>
                    <a:pt x="59" y="154"/>
                    <a:pt x="55" y="154"/>
                  </a:cubicBezTo>
                  <a:cubicBezTo>
                    <a:pt x="44" y="154"/>
                    <a:pt x="36" y="149"/>
                    <a:pt x="30" y="139"/>
                  </a:cubicBezTo>
                  <a:cubicBezTo>
                    <a:pt x="28" y="136"/>
                    <a:pt x="25" y="133"/>
                    <a:pt x="23" y="132"/>
                  </a:cubicBezTo>
                  <a:cubicBezTo>
                    <a:pt x="13" y="126"/>
                    <a:pt x="8" y="118"/>
                    <a:pt x="8" y="106"/>
                  </a:cubicBezTo>
                  <a:cubicBezTo>
                    <a:pt x="8" y="102"/>
                    <a:pt x="7" y="99"/>
                    <a:pt x="5" y="95"/>
                  </a:cubicBezTo>
                  <a:cubicBezTo>
                    <a:pt x="0" y="86"/>
                    <a:pt x="0" y="77"/>
                    <a:pt x="5" y="67"/>
                  </a:cubicBezTo>
                  <a:cubicBezTo>
                    <a:pt x="7" y="64"/>
                    <a:pt x="8" y="60"/>
                    <a:pt x="8" y="56"/>
                  </a:cubicBezTo>
                  <a:cubicBezTo>
                    <a:pt x="8" y="45"/>
                    <a:pt x="13" y="37"/>
                    <a:pt x="22" y="31"/>
                  </a:cubicBezTo>
                  <a:cubicBezTo>
                    <a:pt x="25" y="29"/>
                    <a:pt x="28" y="27"/>
                    <a:pt x="30" y="24"/>
                  </a:cubicBezTo>
                  <a:cubicBezTo>
                    <a:pt x="36" y="14"/>
                    <a:pt x="44" y="9"/>
                    <a:pt x="56" y="10"/>
                  </a:cubicBezTo>
                  <a:close/>
                  <a:moveTo>
                    <a:pt x="80" y="24"/>
                  </a:moveTo>
                  <a:cubicBezTo>
                    <a:pt x="78" y="25"/>
                    <a:pt x="76" y="25"/>
                    <a:pt x="74" y="26"/>
                  </a:cubicBezTo>
                  <a:cubicBezTo>
                    <a:pt x="63" y="32"/>
                    <a:pt x="46" y="30"/>
                    <a:pt x="41" y="46"/>
                  </a:cubicBezTo>
                  <a:cubicBezTo>
                    <a:pt x="40" y="47"/>
                    <a:pt x="39" y="47"/>
                    <a:pt x="38" y="47"/>
                  </a:cubicBezTo>
                  <a:cubicBezTo>
                    <a:pt x="32" y="50"/>
                    <a:pt x="30" y="55"/>
                    <a:pt x="30" y="61"/>
                  </a:cubicBezTo>
                  <a:cubicBezTo>
                    <a:pt x="30" y="64"/>
                    <a:pt x="29" y="69"/>
                    <a:pt x="28" y="71"/>
                  </a:cubicBezTo>
                  <a:cubicBezTo>
                    <a:pt x="23" y="78"/>
                    <a:pt x="26" y="84"/>
                    <a:pt x="27" y="91"/>
                  </a:cubicBezTo>
                  <a:cubicBezTo>
                    <a:pt x="30" y="104"/>
                    <a:pt x="35" y="113"/>
                    <a:pt x="45" y="122"/>
                  </a:cubicBezTo>
                  <a:cubicBezTo>
                    <a:pt x="51" y="127"/>
                    <a:pt x="56" y="130"/>
                    <a:pt x="63" y="132"/>
                  </a:cubicBezTo>
                  <a:cubicBezTo>
                    <a:pt x="75" y="136"/>
                    <a:pt x="85" y="137"/>
                    <a:pt x="98" y="133"/>
                  </a:cubicBezTo>
                  <a:cubicBezTo>
                    <a:pt x="105" y="130"/>
                    <a:pt x="110" y="127"/>
                    <a:pt x="116" y="122"/>
                  </a:cubicBezTo>
                  <a:cubicBezTo>
                    <a:pt x="126" y="113"/>
                    <a:pt x="128" y="103"/>
                    <a:pt x="133" y="93"/>
                  </a:cubicBezTo>
                  <a:cubicBezTo>
                    <a:pt x="140" y="76"/>
                    <a:pt x="128" y="65"/>
                    <a:pt x="128" y="52"/>
                  </a:cubicBezTo>
                  <a:cubicBezTo>
                    <a:pt x="128" y="50"/>
                    <a:pt x="125" y="49"/>
                    <a:pt x="124" y="48"/>
                  </a:cubicBezTo>
                  <a:cubicBezTo>
                    <a:pt x="114" y="37"/>
                    <a:pt x="103" y="29"/>
                    <a:pt x="88" y="27"/>
                  </a:cubicBezTo>
                  <a:cubicBezTo>
                    <a:pt x="85" y="27"/>
                    <a:pt x="83" y="25"/>
                    <a:pt x="8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7">
              <a:extLst>
                <a:ext uri="{FF2B5EF4-FFF2-40B4-BE49-F238E27FC236}">
                  <a16:creationId xmlns:a16="http://schemas.microsoft.com/office/drawing/2014/main" id="{9F5EB24B-740B-4712-8065-3FD3DFC1E3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04425" y="2833688"/>
              <a:ext cx="92075" cy="93663"/>
            </a:xfrm>
            <a:custGeom>
              <a:avLst/>
              <a:gdLst>
                <a:gd name="T0" fmla="*/ 68 w 163"/>
                <a:gd name="T1" fmla="*/ 8 h 163"/>
                <a:gd name="T2" fmla="*/ 107 w 163"/>
                <a:gd name="T3" fmla="*/ 11 h 163"/>
                <a:gd name="T4" fmla="*/ 139 w 163"/>
                <a:gd name="T5" fmla="*/ 33 h 163"/>
                <a:gd name="T6" fmla="*/ 155 w 163"/>
                <a:gd name="T7" fmla="*/ 68 h 163"/>
                <a:gd name="T8" fmla="*/ 152 w 163"/>
                <a:gd name="T9" fmla="*/ 107 h 163"/>
                <a:gd name="T10" fmla="*/ 130 w 163"/>
                <a:gd name="T11" fmla="*/ 138 h 163"/>
                <a:gd name="T12" fmla="*/ 94 w 163"/>
                <a:gd name="T13" fmla="*/ 155 h 163"/>
                <a:gd name="T14" fmla="*/ 56 w 163"/>
                <a:gd name="T15" fmla="*/ 152 h 163"/>
                <a:gd name="T16" fmla="*/ 25 w 163"/>
                <a:gd name="T17" fmla="*/ 130 h 163"/>
                <a:gd name="T18" fmla="*/ 8 w 163"/>
                <a:gd name="T19" fmla="*/ 94 h 163"/>
                <a:gd name="T20" fmla="*/ 11 w 163"/>
                <a:gd name="T21" fmla="*/ 56 h 163"/>
                <a:gd name="T22" fmla="*/ 33 w 163"/>
                <a:gd name="T23" fmla="*/ 25 h 163"/>
                <a:gd name="T24" fmla="*/ 56 w 163"/>
                <a:gd name="T25" fmla="*/ 12 h 163"/>
                <a:gd name="T26" fmla="*/ 57 w 163"/>
                <a:gd name="T27" fmla="*/ 10 h 163"/>
                <a:gd name="T28" fmla="*/ 39 w 163"/>
                <a:gd name="T29" fmla="*/ 12 h 163"/>
                <a:gd name="T30" fmla="*/ 11 w 163"/>
                <a:gd name="T31" fmla="*/ 40 h 163"/>
                <a:gd name="T32" fmla="*/ 0 w 163"/>
                <a:gd name="T33" fmla="*/ 81 h 163"/>
                <a:gd name="T34" fmla="*/ 11 w 163"/>
                <a:gd name="T35" fmla="*/ 122 h 163"/>
                <a:gd name="T36" fmla="*/ 40 w 163"/>
                <a:gd name="T37" fmla="*/ 152 h 163"/>
                <a:gd name="T38" fmla="*/ 81 w 163"/>
                <a:gd name="T39" fmla="*/ 163 h 163"/>
                <a:gd name="T40" fmla="*/ 122 w 163"/>
                <a:gd name="T41" fmla="*/ 152 h 163"/>
                <a:gd name="T42" fmla="*/ 152 w 163"/>
                <a:gd name="T43" fmla="*/ 122 h 163"/>
                <a:gd name="T44" fmla="*/ 163 w 163"/>
                <a:gd name="T45" fmla="*/ 81 h 163"/>
                <a:gd name="T46" fmla="*/ 152 w 163"/>
                <a:gd name="T47" fmla="*/ 41 h 163"/>
                <a:gd name="T48" fmla="*/ 122 w 163"/>
                <a:gd name="T49" fmla="*/ 11 h 163"/>
                <a:gd name="T50" fmla="*/ 81 w 163"/>
                <a:gd name="T51" fmla="*/ 0 h 163"/>
                <a:gd name="T52" fmla="*/ 57 w 163"/>
                <a:gd name="T53" fmla="*/ 10 h 163"/>
                <a:gd name="T54" fmla="*/ 81 w 163"/>
                <a:gd name="T55" fmla="*/ 24 h 163"/>
                <a:gd name="T56" fmla="*/ 56 w 163"/>
                <a:gd name="T57" fmla="*/ 30 h 163"/>
                <a:gd name="T58" fmla="*/ 41 w 163"/>
                <a:gd name="T59" fmla="*/ 46 h 163"/>
                <a:gd name="T60" fmla="*/ 41 w 163"/>
                <a:gd name="T61" fmla="*/ 46 h 163"/>
                <a:gd name="T62" fmla="*/ 40 w 163"/>
                <a:gd name="T63" fmla="*/ 45 h 163"/>
                <a:gd name="T64" fmla="*/ 40 w 163"/>
                <a:gd name="T65" fmla="*/ 45 h 163"/>
                <a:gd name="T66" fmla="*/ 31 w 163"/>
                <a:gd name="T67" fmla="*/ 52 h 163"/>
                <a:gd name="T68" fmla="*/ 24 w 163"/>
                <a:gd name="T69" fmla="*/ 80 h 163"/>
                <a:gd name="T70" fmla="*/ 63 w 163"/>
                <a:gd name="T71" fmla="*/ 134 h 163"/>
                <a:gd name="T72" fmla="*/ 119 w 163"/>
                <a:gd name="T73" fmla="*/ 123 h 163"/>
                <a:gd name="T74" fmla="*/ 138 w 163"/>
                <a:gd name="T75" fmla="*/ 82 h 163"/>
                <a:gd name="T76" fmla="*/ 131 w 163"/>
                <a:gd name="T77" fmla="*/ 52 h 163"/>
                <a:gd name="T78" fmla="*/ 131 w 163"/>
                <a:gd name="T79" fmla="*/ 51 h 163"/>
                <a:gd name="T80" fmla="*/ 131 w 163"/>
                <a:gd name="T81" fmla="*/ 51 h 163"/>
                <a:gd name="T82" fmla="*/ 131 w 163"/>
                <a:gd name="T83" fmla="*/ 50 h 163"/>
                <a:gd name="T84" fmla="*/ 127 w 163"/>
                <a:gd name="T85" fmla="*/ 47 h 163"/>
                <a:gd name="T86" fmla="*/ 82 w 163"/>
                <a:gd name="T87" fmla="*/ 22 h 163"/>
                <a:gd name="T88" fmla="*/ 81 w 163"/>
                <a:gd name="T89" fmla="*/ 26 h 163"/>
                <a:gd name="T90" fmla="*/ 126 w 163"/>
                <a:gd name="T91" fmla="*/ 51 h 163"/>
                <a:gd name="T92" fmla="*/ 128 w 163"/>
                <a:gd name="T93" fmla="*/ 52 h 163"/>
                <a:gd name="T94" fmla="*/ 128 w 163"/>
                <a:gd name="T95" fmla="*/ 52 h 163"/>
                <a:gd name="T96" fmla="*/ 127 w 163"/>
                <a:gd name="T97" fmla="*/ 52 h 163"/>
                <a:gd name="T98" fmla="*/ 127 w 163"/>
                <a:gd name="T99" fmla="*/ 52 h 163"/>
                <a:gd name="T100" fmla="*/ 127 w 163"/>
                <a:gd name="T101" fmla="*/ 52 h 163"/>
                <a:gd name="T102" fmla="*/ 127 w 163"/>
                <a:gd name="T103" fmla="*/ 52 h 163"/>
                <a:gd name="T104" fmla="*/ 127 w 163"/>
                <a:gd name="T105" fmla="*/ 52 h 163"/>
                <a:gd name="T106" fmla="*/ 132 w 163"/>
                <a:gd name="T107" fmla="*/ 92 h 163"/>
                <a:gd name="T108" fmla="*/ 98 w 163"/>
                <a:gd name="T109" fmla="*/ 131 h 163"/>
                <a:gd name="T110" fmla="*/ 47 w 163"/>
                <a:gd name="T111" fmla="*/ 121 h 163"/>
                <a:gd name="T112" fmla="*/ 30 w 163"/>
                <a:gd name="T113" fmla="*/ 72 h 163"/>
                <a:gd name="T114" fmla="*/ 40 w 163"/>
                <a:gd name="T115" fmla="*/ 49 h 163"/>
                <a:gd name="T116" fmla="*/ 43 w 163"/>
                <a:gd name="T117" fmla="*/ 47 h 163"/>
                <a:gd name="T118" fmla="*/ 76 w 163"/>
                <a:gd name="T119" fmla="*/ 28 h 163"/>
                <a:gd name="T120" fmla="*/ 81 w 163"/>
                <a:gd name="T121" fmla="*/ 26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3" h="163">
                  <a:moveTo>
                    <a:pt x="57" y="10"/>
                  </a:moveTo>
                  <a:cubicBezTo>
                    <a:pt x="57" y="12"/>
                    <a:pt x="57" y="12"/>
                    <a:pt x="57" y="12"/>
                  </a:cubicBezTo>
                  <a:cubicBezTo>
                    <a:pt x="61" y="11"/>
                    <a:pt x="64" y="10"/>
                    <a:pt x="68" y="8"/>
                  </a:cubicBezTo>
                  <a:cubicBezTo>
                    <a:pt x="73" y="5"/>
                    <a:pt x="77" y="4"/>
                    <a:pt x="81" y="4"/>
                  </a:cubicBezTo>
                  <a:cubicBezTo>
                    <a:pt x="86" y="4"/>
                    <a:pt x="90" y="5"/>
                    <a:pt x="95" y="8"/>
                  </a:cubicBezTo>
                  <a:cubicBezTo>
                    <a:pt x="98" y="10"/>
                    <a:pt x="103" y="11"/>
                    <a:pt x="107" y="11"/>
                  </a:cubicBezTo>
                  <a:cubicBezTo>
                    <a:pt x="112" y="11"/>
                    <a:pt x="117" y="12"/>
                    <a:pt x="120" y="14"/>
                  </a:cubicBezTo>
                  <a:cubicBezTo>
                    <a:pt x="124" y="16"/>
                    <a:pt x="127" y="20"/>
                    <a:pt x="130" y="24"/>
                  </a:cubicBezTo>
                  <a:cubicBezTo>
                    <a:pt x="132" y="28"/>
                    <a:pt x="135" y="31"/>
                    <a:pt x="139" y="33"/>
                  </a:cubicBezTo>
                  <a:cubicBezTo>
                    <a:pt x="143" y="36"/>
                    <a:pt x="146" y="39"/>
                    <a:pt x="148" y="43"/>
                  </a:cubicBezTo>
                  <a:cubicBezTo>
                    <a:pt x="151" y="46"/>
                    <a:pt x="152" y="51"/>
                    <a:pt x="152" y="56"/>
                  </a:cubicBezTo>
                  <a:cubicBezTo>
                    <a:pt x="152" y="60"/>
                    <a:pt x="153" y="64"/>
                    <a:pt x="155" y="68"/>
                  </a:cubicBezTo>
                  <a:cubicBezTo>
                    <a:pt x="158" y="73"/>
                    <a:pt x="159" y="77"/>
                    <a:pt x="159" y="81"/>
                  </a:cubicBezTo>
                  <a:cubicBezTo>
                    <a:pt x="159" y="86"/>
                    <a:pt x="158" y="90"/>
                    <a:pt x="155" y="94"/>
                  </a:cubicBezTo>
                  <a:cubicBezTo>
                    <a:pt x="153" y="98"/>
                    <a:pt x="152" y="102"/>
                    <a:pt x="152" y="107"/>
                  </a:cubicBezTo>
                  <a:cubicBezTo>
                    <a:pt x="152" y="112"/>
                    <a:pt x="151" y="116"/>
                    <a:pt x="148" y="120"/>
                  </a:cubicBezTo>
                  <a:cubicBezTo>
                    <a:pt x="146" y="124"/>
                    <a:pt x="143" y="127"/>
                    <a:pt x="138" y="130"/>
                  </a:cubicBezTo>
                  <a:cubicBezTo>
                    <a:pt x="135" y="132"/>
                    <a:pt x="132" y="135"/>
                    <a:pt x="130" y="138"/>
                  </a:cubicBezTo>
                  <a:cubicBezTo>
                    <a:pt x="127" y="143"/>
                    <a:pt x="124" y="146"/>
                    <a:pt x="120" y="148"/>
                  </a:cubicBezTo>
                  <a:cubicBezTo>
                    <a:pt x="117" y="150"/>
                    <a:pt x="112" y="152"/>
                    <a:pt x="107" y="152"/>
                  </a:cubicBezTo>
                  <a:cubicBezTo>
                    <a:pt x="103" y="152"/>
                    <a:pt x="98" y="153"/>
                    <a:pt x="94" y="155"/>
                  </a:cubicBezTo>
                  <a:cubicBezTo>
                    <a:pt x="90" y="158"/>
                    <a:pt x="85" y="159"/>
                    <a:pt x="81" y="159"/>
                  </a:cubicBezTo>
                  <a:cubicBezTo>
                    <a:pt x="77" y="159"/>
                    <a:pt x="73" y="158"/>
                    <a:pt x="68" y="155"/>
                  </a:cubicBezTo>
                  <a:cubicBezTo>
                    <a:pt x="65" y="153"/>
                    <a:pt x="60" y="152"/>
                    <a:pt x="56" y="152"/>
                  </a:cubicBezTo>
                  <a:cubicBezTo>
                    <a:pt x="51" y="152"/>
                    <a:pt x="46" y="151"/>
                    <a:pt x="42" y="148"/>
                  </a:cubicBezTo>
                  <a:cubicBezTo>
                    <a:pt x="39" y="146"/>
                    <a:pt x="35" y="143"/>
                    <a:pt x="33" y="138"/>
                  </a:cubicBezTo>
                  <a:cubicBezTo>
                    <a:pt x="31" y="135"/>
                    <a:pt x="28" y="132"/>
                    <a:pt x="25" y="130"/>
                  </a:cubicBezTo>
                  <a:cubicBezTo>
                    <a:pt x="20" y="127"/>
                    <a:pt x="16" y="124"/>
                    <a:pt x="14" y="120"/>
                  </a:cubicBezTo>
                  <a:cubicBezTo>
                    <a:pt x="12" y="116"/>
                    <a:pt x="11" y="112"/>
                    <a:pt x="11" y="106"/>
                  </a:cubicBezTo>
                  <a:cubicBezTo>
                    <a:pt x="11" y="102"/>
                    <a:pt x="9" y="98"/>
                    <a:pt x="8" y="94"/>
                  </a:cubicBezTo>
                  <a:cubicBezTo>
                    <a:pt x="5" y="90"/>
                    <a:pt x="4" y="86"/>
                    <a:pt x="4" y="81"/>
                  </a:cubicBezTo>
                  <a:cubicBezTo>
                    <a:pt x="4" y="77"/>
                    <a:pt x="5" y="73"/>
                    <a:pt x="7" y="68"/>
                  </a:cubicBezTo>
                  <a:cubicBezTo>
                    <a:pt x="9" y="65"/>
                    <a:pt x="11" y="60"/>
                    <a:pt x="11" y="56"/>
                  </a:cubicBezTo>
                  <a:cubicBezTo>
                    <a:pt x="11" y="51"/>
                    <a:pt x="12" y="46"/>
                    <a:pt x="14" y="42"/>
                  </a:cubicBezTo>
                  <a:cubicBezTo>
                    <a:pt x="17" y="39"/>
                    <a:pt x="20" y="35"/>
                    <a:pt x="24" y="33"/>
                  </a:cubicBezTo>
                  <a:cubicBezTo>
                    <a:pt x="28" y="31"/>
                    <a:pt x="31" y="28"/>
                    <a:pt x="33" y="25"/>
                  </a:cubicBezTo>
                  <a:cubicBezTo>
                    <a:pt x="35" y="21"/>
                    <a:pt x="38" y="17"/>
                    <a:pt x="41" y="15"/>
                  </a:cubicBezTo>
                  <a:cubicBezTo>
                    <a:pt x="44" y="13"/>
                    <a:pt x="48" y="12"/>
                    <a:pt x="53" y="12"/>
                  </a:cubicBezTo>
                  <a:cubicBezTo>
                    <a:pt x="54" y="12"/>
                    <a:pt x="55" y="12"/>
                    <a:pt x="56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5" y="8"/>
                    <a:pt x="54" y="8"/>
                    <a:pt x="53" y="8"/>
                  </a:cubicBezTo>
                  <a:cubicBezTo>
                    <a:pt x="47" y="8"/>
                    <a:pt x="43" y="9"/>
                    <a:pt x="39" y="12"/>
                  </a:cubicBezTo>
                  <a:cubicBezTo>
                    <a:pt x="35" y="14"/>
                    <a:pt x="32" y="18"/>
                    <a:pt x="29" y="23"/>
                  </a:cubicBezTo>
                  <a:cubicBezTo>
                    <a:pt x="28" y="25"/>
                    <a:pt x="25" y="28"/>
                    <a:pt x="22" y="29"/>
                  </a:cubicBezTo>
                  <a:cubicBezTo>
                    <a:pt x="17" y="32"/>
                    <a:pt x="14" y="36"/>
                    <a:pt x="11" y="40"/>
                  </a:cubicBezTo>
                  <a:cubicBezTo>
                    <a:pt x="8" y="45"/>
                    <a:pt x="7" y="50"/>
                    <a:pt x="7" y="56"/>
                  </a:cubicBezTo>
                  <a:cubicBezTo>
                    <a:pt x="7" y="59"/>
                    <a:pt x="6" y="63"/>
                    <a:pt x="4" y="66"/>
                  </a:cubicBezTo>
                  <a:cubicBezTo>
                    <a:pt x="1" y="71"/>
                    <a:pt x="0" y="76"/>
                    <a:pt x="0" y="81"/>
                  </a:cubicBezTo>
                  <a:cubicBezTo>
                    <a:pt x="0" y="86"/>
                    <a:pt x="1" y="91"/>
                    <a:pt x="4" y="96"/>
                  </a:cubicBezTo>
                  <a:cubicBezTo>
                    <a:pt x="6" y="99"/>
                    <a:pt x="7" y="103"/>
                    <a:pt x="7" y="106"/>
                  </a:cubicBezTo>
                  <a:cubicBezTo>
                    <a:pt x="7" y="112"/>
                    <a:pt x="8" y="117"/>
                    <a:pt x="11" y="122"/>
                  </a:cubicBezTo>
                  <a:cubicBezTo>
                    <a:pt x="13" y="127"/>
                    <a:pt x="17" y="130"/>
                    <a:pt x="23" y="133"/>
                  </a:cubicBezTo>
                  <a:cubicBezTo>
                    <a:pt x="25" y="135"/>
                    <a:pt x="28" y="137"/>
                    <a:pt x="29" y="140"/>
                  </a:cubicBezTo>
                  <a:cubicBezTo>
                    <a:pt x="32" y="145"/>
                    <a:pt x="36" y="149"/>
                    <a:pt x="40" y="152"/>
                  </a:cubicBezTo>
                  <a:cubicBezTo>
                    <a:pt x="45" y="154"/>
                    <a:pt x="50" y="156"/>
                    <a:pt x="56" y="156"/>
                  </a:cubicBezTo>
                  <a:cubicBezTo>
                    <a:pt x="59" y="156"/>
                    <a:pt x="63" y="157"/>
                    <a:pt x="66" y="159"/>
                  </a:cubicBezTo>
                  <a:cubicBezTo>
                    <a:pt x="71" y="161"/>
                    <a:pt x="76" y="163"/>
                    <a:pt x="81" y="163"/>
                  </a:cubicBezTo>
                  <a:cubicBezTo>
                    <a:pt x="86" y="163"/>
                    <a:pt x="91" y="161"/>
                    <a:pt x="96" y="159"/>
                  </a:cubicBezTo>
                  <a:cubicBezTo>
                    <a:pt x="99" y="157"/>
                    <a:pt x="104" y="156"/>
                    <a:pt x="108" y="156"/>
                  </a:cubicBezTo>
                  <a:cubicBezTo>
                    <a:pt x="113" y="156"/>
                    <a:pt x="118" y="154"/>
                    <a:pt x="122" y="152"/>
                  </a:cubicBezTo>
                  <a:cubicBezTo>
                    <a:pt x="127" y="149"/>
                    <a:pt x="130" y="145"/>
                    <a:pt x="133" y="140"/>
                  </a:cubicBezTo>
                  <a:cubicBezTo>
                    <a:pt x="135" y="138"/>
                    <a:pt x="138" y="135"/>
                    <a:pt x="140" y="133"/>
                  </a:cubicBezTo>
                  <a:cubicBezTo>
                    <a:pt x="145" y="130"/>
                    <a:pt x="149" y="127"/>
                    <a:pt x="152" y="122"/>
                  </a:cubicBezTo>
                  <a:cubicBezTo>
                    <a:pt x="154" y="118"/>
                    <a:pt x="156" y="113"/>
                    <a:pt x="156" y="107"/>
                  </a:cubicBezTo>
                  <a:cubicBezTo>
                    <a:pt x="156" y="103"/>
                    <a:pt x="157" y="99"/>
                    <a:pt x="159" y="96"/>
                  </a:cubicBezTo>
                  <a:cubicBezTo>
                    <a:pt x="161" y="91"/>
                    <a:pt x="163" y="86"/>
                    <a:pt x="163" y="81"/>
                  </a:cubicBezTo>
                  <a:cubicBezTo>
                    <a:pt x="163" y="76"/>
                    <a:pt x="161" y="71"/>
                    <a:pt x="159" y="66"/>
                  </a:cubicBezTo>
                  <a:cubicBezTo>
                    <a:pt x="157" y="63"/>
                    <a:pt x="156" y="59"/>
                    <a:pt x="156" y="56"/>
                  </a:cubicBezTo>
                  <a:cubicBezTo>
                    <a:pt x="156" y="50"/>
                    <a:pt x="154" y="45"/>
                    <a:pt x="152" y="41"/>
                  </a:cubicBezTo>
                  <a:cubicBezTo>
                    <a:pt x="149" y="36"/>
                    <a:pt x="146" y="33"/>
                    <a:pt x="141" y="30"/>
                  </a:cubicBezTo>
                  <a:cubicBezTo>
                    <a:pt x="138" y="28"/>
                    <a:pt x="135" y="25"/>
                    <a:pt x="133" y="22"/>
                  </a:cubicBezTo>
                  <a:cubicBezTo>
                    <a:pt x="130" y="17"/>
                    <a:pt x="127" y="13"/>
                    <a:pt x="122" y="11"/>
                  </a:cubicBezTo>
                  <a:cubicBezTo>
                    <a:pt x="118" y="8"/>
                    <a:pt x="113" y="7"/>
                    <a:pt x="107" y="7"/>
                  </a:cubicBezTo>
                  <a:cubicBezTo>
                    <a:pt x="104" y="7"/>
                    <a:pt x="100" y="6"/>
                    <a:pt x="97" y="4"/>
                  </a:cubicBezTo>
                  <a:cubicBezTo>
                    <a:pt x="91" y="1"/>
                    <a:pt x="86" y="0"/>
                    <a:pt x="81" y="0"/>
                  </a:cubicBezTo>
                  <a:cubicBezTo>
                    <a:pt x="76" y="0"/>
                    <a:pt x="71" y="1"/>
                    <a:pt x="66" y="4"/>
                  </a:cubicBezTo>
                  <a:cubicBezTo>
                    <a:pt x="63" y="6"/>
                    <a:pt x="60" y="7"/>
                    <a:pt x="56" y="8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7" y="8"/>
                    <a:pt x="57" y="8"/>
                    <a:pt x="57" y="8"/>
                  </a:cubicBezTo>
                  <a:lnTo>
                    <a:pt x="57" y="10"/>
                  </a:lnTo>
                  <a:close/>
                  <a:moveTo>
                    <a:pt x="81" y="24"/>
                  </a:moveTo>
                  <a:cubicBezTo>
                    <a:pt x="81" y="22"/>
                    <a:pt x="81" y="22"/>
                    <a:pt x="81" y="22"/>
                  </a:cubicBezTo>
                  <a:cubicBezTo>
                    <a:pt x="79" y="23"/>
                    <a:pt x="77" y="23"/>
                    <a:pt x="75" y="24"/>
                  </a:cubicBezTo>
                  <a:cubicBezTo>
                    <a:pt x="69" y="27"/>
                    <a:pt x="62" y="28"/>
                    <a:pt x="56" y="30"/>
                  </a:cubicBezTo>
                  <a:cubicBezTo>
                    <a:pt x="53" y="32"/>
                    <a:pt x="49" y="33"/>
                    <a:pt x="46" y="35"/>
                  </a:cubicBezTo>
                  <a:cubicBezTo>
                    <a:pt x="44" y="38"/>
                    <a:pt x="41" y="41"/>
                    <a:pt x="40" y="45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39" y="45"/>
                  </a:cubicBezTo>
                  <a:cubicBezTo>
                    <a:pt x="39" y="45"/>
                    <a:pt x="38" y="45"/>
                    <a:pt x="38" y="46"/>
                  </a:cubicBezTo>
                  <a:cubicBezTo>
                    <a:pt x="35" y="47"/>
                    <a:pt x="32" y="49"/>
                    <a:pt x="31" y="52"/>
                  </a:cubicBezTo>
                  <a:cubicBezTo>
                    <a:pt x="29" y="55"/>
                    <a:pt x="29" y="58"/>
                    <a:pt x="29" y="61"/>
                  </a:cubicBezTo>
                  <a:cubicBezTo>
                    <a:pt x="29" y="64"/>
                    <a:pt x="28" y="68"/>
                    <a:pt x="27" y="70"/>
                  </a:cubicBezTo>
                  <a:cubicBezTo>
                    <a:pt x="25" y="73"/>
                    <a:pt x="24" y="77"/>
                    <a:pt x="24" y="80"/>
                  </a:cubicBezTo>
                  <a:cubicBezTo>
                    <a:pt x="24" y="84"/>
                    <a:pt x="25" y="88"/>
                    <a:pt x="26" y="92"/>
                  </a:cubicBezTo>
                  <a:cubicBezTo>
                    <a:pt x="29" y="105"/>
                    <a:pt x="34" y="115"/>
                    <a:pt x="45" y="124"/>
                  </a:cubicBezTo>
                  <a:cubicBezTo>
                    <a:pt x="51" y="129"/>
                    <a:pt x="56" y="132"/>
                    <a:pt x="63" y="134"/>
                  </a:cubicBezTo>
                  <a:cubicBezTo>
                    <a:pt x="70" y="136"/>
                    <a:pt x="76" y="137"/>
                    <a:pt x="82" y="137"/>
                  </a:cubicBezTo>
                  <a:cubicBezTo>
                    <a:pt x="87" y="137"/>
                    <a:pt x="93" y="136"/>
                    <a:pt x="99" y="134"/>
                  </a:cubicBezTo>
                  <a:cubicBezTo>
                    <a:pt x="107" y="132"/>
                    <a:pt x="112" y="129"/>
                    <a:pt x="119" y="123"/>
                  </a:cubicBezTo>
                  <a:cubicBezTo>
                    <a:pt x="124" y="119"/>
                    <a:pt x="127" y="114"/>
                    <a:pt x="129" y="109"/>
                  </a:cubicBezTo>
                  <a:cubicBezTo>
                    <a:pt x="132" y="104"/>
                    <a:pt x="134" y="99"/>
                    <a:pt x="136" y="93"/>
                  </a:cubicBezTo>
                  <a:cubicBezTo>
                    <a:pt x="138" y="90"/>
                    <a:pt x="138" y="86"/>
                    <a:pt x="138" y="82"/>
                  </a:cubicBezTo>
                  <a:cubicBezTo>
                    <a:pt x="138" y="77"/>
                    <a:pt x="137" y="71"/>
                    <a:pt x="135" y="66"/>
                  </a:cubicBezTo>
                  <a:cubicBezTo>
                    <a:pt x="133" y="62"/>
                    <a:pt x="131" y="57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0"/>
                  </a:cubicBezTo>
                  <a:cubicBezTo>
                    <a:pt x="130" y="50"/>
                    <a:pt x="130" y="49"/>
                    <a:pt x="130" y="49"/>
                  </a:cubicBezTo>
                  <a:cubicBezTo>
                    <a:pt x="129" y="48"/>
                    <a:pt x="128" y="48"/>
                    <a:pt x="128" y="48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17" y="35"/>
                    <a:pt x="105" y="27"/>
                    <a:pt x="89" y="25"/>
                  </a:cubicBezTo>
                  <a:cubicBezTo>
                    <a:pt x="87" y="25"/>
                    <a:pt x="85" y="23"/>
                    <a:pt x="82" y="22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3" y="27"/>
                    <a:pt x="86" y="29"/>
                    <a:pt x="89" y="29"/>
                  </a:cubicBezTo>
                  <a:cubicBezTo>
                    <a:pt x="103" y="31"/>
                    <a:pt x="114" y="38"/>
                    <a:pt x="124" y="49"/>
                  </a:cubicBezTo>
                  <a:cubicBezTo>
                    <a:pt x="124" y="50"/>
                    <a:pt x="126" y="51"/>
                    <a:pt x="126" y="51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8"/>
                    <a:pt x="129" y="63"/>
                    <a:pt x="131" y="68"/>
                  </a:cubicBezTo>
                  <a:cubicBezTo>
                    <a:pt x="133" y="73"/>
                    <a:pt x="134" y="77"/>
                    <a:pt x="134" y="82"/>
                  </a:cubicBezTo>
                  <a:cubicBezTo>
                    <a:pt x="134" y="85"/>
                    <a:pt x="134" y="88"/>
                    <a:pt x="132" y="92"/>
                  </a:cubicBezTo>
                  <a:cubicBezTo>
                    <a:pt x="130" y="97"/>
                    <a:pt x="128" y="102"/>
                    <a:pt x="126" y="107"/>
                  </a:cubicBezTo>
                  <a:cubicBezTo>
                    <a:pt x="123" y="112"/>
                    <a:pt x="120" y="116"/>
                    <a:pt x="116" y="120"/>
                  </a:cubicBezTo>
                  <a:cubicBezTo>
                    <a:pt x="110" y="125"/>
                    <a:pt x="105" y="128"/>
                    <a:pt x="98" y="131"/>
                  </a:cubicBezTo>
                  <a:cubicBezTo>
                    <a:pt x="92" y="133"/>
                    <a:pt x="87" y="133"/>
                    <a:pt x="82" y="133"/>
                  </a:cubicBezTo>
                  <a:cubicBezTo>
                    <a:pt x="76" y="133"/>
                    <a:pt x="71" y="132"/>
                    <a:pt x="65" y="131"/>
                  </a:cubicBezTo>
                  <a:cubicBezTo>
                    <a:pt x="57" y="128"/>
                    <a:pt x="53" y="126"/>
                    <a:pt x="47" y="121"/>
                  </a:cubicBezTo>
                  <a:cubicBezTo>
                    <a:pt x="37" y="112"/>
                    <a:pt x="33" y="103"/>
                    <a:pt x="30" y="91"/>
                  </a:cubicBezTo>
                  <a:cubicBezTo>
                    <a:pt x="29" y="87"/>
                    <a:pt x="28" y="83"/>
                    <a:pt x="28" y="80"/>
                  </a:cubicBezTo>
                  <a:cubicBezTo>
                    <a:pt x="28" y="77"/>
                    <a:pt x="29" y="75"/>
                    <a:pt x="30" y="72"/>
                  </a:cubicBezTo>
                  <a:cubicBezTo>
                    <a:pt x="33" y="69"/>
                    <a:pt x="33" y="64"/>
                    <a:pt x="33" y="61"/>
                  </a:cubicBezTo>
                  <a:cubicBezTo>
                    <a:pt x="33" y="58"/>
                    <a:pt x="33" y="56"/>
                    <a:pt x="34" y="54"/>
                  </a:cubicBezTo>
                  <a:cubicBezTo>
                    <a:pt x="35" y="52"/>
                    <a:pt x="37" y="50"/>
                    <a:pt x="40" y="49"/>
                  </a:cubicBezTo>
                  <a:cubicBezTo>
                    <a:pt x="40" y="49"/>
                    <a:pt x="41" y="49"/>
                    <a:pt x="41" y="49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3" y="48"/>
                    <a:pt x="43" y="47"/>
                    <a:pt x="43" y="47"/>
                  </a:cubicBezTo>
                  <a:cubicBezTo>
                    <a:pt x="45" y="43"/>
                    <a:pt x="47" y="40"/>
                    <a:pt x="49" y="38"/>
                  </a:cubicBezTo>
                  <a:cubicBezTo>
                    <a:pt x="52" y="36"/>
                    <a:pt x="57" y="34"/>
                    <a:pt x="62" y="33"/>
                  </a:cubicBezTo>
                  <a:cubicBezTo>
                    <a:pt x="67" y="32"/>
                    <a:pt x="72" y="30"/>
                    <a:pt x="76" y="28"/>
                  </a:cubicBezTo>
                  <a:cubicBezTo>
                    <a:pt x="78" y="27"/>
                    <a:pt x="80" y="27"/>
                    <a:pt x="82" y="26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6"/>
                    <a:pt x="81" y="26"/>
                    <a:pt x="81" y="26"/>
                  </a:cubicBezTo>
                  <a:lnTo>
                    <a:pt x="81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Oval 108">
              <a:extLst>
                <a:ext uri="{FF2B5EF4-FFF2-40B4-BE49-F238E27FC236}">
                  <a16:creationId xmlns:a16="http://schemas.microsoft.com/office/drawing/2014/main" id="{0838DC9D-C2EB-445D-BEA9-19D2CA912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17125" y="2846388"/>
              <a:ext cx="66675" cy="682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09">
              <a:extLst>
                <a:ext uri="{FF2B5EF4-FFF2-40B4-BE49-F238E27FC236}">
                  <a16:creationId xmlns:a16="http://schemas.microsoft.com/office/drawing/2014/main" id="{6880CF33-701F-4B6C-866F-49ECC9B53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5538" y="2846388"/>
              <a:ext cx="69850" cy="68263"/>
            </a:xfrm>
            <a:custGeom>
              <a:avLst/>
              <a:gdLst>
                <a:gd name="T0" fmla="*/ 119 w 121"/>
                <a:gd name="T1" fmla="*/ 61 h 122"/>
                <a:gd name="T2" fmla="*/ 117 w 121"/>
                <a:gd name="T3" fmla="*/ 61 h 122"/>
                <a:gd name="T4" fmla="*/ 101 w 121"/>
                <a:gd name="T5" fmla="*/ 101 h 122"/>
                <a:gd name="T6" fmla="*/ 60 w 121"/>
                <a:gd name="T7" fmla="*/ 118 h 122"/>
                <a:gd name="T8" fmla="*/ 20 w 121"/>
                <a:gd name="T9" fmla="*/ 101 h 122"/>
                <a:gd name="T10" fmla="*/ 3 w 121"/>
                <a:gd name="T11" fmla="*/ 61 h 122"/>
                <a:gd name="T12" fmla="*/ 20 w 121"/>
                <a:gd name="T13" fmla="*/ 21 h 122"/>
                <a:gd name="T14" fmla="*/ 60 w 121"/>
                <a:gd name="T15" fmla="*/ 4 h 122"/>
                <a:gd name="T16" fmla="*/ 101 w 121"/>
                <a:gd name="T17" fmla="*/ 21 h 122"/>
                <a:gd name="T18" fmla="*/ 117 w 121"/>
                <a:gd name="T19" fmla="*/ 61 h 122"/>
                <a:gd name="T20" fmla="*/ 119 w 121"/>
                <a:gd name="T21" fmla="*/ 61 h 122"/>
                <a:gd name="T22" fmla="*/ 121 w 121"/>
                <a:gd name="T23" fmla="*/ 61 h 122"/>
                <a:gd name="T24" fmla="*/ 60 w 121"/>
                <a:gd name="T25" fmla="*/ 0 h 122"/>
                <a:gd name="T26" fmla="*/ 0 w 121"/>
                <a:gd name="T27" fmla="*/ 61 h 122"/>
                <a:gd name="T28" fmla="*/ 60 w 121"/>
                <a:gd name="T29" fmla="*/ 122 h 122"/>
                <a:gd name="T30" fmla="*/ 121 w 121"/>
                <a:gd name="T31" fmla="*/ 61 h 122"/>
                <a:gd name="T32" fmla="*/ 119 w 121"/>
                <a:gd name="T33" fmla="*/ 6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22">
                  <a:moveTo>
                    <a:pt x="119" y="61"/>
                  </a:moveTo>
                  <a:cubicBezTo>
                    <a:pt x="117" y="61"/>
                    <a:pt x="117" y="61"/>
                    <a:pt x="117" y="61"/>
                  </a:cubicBezTo>
                  <a:cubicBezTo>
                    <a:pt x="117" y="77"/>
                    <a:pt x="111" y="91"/>
                    <a:pt x="101" y="101"/>
                  </a:cubicBezTo>
                  <a:cubicBezTo>
                    <a:pt x="90" y="112"/>
                    <a:pt x="76" y="118"/>
                    <a:pt x="60" y="118"/>
                  </a:cubicBezTo>
                  <a:cubicBezTo>
                    <a:pt x="45" y="118"/>
                    <a:pt x="30" y="112"/>
                    <a:pt x="20" y="101"/>
                  </a:cubicBezTo>
                  <a:cubicBezTo>
                    <a:pt x="10" y="91"/>
                    <a:pt x="4" y="77"/>
                    <a:pt x="3" y="61"/>
                  </a:cubicBezTo>
                  <a:cubicBezTo>
                    <a:pt x="4" y="46"/>
                    <a:pt x="10" y="31"/>
                    <a:pt x="20" y="21"/>
                  </a:cubicBezTo>
                  <a:cubicBezTo>
                    <a:pt x="30" y="11"/>
                    <a:pt x="45" y="4"/>
                    <a:pt x="60" y="4"/>
                  </a:cubicBezTo>
                  <a:cubicBezTo>
                    <a:pt x="76" y="4"/>
                    <a:pt x="90" y="11"/>
                    <a:pt x="101" y="21"/>
                  </a:cubicBezTo>
                  <a:cubicBezTo>
                    <a:pt x="111" y="31"/>
                    <a:pt x="117" y="46"/>
                    <a:pt x="117" y="61"/>
                  </a:cubicBezTo>
                  <a:cubicBezTo>
                    <a:pt x="119" y="61"/>
                    <a:pt x="119" y="61"/>
                    <a:pt x="119" y="61"/>
                  </a:cubicBezTo>
                  <a:cubicBezTo>
                    <a:pt x="121" y="61"/>
                    <a:pt x="121" y="61"/>
                    <a:pt x="121" y="61"/>
                  </a:cubicBezTo>
                  <a:cubicBezTo>
                    <a:pt x="121" y="28"/>
                    <a:pt x="94" y="0"/>
                    <a:pt x="60" y="0"/>
                  </a:cubicBezTo>
                  <a:cubicBezTo>
                    <a:pt x="27" y="0"/>
                    <a:pt x="0" y="28"/>
                    <a:pt x="0" y="61"/>
                  </a:cubicBezTo>
                  <a:cubicBezTo>
                    <a:pt x="0" y="95"/>
                    <a:pt x="27" y="122"/>
                    <a:pt x="60" y="122"/>
                  </a:cubicBezTo>
                  <a:cubicBezTo>
                    <a:pt x="94" y="122"/>
                    <a:pt x="121" y="95"/>
                    <a:pt x="121" y="61"/>
                  </a:cubicBezTo>
                  <a:lnTo>
                    <a:pt x="119" y="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4A1355BE-3AB3-4A28-B2A2-60EEF1778A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0336" y="387694"/>
            <a:ext cx="629042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rgbClr val="E740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97047"/>
            <a:ext cx="770336" cy="47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859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Rectangle 5"/>
            <p:cNvSpPr>
              <a:spLocks noChangeArrowheads="1"/>
            </p:cNvSpPr>
            <p:nvPr userDrawn="1"/>
          </p:nvSpPr>
          <p:spPr bwMode="auto">
            <a:xfrm>
              <a:off x="0" y="0"/>
              <a:ext cx="12192000" cy="2286376"/>
            </a:xfrm>
            <a:prstGeom prst="rect">
              <a:avLst/>
            </a:prstGeom>
            <a:solidFill>
              <a:srgbClr val="D52B1E"/>
            </a:solidFill>
            <a:ln w="1746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Rectangle 6"/>
            <p:cNvSpPr>
              <a:spLocks noChangeArrowheads="1"/>
            </p:cNvSpPr>
            <p:nvPr userDrawn="1"/>
          </p:nvSpPr>
          <p:spPr bwMode="auto">
            <a:xfrm>
              <a:off x="0" y="2287413"/>
              <a:ext cx="12192000" cy="2284775"/>
            </a:xfrm>
            <a:prstGeom prst="rect">
              <a:avLst/>
            </a:prstGeom>
            <a:solidFill>
              <a:srgbClr val="F9E300"/>
            </a:solidFill>
            <a:ln w="1746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Rectangle 7"/>
            <p:cNvSpPr>
              <a:spLocks noChangeArrowheads="1"/>
            </p:cNvSpPr>
            <p:nvPr userDrawn="1"/>
          </p:nvSpPr>
          <p:spPr bwMode="auto">
            <a:xfrm>
              <a:off x="0" y="4573225"/>
              <a:ext cx="12192000" cy="2284775"/>
            </a:xfrm>
            <a:prstGeom prst="rect">
              <a:avLst/>
            </a:prstGeom>
            <a:solidFill>
              <a:srgbClr val="007934"/>
            </a:solidFill>
            <a:ln w="1746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616809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071B9952-1225-48BE-9390-3C82C7BD39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74089" y="0"/>
            <a:ext cx="717911" cy="6878014"/>
          </a:xfrm>
          <a:prstGeom prst="rect">
            <a:avLst/>
          </a:prstGeom>
        </p:spPr>
      </p:pic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4A1355BE-3AB3-4A28-B2A2-60EEF1778A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2204" y="600247"/>
            <a:ext cx="629042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rgbClr val="007934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630981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725">
            <a:extLst>
              <a:ext uri="{FF2B5EF4-FFF2-40B4-BE49-F238E27FC236}">
                <a16:creationId xmlns:a16="http://schemas.microsoft.com/office/drawing/2014/main" id="{775BA1C9-1AF8-4C45-AE6F-F202F66B4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919" y="2730836"/>
            <a:ext cx="4504808" cy="2472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2885">
            <a:extLst>
              <a:ext uri="{FF2B5EF4-FFF2-40B4-BE49-F238E27FC236}">
                <a16:creationId xmlns:a16="http://schemas.microsoft.com/office/drawing/2014/main" id="{90F0BE90-62A3-485A-B703-E2D339F101F9}"/>
              </a:ext>
            </a:extLst>
          </p:cNvPr>
          <p:cNvSpPr>
            <a:spLocks noEditPoints="1"/>
          </p:cNvSpPr>
          <p:nvPr/>
        </p:nvSpPr>
        <p:spPr bwMode="auto">
          <a:xfrm>
            <a:off x="0" y="0"/>
            <a:ext cx="12192000" cy="6870099"/>
          </a:xfrm>
          <a:custGeom>
            <a:avLst/>
            <a:gdLst>
              <a:gd name="T0" fmla="*/ 0 w 3840"/>
              <a:gd name="T1" fmla="*/ 0 h 2160"/>
              <a:gd name="T2" fmla="*/ 0 w 3840"/>
              <a:gd name="T3" fmla="*/ 2160 h 2160"/>
              <a:gd name="T4" fmla="*/ 3840 w 3840"/>
              <a:gd name="T5" fmla="*/ 2160 h 2160"/>
              <a:gd name="T6" fmla="*/ 3840 w 3840"/>
              <a:gd name="T7" fmla="*/ 0 h 2160"/>
              <a:gd name="T8" fmla="*/ 0 w 3840"/>
              <a:gd name="T9" fmla="*/ 0 h 2160"/>
              <a:gd name="T10" fmla="*/ 3776 w 3840"/>
              <a:gd name="T11" fmla="*/ 1779 h 2160"/>
              <a:gd name="T12" fmla="*/ 3431 w 3840"/>
              <a:gd name="T13" fmla="*/ 2124 h 2160"/>
              <a:gd name="T14" fmla="*/ 409 w 3840"/>
              <a:gd name="T15" fmla="*/ 2124 h 2160"/>
              <a:gd name="T16" fmla="*/ 64 w 3840"/>
              <a:gd name="T17" fmla="*/ 1779 h 2160"/>
              <a:gd name="T18" fmla="*/ 64 w 3840"/>
              <a:gd name="T19" fmla="*/ 381 h 2160"/>
              <a:gd name="T20" fmla="*/ 409 w 3840"/>
              <a:gd name="T21" fmla="*/ 36 h 2160"/>
              <a:gd name="T22" fmla="*/ 3431 w 3840"/>
              <a:gd name="T23" fmla="*/ 36 h 2160"/>
              <a:gd name="T24" fmla="*/ 3776 w 3840"/>
              <a:gd name="T25" fmla="*/ 381 h 2160"/>
              <a:gd name="T26" fmla="*/ 3776 w 3840"/>
              <a:gd name="T27" fmla="*/ 1779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40" h="2160">
                <a:moveTo>
                  <a:pt x="0" y="0"/>
                </a:moveTo>
                <a:cubicBezTo>
                  <a:pt x="0" y="2160"/>
                  <a:pt x="0" y="2160"/>
                  <a:pt x="0" y="2160"/>
                </a:cubicBezTo>
                <a:cubicBezTo>
                  <a:pt x="3840" y="2160"/>
                  <a:pt x="3840" y="2160"/>
                  <a:pt x="3840" y="2160"/>
                </a:cubicBezTo>
                <a:cubicBezTo>
                  <a:pt x="3840" y="0"/>
                  <a:pt x="3840" y="0"/>
                  <a:pt x="3840" y="0"/>
                </a:cubicBezTo>
                <a:lnTo>
                  <a:pt x="0" y="0"/>
                </a:lnTo>
                <a:close/>
                <a:moveTo>
                  <a:pt x="3776" y="1779"/>
                </a:moveTo>
                <a:cubicBezTo>
                  <a:pt x="3776" y="1969"/>
                  <a:pt x="3622" y="2124"/>
                  <a:pt x="3431" y="2124"/>
                </a:cubicBezTo>
                <a:cubicBezTo>
                  <a:pt x="409" y="2124"/>
                  <a:pt x="409" y="2124"/>
                  <a:pt x="409" y="2124"/>
                </a:cubicBezTo>
                <a:cubicBezTo>
                  <a:pt x="219" y="2124"/>
                  <a:pt x="64" y="1969"/>
                  <a:pt x="64" y="1779"/>
                </a:cubicBezTo>
                <a:cubicBezTo>
                  <a:pt x="64" y="381"/>
                  <a:pt x="64" y="381"/>
                  <a:pt x="64" y="381"/>
                </a:cubicBezTo>
                <a:cubicBezTo>
                  <a:pt x="64" y="191"/>
                  <a:pt x="219" y="36"/>
                  <a:pt x="409" y="36"/>
                </a:cubicBezTo>
                <a:cubicBezTo>
                  <a:pt x="3431" y="36"/>
                  <a:pt x="3431" y="36"/>
                  <a:pt x="3431" y="36"/>
                </a:cubicBezTo>
                <a:cubicBezTo>
                  <a:pt x="3622" y="36"/>
                  <a:pt x="3776" y="191"/>
                  <a:pt x="3776" y="381"/>
                </a:cubicBezTo>
                <a:lnTo>
                  <a:pt x="3776" y="1779"/>
                </a:lnTo>
                <a:close/>
              </a:path>
            </a:pathLst>
          </a:custGeom>
          <a:solidFill>
            <a:srgbClr val="00793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38856908-E351-49CE-A3F5-8308E86B6B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2204" y="600247"/>
            <a:ext cx="629042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rgbClr val="007934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140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n 9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154357"/>
            <a:ext cx="12192000" cy="1703644"/>
          </a:xfrm>
          <a:prstGeom prst="rect">
            <a:avLst/>
          </a:prstGeom>
        </p:spPr>
      </p:pic>
      <p:sp>
        <p:nvSpPr>
          <p:cNvPr id="93" name="Text Placeholder 9">
            <a:extLst>
              <a:ext uri="{FF2B5EF4-FFF2-40B4-BE49-F238E27FC236}">
                <a16:creationId xmlns:a16="http://schemas.microsoft.com/office/drawing/2014/main" id="{38856908-E351-49CE-A3F5-8308E86B6B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2204" y="600247"/>
            <a:ext cx="629042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rgbClr val="E740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DE03E87-8ED6-49DE-807F-88BB35CDC7EE}"/>
              </a:ext>
            </a:extLst>
          </p:cNvPr>
          <p:cNvSpPr/>
          <p:nvPr userDrawn="1"/>
        </p:nvSpPr>
        <p:spPr>
          <a:xfrm>
            <a:off x="1085065" y="1621765"/>
            <a:ext cx="2045865" cy="4641011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D79ED9C-AB25-4609-AB99-B83BD4048878}"/>
              </a:ext>
            </a:extLst>
          </p:cNvPr>
          <p:cNvSpPr/>
          <p:nvPr userDrawn="1"/>
        </p:nvSpPr>
        <p:spPr>
          <a:xfrm>
            <a:off x="3743733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BCECE6B-218F-4697-9A8C-6317DB8F0795}"/>
              </a:ext>
            </a:extLst>
          </p:cNvPr>
          <p:cNvSpPr/>
          <p:nvPr userDrawn="1"/>
        </p:nvSpPr>
        <p:spPr>
          <a:xfrm>
            <a:off x="6402401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EC3E39C-1917-497D-9FA2-280086D87492}"/>
              </a:ext>
            </a:extLst>
          </p:cNvPr>
          <p:cNvSpPr/>
          <p:nvPr userDrawn="1"/>
        </p:nvSpPr>
        <p:spPr>
          <a:xfrm>
            <a:off x="9061069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3AB435FD-EFCF-4DA5-8AC8-A34BF478B869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137445" y="1690611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5B6F0778-36CE-40A0-8A98-DC19167BAE7E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3796113" y="4269899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EFCBE045-9FD4-4549-9344-9AAF948AC24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6454781" y="1690611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DFD4847C-81AD-4D76-91C3-2C9B5B791C25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113448" y="4269899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rgbClr val="00793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446265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4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160000" y="0"/>
            <a:ext cx="4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76259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7950" y="245651"/>
            <a:ext cx="10544391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rgbClr val="E740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6" name="Grupo 25"/>
          <p:cNvGrpSpPr/>
          <p:nvPr userDrawn="1"/>
        </p:nvGrpSpPr>
        <p:grpSpPr>
          <a:xfrm>
            <a:off x="3799" y="-36874"/>
            <a:ext cx="3581629" cy="827087"/>
            <a:chOff x="980194" y="2079064"/>
            <a:chExt cx="3581629" cy="827087"/>
          </a:xfrm>
        </p:grpSpPr>
        <p:sp>
          <p:nvSpPr>
            <p:cNvPr id="27" name="Freeform 5"/>
            <p:cNvSpPr>
              <a:spLocks/>
            </p:cNvSpPr>
            <p:nvPr userDrawn="1"/>
          </p:nvSpPr>
          <p:spPr bwMode="auto">
            <a:xfrm>
              <a:off x="4298099" y="2085168"/>
              <a:ext cx="263724" cy="309777"/>
            </a:xfrm>
            <a:custGeom>
              <a:avLst/>
              <a:gdLst>
                <a:gd name="T0" fmla="*/ 0 w 179"/>
                <a:gd name="T1" fmla="*/ 94 h 203"/>
                <a:gd name="T2" fmla="*/ 179 w 179"/>
                <a:gd name="T3" fmla="*/ 0 h 203"/>
                <a:gd name="T4" fmla="*/ 170 w 179"/>
                <a:gd name="T5" fmla="*/ 203 h 203"/>
                <a:gd name="T6" fmla="*/ 0 w 179"/>
                <a:gd name="T7" fmla="*/ 9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9" h="203">
                  <a:moveTo>
                    <a:pt x="0" y="94"/>
                  </a:moveTo>
                  <a:lnTo>
                    <a:pt x="179" y="0"/>
                  </a:lnTo>
                  <a:lnTo>
                    <a:pt x="170" y="203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6"/>
            <p:cNvSpPr>
              <a:spLocks/>
            </p:cNvSpPr>
            <p:nvPr userDrawn="1"/>
          </p:nvSpPr>
          <p:spPr bwMode="auto">
            <a:xfrm>
              <a:off x="2658300" y="2611634"/>
              <a:ext cx="296137" cy="280782"/>
            </a:xfrm>
            <a:custGeom>
              <a:avLst/>
              <a:gdLst>
                <a:gd name="T0" fmla="*/ 0 w 201"/>
                <a:gd name="T1" fmla="*/ 20 h 184"/>
                <a:gd name="T2" fmla="*/ 201 w 201"/>
                <a:gd name="T3" fmla="*/ 0 h 184"/>
                <a:gd name="T4" fmla="*/ 117 w 201"/>
                <a:gd name="T5" fmla="*/ 184 h 184"/>
                <a:gd name="T6" fmla="*/ 0 w 201"/>
                <a:gd name="T7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0" y="20"/>
                  </a:moveTo>
                  <a:lnTo>
                    <a:pt x="201" y="0"/>
                  </a:lnTo>
                  <a:lnTo>
                    <a:pt x="117" y="184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7"/>
            <p:cNvSpPr>
              <a:spLocks/>
            </p:cNvSpPr>
            <p:nvPr userDrawn="1"/>
          </p:nvSpPr>
          <p:spPr bwMode="auto">
            <a:xfrm>
              <a:off x="3088508" y="2535335"/>
              <a:ext cx="291716" cy="294517"/>
            </a:xfrm>
            <a:custGeom>
              <a:avLst/>
              <a:gdLst>
                <a:gd name="T0" fmla="*/ 0 w 198"/>
                <a:gd name="T1" fmla="*/ 37 h 193"/>
                <a:gd name="T2" fmla="*/ 198 w 198"/>
                <a:gd name="T3" fmla="*/ 0 h 193"/>
                <a:gd name="T4" fmla="*/ 131 w 198"/>
                <a:gd name="T5" fmla="*/ 193 h 193"/>
                <a:gd name="T6" fmla="*/ 0 w 198"/>
                <a:gd name="T7" fmla="*/ 37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" h="193">
                  <a:moveTo>
                    <a:pt x="0" y="37"/>
                  </a:moveTo>
                  <a:lnTo>
                    <a:pt x="198" y="0"/>
                  </a:lnTo>
                  <a:lnTo>
                    <a:pt x="131" y="193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8"/>
            <p:cNvSpPr>
              <a:spLocks/>
            </p:cNvSpPr>
            <p:nvPr userDrawn="1"/>
          </p:nvSpPr>
          <p:spPr bwMode="auto">
            <a:xfrm>
              <a:off x="3511349" y="2428515"/>
              <a:ext cx="285823" cy="300621"/>
            </a:xfrm>
            <a:custGeom>
              <a:avLst/>
              <a:gdLst>
                <a:gd name="T0" fmla="*/ 0 w 194"/>
                <a:gd name="T1" fmla="*/ 50 h 197"/>
                <a:gd name="T2" fmla="*/ 194 w 194"/>
                <a:gd name="T3" fmla="*/ 0 h 197"/>
                <a:gd name="T4" fmla="*/ 138 w 194"/>
                <a:gd name="T5" fmla="*/ 197 h 197"/>
                <a:gd name="T6" fmla="*/ 0 w 194"/>
                <a:gd name="T7" fmla="*/ 5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197">
                  <a:moveTo>
                    <a:pt x="0" y="50"/>
                  </a:moveTo>
                  <a:lnTo>
                    <a:pt x="194" y="0"/>
                  </a:lnTo>
                  <a:lnTo>
                    <a:pt x="138" y="197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9"/>
            <p:cNvSpPr>
              <a:spLocks/>
            </p:cNvSpPr>
            <p:nvPr userDrawn="1"/>
          </p:nvSpPr>
          <p:spPr bwMode="auto">
            <a:xfrm>
              <a:off x="3919458" y="2275916"/>
              <a:ext cx="279930" cy="306725"/>
            </a:xfrm>
            <a:custGeom>
              <a:avLst/>
              <a:gdLst>
                <a:gd name="T0" fmla="*/ 0 w 190"/>
                <a:gd name="T1" fmla="*/ 72 h 201"/>
                <a:gd name="T2" fmla="*/ 190 w 190"/>
                <a:gd name="T3" fmla="*/ 0 h 201"/>
                <a:gd name="T4" fmla="*/ 157 w 190"/>
                <a:gd name="T5" fmla="*/ 201 h 201"/>
                <a:gd name="T6" fmla="*/ 0 w 190"/>
                <a:gd name="T7" fmla="*/ 7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0" h="201">
                  <a:moveTo>
                    <a:pt x="0" y="72"/>
                  </a:moveTo>
                  <a:lnTo>
                    <a:pt x="190" y="0"/>
                  </a:lnTo>
                  <a:lnTo>
                    <a:pt x="157" y="201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0"/>
            <p:cNvSpPr>
              <a:spLocks/>
            </p:cNvSpPr>
            <p:nvPr userDrawn="1"/>
          </p:nvSpPr>
          <p:spPr bwMode="auto">
            <a:xfrm>
              <a:off x="983141" y="2408678"/>
              <a:ext cx="287297" cy="303673"/>
            </a:xfrm>
            <a:custGeom>
              <a:avLst/>
              <a:gdLst>
                <a:gd name="T0" fmla="*/ 195 w 195"/>
                <a:gd name="T1" fmla="*/ 59 h 199"/>
                <a:gd name="T2" fmla="*/ 0 w 195"/>
                <a:gd name="T3" fmla="*/ 0 h 199"/>
                <a:gd name="T4" fmla="*/ 41 w 195"/>
                <a:gd name="T5" fmla="*/ 199 h 199"/>
                <a:gd name="T6" fmla="*/ 195 w 195"/>
                <a:gd name="T7" fmla="*/ 5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199">
                  <a:moveTo>
                    <a:pt x="195" y="59"/>
                  </a:moveTo>
                  <a:lnTo>
                    <a:pt x="0" y="0"/>
                  </a:lnTo>
                  <a:lnTo>
                    <a:pt x="41" y="199"/>
                  </a:lnTo>
                  <a:lnTo>
                    <a:pt x="195" y="59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1"/>
            <p:cNvSpPr>
              <a:spLocks/>
            </p:cNvSpPr>
            <p:nvPr userDrawn="1"/>
          </p:nvSpPr>
          <p:spPr bwMode="auto">
            <a:xfrm>
              <a:off x="2222199" y="2636050"/>
              <a:ext cx="299083" cy="270101"/>
            </a:xfrm>
            <a:custGeom>
              <a:avLst/>
              <a:gdLst>
                <a:gd name="T0" fmla="*/ 203 w 203"/>
                <a:gd name="T1" fmla="*/ 4 h 177"/>
                <a:gd name="T2" fmla="*/ 0 w 203"/>
                <a:gd name="T3" fmla="*/ 0 h 177"/>
                <a:gd name="T4" fmla="*/ 99 w 203"/>
                <a:gd name="T5" fmla="*/ 177 h 177"/>
                <a:gd name="T6" fmla="*/ 203 w 203"/>
                <a:gd name="T7" fmla="*/ 4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177">
                  <a:moveTo>
                    <a:pt x="203" y="4"/>
                  </a:moveTo>
                  <a:lnTo>
                    <a:pt x="0" y="0"/>
                  </a:lnTo>
                  <a:lnTo>
                    <a:pt x="99" y="177"/>
                  </a:lnTo>
                  <a:lnTo>
                    <a:pt x="203" y="4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2"/>
            <p:cNvSpPr>
              <a:spLocks/>
            </p:cNvSpPr>
            <p:nvPr userDrawn="1"/>
          </p:nvSpPr>
          <p:spPr bwMode="auto">
            <a:xfrm>
              <a:off x="1794938" y="2605530"/>
              <a:ext cx="296137" cy="280782"/>
            </a:xfrm>
            <a:custGeom>
              <a:avLst/>
              <a:gdLst>
                <a:gd name="T0" fmla="*/ 201 w 201"/>
                <a:gd name="T1" fmla="*/ 15 h 184"/>
                <a:gd name="T2" fmla="*/ 0 w 201"/>
                <a:gd name="T3" fmla="*/ 0 h 184"/>
                <a:gd name="T4" fmla="*/ 87 w 201"/>
                <a:gd name="T5" fmla="*/ 184 h 184"/>
                <a:gd name="T6" fmla="*/ 201 w 201"/>
                <a:gd name="T7" fmla="*/ 1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201" y="15"/>
                  </a:moveTo>
                  <a:lnTo>
                    <a:pt x="0" y="0"/>
                  </a:lnTo>
                  <a:lnTo>
                    <a:pt x="87" y="184"/>
                  </a:lnTo>
                  <a:lnTo>
                    <a:pt x="201" y="15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3"/>
            <p:cNvSpPr>
              <a:spLocks/>
            </p:cNvSpPr>
            <p:nvPr userDrawn="1"/>
          </p:nvSpPr>
          <p:spPr bwMode="auto">
            <a:xfrm>
              <a:off x="1375042" y="2529231"/>
              <a:ext cx="293190" cy="292990"/>
            </a:xfrm>
            <a:custGeom>
              <a:avLst/>
              <a:gdLst>
                <a:gd name="T0" fmla="*/ 199 w 199"/>
                <a:gd name="T1" fmla="*/ 39 h 192"/>
                <a:gd name="T2" fmla="*/ 0 w 199"/>
                <a:gd name="T3" fmla="*/ 0 h 192"/>
                <a:gd name="T4" fmla="*/ 67 w 199"/>
                <a:gd name="T5" fmla="*/ 192 h 192"/>
                <a:gd name="T6" fmla="*/ 199 w 199"/>
                <a:gd name="T7" fmla="*/ 39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192">
                  <a:moveTo>
                    <a:pt x="199" y="39"/>
                  </a:moveTo>
                  <a:lnTo>
                    <a:pt x="0" y="0"/>
                  </a:lnTo>
                  <a:lnTo>
                    <a:pt x="67" y="192"/>
                  </a:lnTo>
                  <a:lnTo>
                    <a:pt x="199" y="39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4"/>
            <p:cNvSpPr>
              <a:spLocks/>
            </p:cNvSpPr>
            <p:nvPr userDrawn="1"/>
          </p:nvSpPr>
          <p:spPr bwMode="auto">
            <a:xfrm>
              <a:off x="980194" y="2079064"/>
              <a:ext cx="3581629" cy="622604"/>
            </a:xfrm>
            <a:custGeom>
              <a:avLst/>
              <a:gdLst>
                <a:gd name="T0" fmla="*/ 0 w 1125"/>
                <a:gd name="T1" fmla="*/ 97 h 187"/>
                <a:gd name="T2" fmla="*/ 573 w 1125"/>
                <a:gd name="T3" fmla="*/ 164 h 187"/>
                <a:gd name="T4" fmla="*/ 1125 w 1125"/>
                <a:gd name="T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5" h="187">
                  <a:moveTo>
                    <a:pt x="0" y="97"/>
                  </a:moveTo>
                  <a:cubicBezTo>
                    <a:pt x="92" y="130"/>
                    <a:pt x="293" y="187"/>
                    <a:pt x="573" y="164"/>
                  </a:cubicBezTo>
                  <a:cubicBezTo>
                    <a:pt x="870" y="139"/>
                    <a:pt x="1053" y="44"/>
                    <a:pt x="1125" y="0"/>
                  </a:cubicBezTo>
                </a:path>
              </a:pathLst>
            </a:custGeom>
            <a:noFill/>
            <a:ln w="12700" cap="flat">
              <a:solidFill>
                <a:srgbClr val="2C62A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7" name="Grupo 36"/>
          <p:cNvGrpSpPr/>
          <p:nvPr userDrawn="1"/>
        </p:nvGrpSpPr>
        <p:grpSpPr>
          <a:xfrm flipH="1">
            <a:off x="8663276" y="-50800"/>
            <a:ext cx="3565451" cy="823351"/>
            <a:chOff x="980194" y="2079064"/>
            <a:chExt cx="3581629" cy="827087"/>
          </a:xfrm>
        </p:grpSpPr>
        <p:sp>
          <p:nvSpPr>
            <p:cNvPr id="38" name="Freeform 5"/>
            <p:cNvSpPr>
              <a:spLocks/>
            </p:cNvSpPr>
            <p:nvPr userDrawn="1"/>
          </p:nvSpPr>
          <p:spPr bwMode="auto">
            <a:xfrm>
              <a:off x="4298099" y="2085168"/>
              <a:ext cx="263724" cy="309777"/>
            </a:xfrm>
            <a:custGeom>
              <a:avLst/>
              <a:gdLst>
                <a:gd name="T0" fmla="*/ 0 w 179"/>
                <a:gd name="T1" fmla="*/ 94 h 203"/>
                <a:gd name="T2" fmla="*/ 179 w 179"/>
                <a:gd name="T3" fmla="*/ 0 h 203"/>
                <a:gd name="T4" fmla="*/ 170 w 179"/>
                <a:gd name="T5" fmla="*/ 203 h 203"/>
                <a:gd name="T6" fmla="*/ 0 w 179"/>
                <a:gd name="T7" fmla="*/ 9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9" h="203">
                  <a:moveTo>
                    <a:pt x="0" y="94"/>
                  </a:moveTo>
                  <a:lnTo>
                    <a:pt x="179" y="0"/>
                  </a:lnTo>
                  <a:lnTo>
                    <a:pt x="170" y="203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6"/>
            <p:cNvSpPr>
              <a:spLocks/>
            </p:cNvSpPr>
            <p:nvPr userDrawn="1"/>
          </p:nvSpPr>
          <p:spPr bwMode="auto">
            <a:xfrm>
              <a:off x="2658300" y="2611634"/>
              <a:ext cx="296137" cy="280782"/>
            </a:xfrm>
            <a:custGeom>
              <a:avLst/>
              <a:gdLst>
                <a:gd name="T0" fmla="*/ 0 w 201"/>
                <a:gd name="T1" fmla="*/ 20 h 184"/>
                <a:gd name="T2" fmla="*/ 201 w 201"/>
                <a:gd name="T3" fmla="*/ 0 h 184"/>
                <a:gd name="T4" fmla="*/ 117 w 201"/>
                <a:gd name="T5" fmla="*/ 184 h 184"/>
                <a:gd name="T6" fmla="*/ 0 w 201"/>
                <a:gd name="T7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0" y="20"/>
                  </a:moveTo>
                  <a:lnTo>
                    <a:pt x="201" y="0"/>
                  </a:lnTo>
                  <a:lnTo>
                    <a:pt x="117" y="184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7"/>
            <p:cNvSpPr>
              <a:spLocks/>
            </p:cNvSpPr>
            <p:nvPr userDrawn="1"/>
          </p:nvSpPr>
          <p:spPr bwMode="auto">
            <a:xfrm>
              <a:off x="3088508" y="2535335"/>
              <a:ext cx="291716" cy="294517"/>
            </a:xfrm>
            <a:custGeom>
              <a:avLst/>
              <a:gdLst>
                <a:gd name="T0" fmla="*/ 0 w 198"/>
                <a:gd name="T1" fmla="*/ 37 h 193"/>
                <a:gd name="T2" fmla="*/ 198 w 198"/>
                <a:gd name="T3" fmla="*/ 0 h 193"/>
                <a:gd name="T4" fmla="*/ 131 w 198"/>
                <a:gd name="T5" fmla="*/ 193 h 193"/>
                <a:gd name="T6" fmla="*/ 0 w 198"/>
                <a:gd name="T7" fmla="*/ 37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" h="193">
                  <a:moveTo>
                    <a:pt x="0" y="37"/>
                  </a:moveTo>
                  <a:lnTo>
                    <a:pt x="198" y="0"/>
                  </a:lnTo>
                  <a:lnTo>
                    <a:pt x="131" y="193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8"/>
            <p:cNvSpPr>
              <a:spLocks/>
            </p:cNvSpPr>
            <p:nvPr userDrawn="1"/>
          </p:nvSpPr>
          <p:spPr bwMode="auto">
            <a:xfrm>
              <a:off x="3511349" y="2428515"/>
              <a:ext cx="285823" cy="300621"/>
            </a:xfrm>
            <a:custGeom>
              <a:avLst/>
              <a:gdLst>
                <a:gd name="T0" fmla="*/ 0 w 194"/>
                <a:gd name="T1" fmla="*/ 50 h 197"/>
                <a:gd name="T2" fmla="*/ 194 w 194"/>
                <a:gd name="T3" fmla="*/ 0 h 197"/>
                <a:gd name="T4" fmla="*/ 138 w 194"/>
                <a:gd name="T5" fmla="*/ 197 h 197"/>
                <a:gd name="T6" fmla="*/ 0 w 194"/>
                <a:gd name="T7" fmla="*/ 5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197">
                  <a:moveTo>
                    <a:pt x="0" y="50"/>
                  </a:moveTo>
                  <a:lnTo>
                    <a:pt x="194" y="0"/>
                  </a:lnTo>
                  <a:lnTo>
                    <a:pt x="138" y="197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9"/>
            <p:cNvSpPr>
              <a:spLocks/>
            </p:cNvSpPr>
            <p:nvPr userDrawn="1"/>
          </p:nvSpPr>
          <p:spPr bwMode="auto">
            <a:xfrm>
              <a:off x="3919458" y="2275916"/>
              <a:ext cx="279930" cy="306725"/>
            </a:xfrm>
            <a:custGeom>
              <a:avLst/>
              <a:gdLst>
                <a:gd name="T0" fmla="*/ 0 w 190"/>
                <a:gd name="T1" fmla="*/ 72 h 201"/>
                <a:gd name="T2" fmla="*/ 190 w 190"/>
                <a:gd name="T3" fmla="*/ 0 h 201"/>
                <a:gd name="T4" fmla="*/ 157 w 190"/>
                <a:gd name="T5" fmla="*/ 201 h 201"/>
                <a:gd name="T6" fmla="*/ 0 w 190"/>
                <a:gd name="T7" fmla="*/ 7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0" h="201">
                  <a:moveTo>
                    <a:pt x="0" y="72"/>
                  </a:moveTo>
                  <a:lnTo>
                    <a:pt x="190" y="0"/>
                  </a:lnTo>
                  <a:lnTo>
                    <a:pt x="157" y="201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0"/>
            <p:cNvSpPr>
              <a:spLocks/>
            </p:cNvSpPr>
            <p:nvPr userDrawn="1"/>
          </p:nvSpPr>
          <p:spPr bwMode="auto">
            <a:xfrm>
              <a:off x="983141" y="2408678"/>
              <a:ext cx="287297" cy="303673"/>
            </a:xfrm>
            <a:custGeom>
              <a:avLst/>
              <a:gdLst>
                <a:gd name="T0" fmla="*/ 195 w 195"/>
                <a:gd name="T1" fmla="*/ 59 h 199"/>
                <a:gd name="T2" fmla="*/ 0 w 195"/>
                <a:gd name="T3" fmla="*/ 0 h 199"/>
                <a:gd name="T4" fmla="*/ 41 w 195"/>
                <a:gd name="T5" fmla="*/ 199 h 199"/>
                <a:gd name="T6" fmla="*/ 195 w 195"/>
                <a:gd name="T7" fmla="*/ 5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199">
                  <a:moveTo>
                    <a:pt x="195" y="59"/>
                  </a:moveTo>
                  <a:lnTo>
                    <a:pt x="0" y="0"/>
                  </a:lnTo>
                  <a:lnTo>
                    <a:pt x="41" y="199"/>
                  </a:lnTo>
                  <a:lnTo>
                    <a:pt x="195" y="59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1"/>
            <p:cNvSpPr>
              <a:spLocks/>
            </p:cNvSpPr>
            <p:nvPr userDrawn="1"/>
          </p:nvSpPr>
          <p:spPr bwMode="auto">
            <a:xfrm>
              <a:off x="2222199" y="2636050"/>
              <a:ext cx="299083" cy="270101"/>
            </a:xfrm>
            <a:custGeom>
              <a:avLst/>
              <a:gdLst>
                <a:gd name="T0" fmla="*/ 203 w 203"/>
                <a:gd name="T1" fmla="*/ 4 h 177"/>
                <a:gd name="T2" fmla="*/ 0 w 203"/>
                <a:gd name="T3" fmla="*/ 0 h 177"/>
                <a:gd name="T4" fmla="*/ 99 w 203"/>
                <a:gd name="T5" fmla="*/ 177 h 177"/>
                <a:gd name="T6" fmla="*/ 203 w 203"/>
                <a:gd name="T7" fmla="*/ 4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177">
                  <a:moveTo>
                    <a:pt x="203" y="4"/>
                  </a:moveTo>
                  <a:lnTo>
                    <a:pt x="0" y="0"/>
                  </a:lnTo>
                  <a:lnTo>
                    <a:pt x="99" y="177"/>
                  </a:lnTo>
                  <a:lnTo>
                    <a:pt x="203" y="4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2"/>
            <p:cNvSpPr>
              <a:spLocks/>
            </p:cNvSpPr>
            <p:nvPr userDrawn="1"/>
          </p:nvSpPr>
          <p:spPr bwMode="auto">
            <a:xfrm>
              <a:off x="1794938" y="2605530"/>
              <a:ext cx="296137" cy="280782"/>
            </a:xfrm>
            <a:custGeom>
              <a:avLst/>
              <a:gdLst>
                <a:gd name="T0" fmla="*/ 201 w 201"/>
                <a:gd name="T1" fmla="*/ 15 h 184"/>
                <a:gd name="T2" fmla="*/ 0 w 201"/>
                <a:gd name="T3" fmla="*/ 0 h 184"/>
                <a:gd name="T4" fmla="*/ 87 w 201"/>
                <a:gd name="T5" fmla="*/ 184 h 184"/>
                <a:gd name="T6" fmla="*/ 201 w 201"/>
                <a:gd name="T7" fmla="*/ 1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201" y="15"/>
                  </a:moveTo>
                  <a:lnTo>
                    <a:pt x="0" y="0"/>
                  </a:lnTo>
                  <a:lnTo>
                    <a:pt x="87" y="184"/>
                  </a:lnTo>
                  <a:lnTo>
                    <a:pt x="201" y="15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3"/>
            <p:cNvSpPr>
              <a:spLocks/>
            </p:cNvSpPr>
            <p:nvPr userDrawn="1"/>
          </p:nvSpPr>
          <p:spPr bwMode="auto">
            <a:xfrm>
              <a:off x="1375042" y="2529231"/>
              <a:ext cx="293190" cy="292990"/>
            </a:xfrm>
            <a:custGeom>
              <a:avLst/>
              <a:gdLst>
                <a:gd name="T0" fmla="*/ 199 w 199"/>
                <a:gd name="T1" fmla="*/ 39 h 192"/>
                <a:gd name="T2" fmla="*/ 0 w 199"/>
                <a:gd name="T3" fmla="*/ 0 h 192"/>
                <a:gd name="T4" fmla="*/ 67 w 199"/>
                <a:gd name="T5" fmla="*/ 192 h 192"/>
                <a:gd name="T6" fmla="*/ 199 w 199"/>
                <a:gd name="T7" fmla="*/ 39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192">
                  <a:moveTo>
                    <a:pt x="199" y="39"/>
                  </a:moveTo>
                  <a:lnTo>
                    <a:pt x="0" y="0"/>
                  </a:lnTo>
                  <a:lnTo>
                    <a:pt x="67" y="192"/>
                  </a:lnTo>
                  <a:lnTo>
                    <a:pt x="199" y="39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4"/>
            <p:cNvSpPr>
              <a:spLocks/>
            </p:cNvSpPr>
            <p:nvPr userDrawn="1"/>
          </p:nvSpPr>
          <p:spPr bwMode="auto">
            <a:xfrm>
              <a:off x="980194" y="2079064"/>
              <a:ext cx="3581629" cy="622604"/>
            </a:xfrm>
            <a:custGeom>
              <a:avLst/>
              <a:gdLst>
                <a:gd name="T0" fmla="*/ 0 w 1125"/>
                <a:gd name="T1" fmla="*/ 97 h 187"/>
                <a:gd name="T2" fmla="*/ 573 w 1125"/>
                <a:gd name="T3" fmla="*/ 164 h 187"/>
                <a:gd name="T4" fmla="*/ 1125 w 1125"/>
                <a:gd name="T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5" h="187">
                  <a:moveTo>
                    <a:pt x="0" y="97"/>
                  </a:moveTo>
                  <a:cubicBezTo>
                    <a:pt x="92" y="130"/>
                    <a:pt x="293" y="187"/>
                    <a:pt x="573" y="164"/>
                  </a:cubicBezTo>
                  <a:cubicBezTo>
                    <a:pt x="870" y="139"/>
                    <a:pt x="1053" y="44"/>
                    <a:pt x="1125" y="0"/>
                  </a:cubicBezTo>
                </a:path>
              </a:pathLst>
            </a:custGeom>
            <a:noFill/>
            <a:ln w="12700" cap="flat">
              <a:solidFill>
                <a:srgbClr val="2C62A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5908212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55317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7">
            <a:extLst>
              <a:ext uri="{FF2B5EF4-FFF2-40B4-BE49-F238E27FC236}">
                <a16:creationId xmlns:a16="http://schemas.microsoft.com/office/drawing/2014/main" id="{189C4A6E-7453-43BD-AE04-56008229C81A}"/>
              </a:ext>
            </a:extLst>
          </p:cNvPr>
          <p:cNvGrpSpPr/>
          <p:nvPr userDrawn="1"/>
        </p:nvGrpSpPr>
        <p:grpSpPr>
          <a:xfrm>
            <a:off x="850796" y="2029744"/>
            <a:ext cx="2126862" cy="3673670"/>
            <a:chOff x="1438761" y="2033015"/>
            <a:chExt cx="1980000" cy="3420000"/>
          </a:xfrm>
        </p:grpSpPr>
        <p:sp>
          <p:nvSpPr>
            <p:cNvPr id="3" name="Rounded Rectangle 58">
              <a:extLst>
                <a:ext uri="{FF2B5EF4-FFF2-40B4-BE49-F238E27FC236}">
                  <a16:creationId xmlns:a16="http://schemas.microsoft.com/office/drawing/2014/main" id="{F62A8943-DBAC-4863-816D-3C4AB9630641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Rectangle 59">
              <a:extLst>
                <a:ext uri="{FF2B5EF4-FFF2-40B4-BE49-F238E27FC236}">
                  <a16:creationId xmlns:a16="http://schemas.microsoft.com/office/drawing/2014/main" id="{2A0A2EE1-221A-4028-8DB2-BD8C495E1203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60">
              <a:extLst>
                <a:ext uri="{FF2B5EF4-FFF2-40B4-BE49-F238E27FC236}">
                  <a16:creationId xmlns:a16="http://schemas.microsoft.com/office/drawing/2014/main" id="{BE51866B-1440-45F1-A4DE-183557B38AA5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6" name="Oval 61">
                <a:extLst>
                  <a:ext uri="{FF2B5EF4-FFF2-40B4-BE49-F238E27FC236}">
                    <a16:creationId xmlns:a16="http://schemas.microsoft.com/office/drawing/2014/main" id="{8975740B-F53B-423A-85A7-05441B5A85A5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ounded Rectangle 62">
                <a:extLst>
                  <a:ext uri="{FF2B5EF4-FFF2-40B4-BE49-F238E27FC236}">
                    <a16:creationId xmlns:a16="http://schemas.microsoft.com/office/drawing/2014/main" id="{FC39DD53-8C1B-418B-9D4B-DEDDDFD49515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8" name="Group 51">
            <a:extLst>
              <a:ext uri="{FF2B5EF4-FFF2-40B4-BE49-F238E27FC236}">
                <a16:creationId xmlns:a16="http://schemas.microsoft.com/office/drawing/2014/main" id="{6550D580-9413-499C-A2F6-4FAF820E3DCD}"/>
              </a:ext>
            </a:extLst>
          </p:cNvPr>
          <p:cNvGrpSpPr/>
          <p:nvPr userDrawn="1"/>
        </p:nvGrpSpPr>
        <p:grpSpPr>
          <a:xfrm>
            <a:off x="3428276" y="1995876"/>
            <a:ext cx="2126862" cy="3673670"/>
            <a:chOff x="1438761" y="2033015"/>
            <a:chExt cx="1980000" cy="3420000"/>
          </a:xfrm>
        </p:grpSpPr>
        <p:sp>
          <p:nvSpPr>
            <p:cNvPr id="9" name="Rounded Rectangle 52">
              <a:extLst>
                <a:ext uri="{FF2B5EF4-FFF2-40B4-BE49-F238E27FC236}">
                  <a16:creationId xmlns:a16="http://schemas.microsoft.com/office/drawing/2014/main" id="{A0D25C72-26DC-4970-BB57-CC85C7184E09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53">
              <a:extLst>
                <a:ext uri="{FF2B5EF4-FFF2-40B4-BE49-F238E27FC236}">
                  <a16:creationId xmlns:a16="http://schemas.microsoft.com/office/drawing/2014/main" id="{464D1CD6-F085-42B8-A945-E67960BA8456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1" name="Group 54">
              <a:extLst>
                <a:ext uri="{FF2B5EF4-FFF2-40B4-BE49-F238E27FC236}">
                  <a16:creationId xmlns:a16="http://schemas.microsoft.com/office/drawing/2014/main" id="{1F01F4DA-726E-4F78-9FFF-59B4301DB4DE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2" name="Oval 55">
                <a:extLst>
                  <a:ext uri="{FF2B5EF4-FFF2-40B4-BE49-F238E27FC236}">
                    <a16:creationId xmlns:a16="http://schemas.microsoft.com/office/drawing/2014/main" id="{882EE2D3-039E-4735-A899-B8E1CEEF04B0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ed Rectangle 56">
                <a:extLst>
                  <a:ext uri="{FF2B5EF4-FFF2-40B4-BE49-F238E27FC236}">
                    <a16:creationId xmlns:a16="http://schemas.microsoft.com/office/drawing/2014/main" id="{805E3D63-60CC-4F19-A2A6-222F85BEDB9C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3C3ED90E-FEB0-4821-8390-7580442214C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56027" y="2279236"/>
            <a:ext cx="1060913" cy="29055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2E4A4063-3947-448A-A554-C5345B81898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02845" y="2328133"/>
            <a:ext cx="1087042" cy="29055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DE836E1E-1E8B-4DD8-A31C-BCA717BFC242}"/>
              </a:ext>
            </a:extLst>
          </p:cNvPr>
          <p:cNvGrpSpPr/>
          <p:nvPr userDrawn="1"/>
        </p:nvGrpSpPr>
        <p:grpSpPr>
          <a:xfrm>
            <a:off x="2077784" y="1858049"/>
            <a:ext cx="2304289" cy="3980137"/>
            <a:chOff x="1438761" y="2033015"/>
            <a:chExt cx="1980000" cy="3420000"/>
          </a:xfrm>
        </p:grpSpPr>
        <p:sp>
          <p:nvSpPr>
            <p:cNvPr id="17" name="Rounded Rectangle 41">
              <a:extLst>
                <a:ext uri="{FF2B5EF4-FFF2-40B4-BE49-F238E27FC236}">
                  <a16:creationId xmlns:a16="http://schemas.microsoft.com/office/drawing/2014/main" id="{1FE8E1EF-98AE-40B9-9B35-B469967CAC6D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42">
              <a:extLst>
                <a:ext uri="{FF2B5EF4-FFF2-40B4-BE49-F238E27FC236}">
                  <a16:creationId xmlns:a16="http://schemas.microsoft.com/office/drawing/2014/main" id="{FB357B44-5A23-4AD5-BE11-F07EC85AF062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F414EAD0-E0C7-47AC-8FE9-E0C54C3D0856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0" name="Oval 44">
                <a:extLst>
                  <a:ext uri="{FF2B5EF4-FFF2-40B4-BE49-F238E27FC236}">
                    <a16:creationId xmlns:a16="http://schemas.microsoft.com/office/drawing/2014/main" id="{FF28C030-C739-460C-AC4C-35B029130F87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ed Rectangle 45">
                <a:extLst>
                  <a:ext uri="{FF2B5EF4-FFF2-40B4-BE49-F238E27FC236}">
                    <a16:creationId xmlns:a16="http://schemas.microsoft.com/office/drawing/2014/main" id="{1D692173-2133-4D86-B48F-B75A851F51DE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01371C75-AE82-4AE5-8CF8-7F5AC9365E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7448" y="2189685"/>
            <a:ext cx="2023386" cy="31422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0996A05F-ABEB-4DF4-8C8D-F25EA65CE7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2B35F45-00CB-4203-B075-872C639D402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22283" y="1354778"/>
            <a:ext cx="6150293" cy="3448050"/>
          </a:xfrm>
          <a:custGeom>
            <a:avLst/>
            <a:gdLst>
              <a:gd name="connsiteX0" fmla="*/ 2106931 w 6150293"/>
              <a:gd name="connsiteY0" fmla="*/ 0 h 3448050"/>
              <a:gd name="connsiteX1" fmla="*/ 6150293 w 6150293"/>
              <a:gd name="connsiteY1" fmla="*/ 0 h 3448050"/>
              <a:gd name="connsiteX2" fmla="*/ 4042410 w 6150293"/>
              <a:gd name="connsiteY2" fmla="*/ 3448050 h 3448050"/>
              <a:gd name="connsiteX3" fmla="*/ 0 w 6150293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50293" h="3448050">
                <a:moveTo>
                  <a:pt x="2106931" y="0"/>
                </a:moveTo>
                <a:lnTo>
                  <a:pt x="6150293" y="0"/>
                </a:lnTo>
                <a:lnTo>
                  <a:pt x="4042410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0AF9A2D-6BC2-414E-9FA2-2BCC6B6CECD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28638" y="1354778"/>
            <a:ext cx="4429125" cy="3448050"/>
          </a:xfrm>
          <a:custGeom>
            <a:avLst/>
            <a:gdLst>
              <a:gd name="connsiteX0" fmla="*/ 0 w 4429125"/>
              <a:gd name="connsiteY0" fmla="*/ 0 h 3448050"/>
              <a:gd name="connsiteX1" fmla="*/ 4429125 w 4429125"/>
              <a:gd name="connsiteY1" fmla="*/ 0 h 3448050"/>
              <a:gd name="connsiteX2" fmla="*/ 2322195 w 4429125"/>
              <a:gd name="connsiteY2" fmla="*/ 3448050 h 3448050"/>
              <a:gd name="connsiteX3" fmla="*/ 0 w 442912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9125" h="3448050">
                <a:moveTo>
                  <a:pt x="0" y="0"/>
                </a:moveTo>
                <a:lnTo>
                  <a:pt x="4429125" y="0"/>
                </a:lnTo>
                <a:lnTo>
                  <a:pt x="232219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2A5C04A-4DC0-45FF-8695-531CFED7EAB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36142" y="1354778"/>
            <a:ext cx="4426268" cy="3448050"/>
          </a:xfrm>
          <a:custGeom>
            <a:avLst/>
            <a:gdLst>
              <a:gd name="connsiteX0" fmla="*/ 2107883 w 4426268"/>
              <a:gd name="connsiteY0" fmla="*/ 0 h 3448050"/>
              <a:gd name="connsiteX1" fmla="*/ 4426268 w 4426268"/>
              <a:gd name="connsiteY1" fmla="*/ 0 h 3448050"/>
              <a:gd name="connsiteX2" fmla="*/ 4426268 w 4426268"/>
              <a:gd name="connsiteY2" fmla="*/ 3448050 h 3448050"/>
              <a:gd name="connsiteX3" fmla="*/ 0 w 4426268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6268" h="3448050">
                <a:moveTo>
                  <a:pt x="2107883" y="0"/>
                </a:moveTo>
                <a:lnTo>
                  <a:pt x="4426268" y="0"/>
                </a:lnTo>
                <a:lnTo>
                  <a:pt x="4426268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A46197D-1598-4D3F-9547-3133C1271A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1" name="Grupo 50"/>
          <p:cNvGrpSpPr/>
          <p:nvPr userDrawn="1"/>
        </p:nvGrpSpPr>
        <p:grpSpPr>
          <a:xfrm rot="10800000">
            <a:off x="14127" y="6563049"/>
            <a:ext cx="12192000" cy="294951"/>
            <a:chOff x="-849313" y="-698500"/>
            <a:chExt cx="14414501" cy="338137"/>
          </a:xfrm>
        </p:grpSpPr>
        <p:sp>
          <p:nvSpPr>
            <p:cNvPr id="52" name="Freeform 5"/>
            <p:cNvSpPr>
              <a:spLocks/>
            </p:cNvSpPr>
            <p:nvPr/>
          </p:nvSpPr>
          <p:spPr bwMode="auto">
            <a:xfrm>
              <a:off x="602615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6"/>
            <p:cNvSpPr>
              <a:spLocks/>
            </p:cNvSpPr>
            <p:nvPr/>
          </p:nvSpPr>
          <p:spPr bwMode="auto">
            <a:xfrm>
              <a:off x="565150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7"/>
            <p:cNvSpPr>
              <a:spLocks/>
            </p:cNvSpPr>
            <p:nvPr/>
          </p:nvSpPr>
          <p:spPr bwMode="auto">
            <a:xfrm>
              <a:off x="5275262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7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7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8"/>
            <p:cNvSpPr>
              <a:spLocks/>
            </p:cNvSpPr>
            <p:nvPr/>
          </p:nvSpPr>
          <p:spPr bwMode="auto">
            <a:xfrm>
              <a:off x="4900612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9"/>
            <p:cNvSpPr>
              <a:spLocks/>
            </p:cNvSpPr>
            <p:nvPr/>
          </p:nvSpPr>
          <p:spPr bwMode="auto">
            <a:xfrm>
              <a:off x="4524375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0"/>
            <p:cNvSpPr>
              <a:spLocks/>
            </p:cNvSpPr>
            <p:nvPr/>
          </p:nvSpPr>
          <p:spPr bwMode="auto">
            <a:xfrm>
              <a:off x="414972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1"/>
            <p:cNvSpPr>
              <a:spLocks/>
            </p:cNvSpPr>
            <p:nvPr/>
          </p:nvSpPr>
          <p:spPr bwMode="auto">
            <a:xfrm>
              <a:off x="377507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2"/>
            <p:cNvSpPr>
              <a:spLocks/>
            </p:cNvSpPr>
            <p:nvPr/>
          </p:nvSpPr>
          <p:spPr bwMode="auto">
            <a:xfrm>
              <a:off x="3398837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7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7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3"/>
            <p:cNvSpPr>
              <a:spLocks/>
            </p:cNvSpPr>
            <p:nvPr/>
          </p:nvSpPr>
          <p:spPr bwMode="auto">
            <a:xfrm>
              <a:off x="3024187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4"/>
            <p:cNvSpPr>
              <a:spLocks/>
            </p:cNvSpPr>
            <p:nvPr/>
          </p:nvSpPr>
          <p:spPr bwMode="auto">
            <a:xfrm>
              <a:off x="2647950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5"/>
            <p:cNvSpPr>
              <a:spLocks/>
            </p:cNvSpPr>
            <p:nvPr/>
          </p:nvSpPr>
          <p:spPr bwMode="auto">
            <a:xfrm>
              <a:off x="227330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6"/>
            <p:cNvSpPr>
              <a:spLocks/>
            </p:cNvSpPr>
            <p:nvPr/>
          </p:nvSpPr>
          <p:spPr bwMode="auto">
            <a:xfrm>
              <a:off x="189865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7"/>
            <p:cNvSpPr>
              <a:spLocks/>
            </p:cNvSpPr>
            <p:nvPr/>
          </p:nvSpPr>
          <p:spPr bwMode="auto">
            <a:xfrm>
              <a:off x="1522412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7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7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8"/>
            <p:cNvSpPr>
              <a:spLocks/>
            </p:cNvSpPr>
            <p:nvPr/>
          </p:nvSpPr>
          <p:spPr bwMode="auto">
            <a:xfrm>
              <a:off x="1147762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9"/>
            <p:cNvSpPr>
              <a:spLocks/>
            </p:cNvSpPr>
            <p:nvPr/>
          </p:nvSpPr>
          <p:spPr bwMode="auto">
            <a:xfrm>
              <a:off x="771525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0"/>
            <p:cNvSpPr>
              <a:spLocks/>
            </p:cNvSpPr>
            <p:nvPr/>
          </p:nvSpPr>
          <p:spPr bwMode="auto">
            <a:xfrm>
              <a:off x="39687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1"/>
            <p:cNvSpPr>
              <a:spLocks/>
            </p:cNvSpPr>
            <p:nvPr/>
          </p:nvSpPr>
          <p:spPr bwMode="auto">
            <a:xfrm>
              <a:off x="20637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2"/>
            <p:cNvSpPr>
              <a:spLocks/>
            </p:cNvSpPr>
            <p:nvPr/>
          </p:nvSpPr>
          <p:spPr bwMode="auto">
            <a:xfrm>
              <a:off x="-354013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3"/>
            <p:cNvSpPr>
              <a:spLocks/>
            </p:cNvSpPr>
            <p:nvPr/>
          </p:nvSpPr>
          <p:spPr bwMode="auto">
            <a:xfrm>
              <a:off x="-728663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4"/>
            <p:cNvSpPr>
              <a:spLocks/>
            </p:cNvSpPr>
            <p:nvPr/>
          </p:nvSpPr>
          <p:spPr bwMode="auto">
            <a:xfrm>
              <a:off x="-849313" y="-698500"/>
              <a:ext cx="120650" cy="214312"/>
            </a:xfrm>
            <a:custGeom>
              <a:avLst/>
              <a:gdLst>
                <a:gd name="T0" fmla="*/ 76 w 76"/>
                <a:gd name="T1" fmla="*/ 0 h 135"/>
                <a:gd name="T2" fmla="*/ 0 w 76"/>
                <a:gd name="T3" fmla="*/ 0 h 135"/>
                <a:gd name="T4" fmla="*/ 0 w 76"/>
                <a:gd name="T5" fmla="*/ 135 h 135"/>
                <a:gd name="T6" fmla="*/ 17 w 76"/>
                <a:gd name="T7" fmla="*/ 105 h 135"/>
                <a:gd name="T8" fmla="*/ 76 w 76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35">
                  <a:moveTo>
                    <a:pt x="76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17" y="105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5"/>
            <p:cNvSpPr>
              <a:spLocks/>
            </p:cNvSpPr>
            <p:nvPr/>
          </p:nvSpPr>
          <p:spPr bwMode="auto">
            <a:xfrm>
              <a:off x="13531850" y="-698500"/>
              <a:ext cx="33338" cy="53975"/>
            </a:xfrm>
            <a:custGeom>
              <a:avLst/>
              <a:gdLst>
                <a:gd name="T0" fmla="*/ 0 w 21"/>
                <a:gd name="T1" fmla="*/ 0 h 34"/>
                <a:gd name="T2" fmla="*/ 21 w 21"/>
                <a:gd name="T3" fmla="*/ 34 h 34"/>
                <a:gd name="T4" fmla="*/ 21 w 21"/>
                <a:gd name="T5" fmla="*/ 0 h 34"/>
                <a:gd name="T6" fmla="*/ 0 w 21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4">
                  <a:moveTo>
                    <a:pt x="0" y="0"/>
                  </a:moveTo>
                  <a:lnTo>
                    <a:pt x="21" y="34"/>
                  </a:lnTo>
                  <a:lnTo>
                    <a:pt x="2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26"/>
            <p:cNvSpPr>
              <a:spLocks/>
            </p:cNvSpPr>
            <p:nvPr/>
          </p:nvSpPr>
          <p:spPr bwMode="auto">
            <a:xfrm>
              <a:off x="1315720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7"/>
            <p:cNvSpPr>
              <a:spLocks/>
            </p:cNvSpPr>
            <p:nvPr/>
          </p:nvSpPr>
          <p:spPr bwMode="auto">
            <a:xfrm>
              <a:off x="12780963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28"/>
            <p:cNvSpPr>
              <a:spLocks/>
            </p:cNvSpPr>
            <p:nvPr/>
          </p:nvSpPr>
          <p:spPr bwMode="auto">
            <a:xfrm>
              <a:off x="12406313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29"/>
            <p:cNvSpPr>
              <a:spLocks/>
            </p:cNvSpPr>
            <p:nvPr/>
          </p:nvSpPr>
          <p:spPr bwMode="auto">
            <a:xfrm>
              <a:off x="12030075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0"/>
            <p:cNvSpPr>
              <a:spLocks/>
            </p:cNvSpPr>
            <p:nvPr/>
          </p:nvSpPr>
          <p:spPr bwMode="auto">
            <a:xfrm>
              <a:off x="1165542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31"/>
            <p:cNvSpPr>
              <a:spLocks/>
            </p:cNvSpPr>
            <p:nvPr/>
          </p:nvSpPr>
          <p:spPr bwMode="auto">
            <a:xfrm>
              <a:off x="1128077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32"/>
            <p:cNvSpPr>
              <a:spLocks/>
            </p:cNvSpPr>
            <p:nvPr/>
          </p:nvSpPr>
          <p:spPr bwMode="auto">
            <a:xfrm>
              <a:off x="10904538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33"/>
            <p:cNvSpPr>
              <a:spLocks/>
            </p:cNvSpPr>
            <p:nvPr/>
          </p:nvSpPr>
          <p:spPr bwMode="auto">
            <a:xfrm>
              <a:off x="10529888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34"/>
            <p:cNvSpPr>
              <a:spLocks/>
            </p:cNvSpPr>
            <p:nvPr/>
          </p:nvSpPr>
          <p:spPr bwMode="auto">
            <a:xfrm>
              <a:off x="10153650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35"/>
            <p:cNvSpPr>
              <a:spLocks/>
            </p:cNvSpPr>
            <p:nvPr/>
          </p:nvSpPr>
          <p:spPr bwMode="auto">
            <a:xfrm>
              <a:off x="977900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36"/>
            <p:cNvSpPr>
              <a:spLocks/>
            </p:cNvSpPr>
            <p:nvPr/>
          </p:nvSpPr>
          <p:spPr bwMode="auto">
            <a:xfrm>
              <a:off x="940435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37"/>
            <p:cNvSpPr>
              <a:spLocks/>
            </p:cNvSpPr>
            <p:nvPr/>
          </p:nvSpPr>
          <p:spPr bwMode="auto">
            <a:xfrm>
              <a:off x="9028113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38"/>
            <p:cNvSpPr>
              <a:spLocks/>
            </p:cNvSpPr>
            <p:nvPr/>
          </p:nvSpPr>
          <p:spPr bwMode="auto">
            <a:xfrm>
              <a:off x="8653463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39"/>
            <p:cNvSpPr>
              <a:spLocks/>
            </p:cNvSpPr>
            <p:nvPr/>
          </p:nvSpPr>
          <p:spPr bwMode="auto">
            <a:xfrm>
              <a:off x="8277225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40"/>
            <p:cNvSpPr>
              <a:spLocks/>
            </p:cNvSpPr>
            <p:nvPr/>
          </p:nvSpPr>
          <p:spPr bwMode="auto">
            <a:xfrm>
              <a:off x="790257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41"/>
            <p:cNvSpPr>
              <a:spLocks/>
            </p:cNvSpPr>
            <p:nvPr/>
          </p:nvSpPr>
          <p:spPr bwMode="auto">
            <a:xfrm>
              <a:off x="752792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42"/>
            <p:cNvSpPr>
              <a:spLocks/>
            </p:cNvSpPr>
            <p:nvPr/>
          </p:nvSpPr>
          <p:spPr bwMode="auto">
            <a:xfrm>
              <a:off x="7151688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43"/>
            <p:cNvSpPr>
              <a:spLocks/>
            </p:cNvSpPr>
            <p:nvPr/>
          </p:nvSpPr>
          <p:spPr bwMode="auto">
            <a:xfrm>
              <a:off x="6777038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44"/>
            <p:cNvSpPr>
              <a:spLocks/>
            </p:cNvSpPr>
            <p:nvPr/>
          </p:nvSpPr>
          <p:spPr bwMode="auto">
            <a:xfrm>
              <a:off x="6400800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8263049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38CB04D-A2B9-4242-996A-6576CCB9ED56}"/>
              </a:ext>
            </a:extLst>
          </p:cNvPr>
          <p:cNvGrpSpPr/>
          <p:nvPr userDrawn="1"/>
        </p:nvGrpSpPr>
        <p:grpSpPr>
          <a:xfrm>
            <a:off x="708173" y="1837593"/>
            <a:ext cx="5265908" cy="2893260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35726AFF-C4CD-476E-B4AC-6350B219F43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1DF8E8A-6EB3-47AB-8E07-A930417030A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77EDC2F-487F-4278-AD96-D95F3FBD4A5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8E8E8F-79CA-4449-AD0C-81C45CDF5D2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7D73200-85F6-4B0F-B836-526D92B455B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585C512-B2BC-4599-987C-E85258E36E4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5896EB93-8E75-48F8-99D6-E34F448538C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B94D743-41AB-4E45-9C20-CD4F98EBD9B2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A1F0E7E-E342-4B4C-9DD5-E47E1669AB8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01410DF8-5A67-4521-97F3-B28A5F973AE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D32498DA-AB4C-4F3A-BDDA-85C6C82D936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5127645-8125-47BC-9C59-A13CC4C5718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EA8B167C-2E1E-4773-B6B1-F0F73F34CB0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01911" y="1976846"/>
            <a:ext cx="3887856" cy="23674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2F21B487-AC92-42B3-97CB-3888992D58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" y="1"/>
            <a:ext cx="7665395" cy="6867322"/>
          </a:xfrm>
          <a:custGeom>
            <a:avLst/>
            <a:gdLst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6353150 w 6353150"/>
              <a:gd name="connsiteY2" fmla="*/ 6858000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2857475 w 6353150"/>
              <a:gd name="connsiteY2" fmla="*/ 6838950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67525"/>
              <a:gd name="connsiteX1" fmla="*/ 6353150 w 6353150"/>
              <a:gd name="connsiteY1" fmla="*/ 0 h 6867525"/>
              <a:gd name="connsiteX2" fmla="*/ 2857475 w 6353150"/>
              <a:gd name="connsiteY2" fmla="*/ 6867525 h 6867525"/>
              <a:gd name="connsiteX3" fmla="*/ 0 w 6353150"/>
              <a:gd name="connsiteY3" fmla="*/ 6858000 h 6867525"/>
              <a:gd name="connsiteX4" fmla="*/ 0 w 6353150"/>
              <a:gd name="connsiteY4" fmla="*/ 0 h 6867525"/>
              <a:gd name="connsiteX0" fmla="*/ 0 w 6353150"/>
              <a:gd name="connsiteY0" fmla="*/ 0 h 6877050"/>
              <a:gd name="connsiteX1" fmla="*/ 6353150 w 6353150"/>
              <a:gd name="connsiteY1" fmla="*/ 0 h 6877050"/>
              <a:gd name="connsiteX2" fmla="*/ 2558262 w 6353150"/>
              <a:gd name="connsiteY2" fmla="*/ 6877050 h 6877050"/>
              <a:gd name="connsiteX3" fmla="*/ 0 w 6353150"/>
              <a:gd name="connsiteY3" fmla="*/ 6858000 h 6877050"/>
              <a:gd name="connsiteX4" fmla="*/ 0 w 6353150"/>
              <a:gd name="connsiteY4" fmla="*/ 0 h 6877050"/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3164544 w 6353150"/>
              <a:gd name="connsiteY2" fmla="*/ 6857595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67322"/>
              <a:gd name="connsiteX1" fmla="*/ 6353150 w 6353150"/>
              <a:gd name="connsiteY1" fmla="*/ 0 h 6867322"/>
              <a:gd name="connsiteX2" fmla="*/ 3672474 w 6353150"/>
              <a:gd name="connsiteY2" fmla="*/ 6867322 h 6867322"/>
              <a:gd name="connsiteX3" fmla="*/ 0 w 6353150"/>
              <a:gd name="connsiteY3" fmla="*/ 6858000 h 6867322"/>
              <a:gd name="connsiteX4" fmla="*/ 0 w 6353150"/>
              <a:gd name="connsiteY4" fmla="*/ 0 h 6867322"/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3680537 w 6353150"/>
              <a:gd name="connsiteY2" fmla="*/ 6857594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67322"/>
              <a:gd name="connsiteX1" fmla="*/ 6353150 w 6353150"/>
              <a:gd name="connsiteY1" fmla="*/ 0 h 6867322"/>
              <a:gd name="connsiteX2" fmla="*/ 3696661 w 6353150"/>
              <a:gd name="connsiteY2" fmla="*/ 6867322 h 6867322"/>
              <a:gd name="connsiteX3" fmla="*/ 0 w 6353150"/>
              <a:gd name="connsiteY3" fmla="*/ 6858000 h 6867322"/>
              <a:gd name="connsiteX4" fmla="*/ 0 w 6353150"/>
              <a:gd name="connsiteY4" fmla="*/ 0 h 686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3150" h="6867322">
                <a:moveTo>
                  <a:pt x="0" y="0"/>
                </a:moveTo>
                <a:lnTo>
                  <a:pt x="6353150" y="0"/>
                </a:lnTo>
                <a:lnTo>
                  <a:pt x="3696661" y="686732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arallelogram 2"/>
          <p:cNvSpPr/>
          <p:nvPr userDrawn="1"/>
        </p:nvSpPr>
        <p:spPr>
          <a:xfrm>
            <a:off x="4636784" y="5127899"/>
            <a:ext cx="1209539" cy="1739424"/>
          </a:xfrm>
          <a:prstGeom prst="parallelogram">
            <a:avLst>
              <a:gd name="adj" fmla="val 66769"/>
            </a:avLst>
          </a:pr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9142963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680580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upo 50">
            <a:extLst>
              <a:ext uri="{FF2B5EF4-FFF2-40B4-BE49-F238E27FC236}">
                <a16:creationId xmlns:a16="http://schemas.microsoft.com/office/drawing/2014/main" id="{5E2C0B34-D2A6-4FAE-AB99-A874E14EEC5C}"/>
              </a:ext>
            </a:extLst>
          </p:cNvPr>
          <p:cNvGrpSpPr/>
          <p:nvPr userDrawn="1"/>
        </p:nvGrpSpPr>
        <p:grpSpPr>
          <a:xfrm>
            <a:off x="-1" y="6574199"/>
            <a:ext cx="12192001" cy="319093"/>
            <a:chOff x="5281218" y="4268833"/>
            <a:chExt cx="769937" cy="455567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5E6E0D84-627D-4ED5-BF76-B67F1213C57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81218" y="4268833"/>
              <a:ext cx="769937" cy="158749"/>
            </a:xfrm>
            <a:prstGeom prst="rect">
              <a:avLst/>
            </a:prstGeom>
            <a:solidFill>
              <a:srgbClr val="D52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344477F-3D95-4D68-ABBB-869FF8C3F26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81218" y="4424409"/>
              <a:ext cx="769937" cy="160337"/>
            </a:xfrm>
            <a:prstGeom prst="rect">
              <a:avLst/>
            </a:prstGeom>
            <a:solidFill>
              <a:srgbClr val="F9E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D91CE5-FFA7-4F49-8347-16D361E54C2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81218" y="4564063"/>
              <a:ext cx="769937" cy="160337"/>
            </a:xfrm>
            <a:prstGeom prst="rect">
              <a:avLst/>
            </a:pr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rgbClr val="007934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578" y="602544"/>
            <a:ext cx="770336" cy="471293"/>
          </a:xfrm>
          <a:prstGeom prst="rect">
            <a:avLst/>
          </a:prstGeom>
        </p:spPr>
      </p:pic>
      <p:sp>
        <p:nvSpPr>
          <p:cNvPr id="4" name="AutoShape 3">
            <a:extLst>
              <a:ext uri="{FF2B5EF4-FFF2-40B4-BE49-F238E27FC236}">
                <a16:creationId xmlns:a16="http://schemas.microsoft.com/office/drawing/2014/main" id="{6A8FCC42-3ACF-4CE2-B630-320793324E82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2659063" y="4252913"/>
            <a:ext cx="769937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99519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25443" y="5788787"/>
            <a:ext cx="10544391" cy="724247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4000" b="0" baseline="0">
                <a:solidFill>
                  <a:srgbClr val="007934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15" name="Grupo 214"/>
          <p:cNvGrpSpPr/>
          <p:nvPr userDrawn="1"/>
        </p:nvGrpSpPr>
        <p:grpSpPr>
          <a:xfrm>
            <a:off x="-34506" y="-47299"/>
            <a:ext cx="7446964" cy="6984125"/>
            <a:chOff x="-7938" y="3727450"/>
            <a:chExt cx="7446964" cy="3146426"/>
          </a:xfrm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-3175" y="4227513"/>
              <a:ext cx="5899150" cy="1265238"/>
            </a:xfrm>
            <a:custGeom>
              <a:avLst/>
              <a:gdLst>
                <a:gd name="T0" fmla="*/ 0 w 1571"/>
                <a:gd name="T1" fmla="*/ 169 h 336"/>
                <a:gd name="T2" fmla="*/ 302 w 1571"/>
                <a:gd name="T3" fmla="*/ 110 h 336"/>
                <a:gd name="T4" fmla="*/ 829 w 1571"/>
                <a:gd name="T5" fmla="*/ 17 h 336"/>
                <a:gd name="T6" fmla="*/ 826 w 1571"/>
                <a:gd name="T7" fmla="*/ 34 h 336"/>
                <a:gd name="T8" fmla="*/ 742 w 1571"/>
                <a:gd name="T9" fmla="*/ 73 h 336"/>
                <a:gd name="T10" fmla="*/ 892 w 1571"/>
                <a:gd name="T11" fmla="*/ 38 h 336"/>
                <a:gd name="T12" fmla="*/ 1020 w 1571"/>
                <a:gd name="T13" fmla="*/ 24 h 336"/>
                <a:gd name="T14" fmla="*/ 1090 w 1571"/>
                <a:gd name="T15" fmla="*/ 33 h 336"/>
                <a:gd name="T16" fmla="*/ 1123 w 1571"/>
                <a:gd name="T17" fmla="*/ 3 h 336"/>
                <a:gd name="T18" fmla="*/ 1174 w 1571"/>
                <a:gd name="T19" fmla="*/ 24 h 336"/>
                <a:gd name="T20" fmla="*/ 1181 w 1571"/>
                <a:gd name="T21" fmla="*/ 44 h 336"/>
                <a:gd name="T22" fmla="*/ 1022 w 1571"/>
                <a:gd name="T23" fmla="*/ 100 h 336"/>
                <a:gd name="T24" fmla="*/ 1207 w 1571"/>
                <a:gd name="T25" fmla="*/ 79 h 336"/>
                <a:gd name="T26" fmla="*/ 1421 w 1571"/>
                <a:gd name="T27" fmla="*/ 50 h 336"/>
                <a:gd name="T28" fmla="*/ 1495 w 1571"/>
                <a:gd name="T29" fmla="*/ 39 h 336"/>
                <a:gd name="T30" fmla="*/ 1557 w 1571"/>
                <a:gd name="T31" fmla="*/ 40 h 336"/>
                <a:gd name="T32" fmla="*/ 1549 w 1571"/>
                <a:gd name="T33" fmla="*/ 60 h 336"/>
                <a:gd name="T34" fmla="*/ 1307 w 1571"/>
                <a:gd name="T35" fmla="*/ 102 h 336"/>
                <a:gd name="T36" fmla="*/ 1233 w 1571"/>
                <a:gd name="T37" fmla="*/ 130 h 336"/>
                <a:gd name="T38" fmla="*/ 1090 w 1571"/>
                <a:gd name="T39" fmla="*/ 160 h 336"/>
                <a:gd name="T40" fmla="*/ 546 w 1571"/>
                <a:gd name="T41" fmla="*/ 231 h 336"/>
                <a:gd name="T42" fmla="*/ 352 w 1571"/>
                <a:gd name="T43" fmla="*/ 262 h 336"/>
                <a:gd name="T44" fmla="*/ 596 w 1571"/>
                <a:gd name="T45" fmla="*/ 237 h 336"/>
                <a:gd name="T46" fmla="*/ 881 w 1571"/>
                <a:gd name="T47" fmla="*/ 201 h 336"/>
                <a:gd name="T48" fmla="*/ 1186 w 1571"/>
                <a:gd name="T49" fmla="*/ 165 h 336"/>
                <a:gd name="T50" fmla="*/ 1262 w 1571"/>
                <a:gd name="T51" fmla="*/ 135 h 336"/>
                <a:gd name="T52" fmla="*/ 1354 w 1571"/>
                <a:gd name="T53" fmla="*/ 133 h 336"/>
                <a:gd name="T54" fmla="*/ 1297 w 1571"/>
                <a:gd name="T55" fmla="*/ 169 h 336"/>
                <a:gd name="T56" fmla="*/ 1170 w 1571"/>
                <a:gd name="T57" fmla="*/ 187 h 336"/>
                <a:gd name="T58" fmla="*/ 1006 w 1571"/>
                <a:gd name="T59" fmla="*/ 215 h 336"/>
                <a:gd name="T60" fmla="*/ 849 w 1571"/>
                <a:gd name="T61" fmla="*/ 233 h 336"/>
                <a:gd name="T62" fmla="*/ 634 w 1571"/>
                <a:gd name="T63" fmla="*/ 258 h 336"/>
                <a:gd name="T64" fmla="*/ 375 w 1571"/>
                <a:gd name="T65" fmla="*/ 287 h 336"/>
                <a:gd name="T66" fmla="*/ 51 w 1571"/>
                <a:gd name="T67" fmla="*/ 306 h 336"/>
                <a:gd name="T68" fmla="*/ 0 w 1571"/>
                <a:gd name="T69" fmla="*/ 328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71" h="336">
                  <a:moveTo>
                    <a:pt x="0" y="328"/>
                  </a:moveTo>
                  <a:cubicBezTo>
                    <a:pt x="0" y="275"/>
                    <a:pt x="0" y="222"/>
                    <a:pt x="0" y="169"/>
                  </a:cubicBezTo>
                  <a:cubicBezTo>
                    <a:pt x="6" y="162"/>
                    <a:pt x="15" y="160"/>
                    <a:pt x="23" y="158"/>
                  </a:cubicBezTo>
                  <a:cubicBezTo>
                    <a:pt x="116" y="143"/>
                    <a:pt x="209" y="127"/>
                    <a:pt x="302" y="110"/>
                  </a:cubicBezTo>
                  <a:cubicBezTo>
                    <a:pt x="437" y="85"/>
                    <a:pt x="572" y="64"/>
                    <a:pt x="707" y="38"/>
                  </a:cubicBezTo>
                  <a:cubicBezTo>
                    <a:pt x="747" y="30"/>
                    <a:pt x="788" y="23"/>
                    <a:pt x="829" y="17"/>
                  </a:cubicBezTo>
                  <a:cubicBezTo>
                    <a:pt x="835" y="17"/>
                    <a:pt x="841" y="16"/>
                    <a:pt x="846" y="19"/>
                  </a:cubicBezTo>
                  <a:cubicBezTo>
                    <a:pt x="847" y="34"/>
                    <a:pt x="834" y="31"/>
                    <a:pt x="826" y="34"/>
                  </a:cubicBezTo>
                  <a:cubicBezTo>
                    <a:pt x="806" y="49"/>
                    <a:pt x="782" y="52"/>
                    <a:pt x="758" y="56"/>
                  </a:cubicBezTo>
                  <a:cubicBezTo>
                    <a:pt x="750" y="58"/>
                    <a:pt x="753" y="69"/>
                    <a:pt x="742" y="73"/>
                  </a:cubicBezTo>
                  <a:cubicBezTo>
                    <a:pt x="777" y="69"/>
                    <a:pt x="804" y="52"/>
                    <a:pt x="834" y="49"/>
                  </a:cubicBezTo>
                  <a:cubicBezTo>
                    <a:pt x="855" y="50"/>
                    <a:pt x="873" y="42"/>
                    <a:pt x="892" y="38"/>
                  </a:cubicBezTo>
                  <a:cubicBezTo>
                    <a:pt x="901" y="26"/>
                    <a:pt x="914" y="25"/>
                    <a:pt x="927" y="25"/>
                  </a:cubicBezTo>
                  <a:cubicBezTo>
                    <a:pt x="958" y="24"/>
                    <a:pt x="989" y="21"/>
                    <a:pt x="1020" y="24"/>
                  </a:cubicBezTo>
                  <a:cubicBezTo>
                    <a:pt x="1022" y="25"/>
                    <a:pt x="1024" y="26"/>
                    <a:pt x="1026" y="27"/>
                  </a:cubicBezTo>
                  <a:cubicBezTo>
                    <a:pt x="1046" y="36"/>
                    <a:pt x="1069" y="32"/>
                    <a:pt x="1090" y="33"/>
                  </a:cubicBezTo>
                  <a:cubicBezTo>
                    <a:pt x="1102" y="33"/>
                    <a:pt x="1112" y="22"/>
                    <a:pt x="1117" y="9"/>
                  </a:cubicBezTo>
                  <a:cubicBezTo>
                    <a:pt x="1118" y="6"/>
                    <a:pt x="1121" y="4"/>
                    <a:pt x="1123" y="3"/>
                  </a:cubicBezTo>
                  <a:cubicBezTo>
                    <a:pt x="1137" y="0"/>
                    <a:pt x="1141" y="12"/>
                    <a:pt x="1147" y="19"/>
                  </a:cubicBezTo>
                  <a:cubicBezTo>
                    <a:pt x="1155" y="26"/>
                    <a:pt x="1165" y="22"/>
                    <a:pt x="1174" y="24"/>
                  </a:cubicBezTo>
                  <a:cubicBezTo>
                    <a:pt x="1181" y="25"/>
                    <a:pt x="1191" y="24"/>
                    <a:pt x="1187" y="37"/>
                  </a:cubicBezTo>
                  <a:cubicBezTo>
                    <a:pt x="1185" y="40"/>
                    <a:pt x="1183" y="42"/>
                    <a:pt x="1181" y="44"/>
                  </a:cubicBezTo>
                  <a:cubicBezTo>
                    <a:pt x="1158" y="79"/>
                    <a:pt x="1118" y="70"/>
                    <a:pt x="1086" y="81"/>
                  </a:cubicBezTo>
                  <a:cubicBezTo>
                    <a:pt x="1065" y="86"/>
                    <a:pt x="1044" y="92"/>
                    <a:pt x="1022" y="100"/>
                  </a:cubicBezTo>
                  <a:cubicBezTo>
                    <a:pt x="1043" y="99"/>
                    <a:pt x="1061" y="96"/>
                    <a:pt x="1078" y="91"/>
                  </a:cubicBezTo>
                  <a:cubicBezTo>
                    <a:pt x="1121" y="81"/>
                    <a:pt x="1164" y="81"/>
                    <a:pt x="1207" y="79"/>
                  </a:cubicBezTo>
                  <a:cubicBezTo>
                    <a:pt x="1209" y="79"/>
                    <a:pt x="1212" y="79"/>
                    <a:pt x="1215" y="79"/>
                  </a:cubicBezTo>
                  <a:cubicBezTo>
                    <a:pt x="1283" y="65"/>
                    <a:pt x="1353" y="67"/>
                    <a:pt x="1421" y="50"/>
                  </a:cubicBezTo>
                  <a:cubicBezTo>
                    <a:pt x="1442" y="45"/>
                    <a:pt x="1464" y="43"/>
                    <a:pt x="1486" y="39"/>
                  </a:cubicBezTo>
                  <a:cubicBezTo>
                    <a:pt x="1489" y="39"/>
                    <a:pt x="1492" y="39"/>
                    <a:pt x="1495" y="39"/>
                  </a:cubicBezTo>
                  <a:cubicBezTo>
                    <a:pt x="1504" y="40"/>
                    <a:pt x="1512" y="38"/>
                    <a:pt x="1521" y="36"/>
                  </a:cubicBezTo>
                  <a:cubicBezTo>
                    <a:pt x="1533" y="34"/>
                    <a:pt x="1545" y="38"/>
                    <a:pt x="1557" y="40"/>
                  </a:cubicBezTo>
                  <a:cubicBezTo>
                    <a:pt x="1570" y="42"/>
                    <a:pt x="1571" y="48"/>
                    <a:pt x="1560" y="56"/>
                  </a:cubicBezTo>
                  <a:cubicBezTo>
                    <a:pt x="1557" y="58"/>
                    <a:pt x="1553" y="61"/>
                    <a:pt x="1549" y="60"/>
                  </a:cubicBezTo>
                  <a:cubicBezTo>
                    <a:pt x="1512" y="55"/>
                    <a:pt x="1480" y="76"/>
                    <a:pt x="1445" y="83"/>
                  </a:cubicBezTo>
                  <a:cubicBezTo>
                    <a:pt x="1399" y="91"/>
                    <a:pt x="1354" y="105"/>
                    <a:pt x="1307" y="102"/>
                  </a:cubicBezTo>
                  <a:cubicBezTo>
                    <a:pt x="1295" y="102"/>
                    <a:pt x="1283" y="105"/>
                    <a:pt x="1271" y="106"/>
                  </a:cubicBezTo>
                  <a:cubicBezTo>
                    <a:pt x="1255" y="108"/>
                    <a:pt x="1236" y="106"/>
                    <a:pt x="1233" y="130"/>
                  </a:cubicBezTo>
                  <a:cubicBezTo>
                    <a:pt x="1231" y="138"/>
                    <a:pt x="1221" y="139"/>
                    <a:pt x="1214" y="141"/>
                  </a:cubicBezTo>
                  <a:cubicBezTo>
                    <a:pt x="1174" y="152"/>
                    <a:pt x="1132" y="155"/>
                    <a:pt x="1090" y="160"/>
                  </a:cubicBezTo>
                  <a:cubicBezTo>
                    <a:pt x="1016" y="169"/>
                    <a:pt x="942" y="183"/>
                    <a:pt x="867" y="191"/>
                  </a:cubicBezTo>
                  <a:cubicBezTo>
                    <a:pt x="760" y="203"/>
                    <a:pt x="654" y="223"/>
                    <a:pt x="546" y="231"/>
                  </a:cubicBezTo>
                  <a:cubicBezTo>
                    <a:pt x="525" y="232"/>
                    <a:pt x="505" y="240"/>
                    <a:pt x="484" y="243"/>
                  </a:cubicBezTo>
                  <a:cubicBezTo>
                    <a:pt x="441" y="250"/>
                    <a:pt x="397" y="249"/>
                    <a:pt x="352" y="262"/>
                  </a:cubicBezTo>
                  <a:cubicBezTo>
                    <a:pt x="361" y="268"/>
                    <a:pt x="367" y="267"/>
                    <a:pt x="373" y="266"/>
                  </a:cubicBezTo>
                  <a:cubicBezTo>
                    <a:pt x="447" y="251"/>
                    <a:pt x="522" y="249"/>
                    <a:pt x="596" y="237"/>
                  </a:cubicBezTo>
                  <a:cubicBezTo>
                    <a:pt x="652" y="228"/>
                    <a:pt x="708" y="220"/>
                    <a:pt x="764" y="218"/>
                  </a:cubicBezTo>
                  <a:cubicBezTo>
                    <a:pt x="803" y="216"/>
                    <a:pt x="841" y="203"/>
                    <a:pt x="881" y="201"/>
                  </a:cubicBezTo>
                  <a:cubicBezTo>
                    <a:pt x="957" y="197"/>
                    <a:pt x="1033" y="182"/>
                    <a:pt x="1109" y="173"/>
                  </a:cubicBezTo>
                  <a:cubicBezTo>
                    <a:pt x="1134" y="170"/>
                    <a:pt x="1160" y="171"/>
                    <a:pt x="1186" y="165"/>
                  </a:cubicBezTo>
                  <a:cubicBezTo>
                    <a:pt x="1203" y="160"/>
                    <a:pt x="1221" y="158"/>
                    <a:pt x="1234" y="143"/>
                  </a:cubicBezTo>
                  <a:cubicBezTo>
                    <a:pt x="1241" y="136"/>
                    <a:pt x="1252" y="135"/>
                    <a:pt x="1262" y="135"/>
                  </a:cubicBezTo>
                  <a:cubicBezTo>
                    <a:pt x="1277" y="134"/>
                    <a:pt x="1291" y="129"/>
                    <a:pt x="1306" y="133"/>
                  </a:cubicBezTo>
                  <a:cubicBezTo>
                    <a:pt x="1322" y="140"/>
                    <a:pt x="1338" y="128"/>
                    <a:pt x="1354" y="133"/>
                  </a:cubicBezTo>
                  <a:cubicBezTo>
                    <a:pt x="1362" y="138"/>
                    <a:pt x="1371" y="141"/>
                    <a:pt x="1372" y="152"/>
                  </a:cubicBezTo>
                  <a:cubicBezTo>
                    <a:pt x="1350" y="171"/>
                    <a:pt x="1324" y="173"/>
                    <a:pt x="1297" y="169"/>
                  </a:cubicBezTo>
                  <a:cubicBezTo>
                    <a:pt x="1286" y="168"/>
                    <a:pt x="1275" y="167"/>
                    <a:pt x="1266" y="172"/>
                  </a:cubicBezTo>
                  <a:cubicBezTo>
                    <a:pt x="1236" y="188"/>
                    <a:pt x="1202" y="179"/>
                    <a:pt x="1170" y="187"/>
                  </a:cubicBezTo>
                  <a:cubicBezTo>
                    <a:pt x="1158" y="190"/>
                    <a:pt x="1145" y="190"/>
                    <a:pt x="1133" y="194"/>
                  </a:cubicBezTo>
                  <a:cubicBezTo>
                    <a:pt x="1091" y="206"/>
                    <a:pt x="1048" y="207"/>
                    <a:pt x="1006" y="215"/>
                  </a:cubicBezTo>
                  <a:cubicBezTo>
                    <a:pt x="977" y="221"/>
                    <a:pt x="946" y="223"/>
                    <a:pt x="916" y="223"/>
                  </a:cubicBezTo>
                  <a:cubicBezTo>
                    <a:pt x="894" y="223"/>
                    <a:pt x="871" y="227"/>
                    <a:pt x="849" y="233"/>
                  </a:cubicBezTo>
                  <a:cubicBezTo>
                    <a:pt x="819" y="241"/>
                    <a:pt x="788" y="241"/>
                    <a:pt x="756" y="242"/>
                  </a:cubicBezTo>
                  <a:cubicBezTo>
                    <a:pt x="715" y="245"/>
                    <a:pt x="674" y="251"/>
                    <a:pt x="634" y="258"/>
                  </a:cubicBezTo>
                  <a:cubicBezTo>
                    <a:pt x="551" y="273"/>
                    <a:pt x="468" y="278"/>
                    <a:pt x="385" y="286"/>
                  </a:cubicBezTo>
                  <a:cubicBezTo>
                    <a:pt x="381" y="287"/>
                    <a:pt x="378" y="286"/>
                    <a:pt x="375" y="287"/>
                  </a:cubicBezTo>
                  <a:cubicBezTo>
                    <a:pt x="299" y="307"/>
                    <a:pt x="221" y="299"/>
                    <a:pt x="145" y="302"/>
                  </a:cubicBezTo>
                  <a:cubicBezTo>
                    <a:pt x="113" y="303"/>
                    <a:pt x="82" y="301"/>
                    <a:pt x="51" y="306"/>
                  </a:cubicBezTo>
                  <a:cubicBezTo>
                    <a:pt x="41" y="308"/>
                    <a:pt x="34" y="308"/>
                    <a:pt x="32" y="321"/>
                  </a:cubicBezTo>
                  <a:cubicBezTo>
                    <a:pt x="30" y="335"/>
                    <a:pt x="19" y="336"/>
                    <a:pt x="0" y="328"/>
                  </a:cubicBezTo>
                  <a:close/>
                </a:path>
              </a:pathLst>
            </a:custGeom>
            <a:solidFill>
              <a:srgbClr val="FFD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-3175" y="4625975"/>
              <a:ext cx="6038850" cy="1404938"/>
            </a:xfrm>
            <a:custGeom>
              <a:avLst/>
              <a:gdLst>
                <a:gd name="T0" fmla="*/ 0 w 1608"/>
                <a:gd name="T1" fmla="*/ 222 h 373"/>
                <a:gd name="T2" fmla="*/ 22 w 1608"/>
                <a:gd name="T3" fmla="*/ 222 h 373"/>
                <a:gd name="T4" fmla="*/ 28 w 1608"/>
                <a:gd name="T5" fmla="*/ 213 h 373"/>
                <a:gd name="T6" fmla="*/ 44 w 1608"/>
                <a:gd name="T7" fmla="*/ 195 h 373"/>
                <a:gd name="T8" fmla="*/ 201 w 1608"/>
                <a:gd name="T9" fmla="*/ 190 h 373"/>
                <a:gd name="T10" fmla="*/ 336 w 1608"/>
                <a:gd name="T11" fmla="*/ 185 h 373"/>
                <a:gd name="T12" fmla="*/ 449 w 1608"/>
                <a:gd name="T13" fmla="*/ 169 h 373"/>
                <a:gd name="T14" fmla="*/ 526 w 1608"/>
                <a:gd name="T15" fmla="*/ 163 h 373"/>
                <a:gd name="T16" fmla="*/ 601 w 1608"/>
                <a:gd name="T17" fmla="*/ 149 h 373"/>
                <a:gd name="T18" fmla="*/ 784 w 1608"/>
                <a:gd name="T19" fmla="*/ 130 h 373"/>
                <a:gd name="T20" fmla="*/ 896 w 1608"/>
                <a:gd name="T21" fmla="*/ 114 h 373"/>
                <a:gd name="T22" fmla="*/ 978 w 1608"/>
                <a:gd name="T23" fmla="*/ 107 h 373"/>
                <a:gd name="T24" fmla="*/ 1031 w 1608"/>
                <a:gd name="T25" fmla="*/ 97 h 373"/>
                <a:gd name="T26" fmla="*/ 1088 w 1608"/>
                <a:gd name="T27" fmla="*/ 91 h 373"/>
                <a:gd name="T28" fmla="*/ 1148 w 1608"/>
                <a:gd name="T29" fmla="*/ 78 h 373"/>
                <a:gd name="T30" fmla="*/ 1219 w 1608"/>
                <a:gd name="T31" fmla="*/ 71 h 373"/>
                <a:gd name="T32" fmla="*/ 1259 w 1608"/>
                <a:gd name="T33" fmla="*/ 62 h 373"/>
                <a:gd name="T34" fmla="*/ 1296 w 1608"/>
                <a:gd name="T35" fmla="*/ 57 h 373"/>
                <a:gd name="T36" fmla="*/ 1372 w 1608"/>
                <a:gd name="T37" fmla="*/ 43 h 373"/>
                <a:gd name="T38" fmla="*/ 1399 w 1608"/>
                <a:gd name="T39" fmla="*/ 36 h 373"/>
                <a:gd name="T40" fmla="*/ 1395 w 1608"/>
                <a:gd name="T41" fmla="*/ 49 h 373"/>
                <a:gd name="T42" fmla="*/ 1415 w 1608"/>
                <a:gd name="T43" fmla="*/ 35 h 373"/>
                <a:gd name="T44" fmla="*/ 1446 w 1608"/>
                <a:gd name="T45" fmla="*/ 29 h 373"/>
                <a:gd name="T46" fmla="*/ 1467 w 1608"/>
                <a:gd name="T47" fmla="*/ 38 h 373"/>
                <a:gd name="T48" fmla="*/ 1513 w 1608"/>
                <a:gd name="T49" fmla="*/ 28 h 373"/>
                <a:gd name="T50" fmla="*/ 1507 w 1608"/>
                <a:gd name="T51" fmla="*/ 21 h 373"/>
                <a:gd name="T52" fmla="*/ 1514 w 1608"/>
                <a:gd name="T53" fmla="*/ 15 h 373"/>
                <a:gd name="T54" fmla="*/ 1573 w 1608"/>
                <a:gd name="T55" fmla="*/ 0 h 373"/>
                <a:gd name="T56" fmla="*/ 1596 w 1608"/>
                <a:gd name="T57" fmla="*/ 17 h 373"/>
                <a:gd name="T58" fmla="*/ 1602 w 1608"/>
                <a:gd name="T59" fmla="*/ 31 h 373"/>
                <a:gd name="T60" fmla="*/ 1581 w 1608"/>
                <a:gd name="T61" fmla="*/ 57 h 373"/>
                <a:gd name="T62" fmla="*/ 1517 w 1608"/>
                <a:gd name="T63" fmla="*/ 64 h 373"/>
                <a:gd name="T64" fmla="*/ 1463 w 1608"/>
                <a:gd name="T65" fmla="*/ 77 h 373"/>
                <a:gd name="T66" fmla="*/ 1457 w 1608"/>
                <a:gd name="T67" fmla="*/ 79 h 373"/>
                <a:gd name="T68" fmla="*/ 1383 w 1608"/>
                <a:gd name="T69" fmla="*/ 93 h 373"/>
                <a:gd name="T70" fmla="*/ 1473 w 1608"/>
                <a:gd name="T71" fmla="*/ 85 h 373"/>
                <a:gd name="T72" fmla="*/ 1515 w 1608"/>
                <a:gd name="T73" fmla="*/ 83 h 373"/>
                <a:gd name="T74" fmla="*/ 1524 w 1608"/>
                <a:gd name="T75" fmla="*/ 100 h 373"/>
                <a:gd name="T76" fmla="*/ 1499 w 1608"/>
                <a:gd name="T77" fmla="*/ 110 h 373"/>
                <a:gd name="T78" fmla="*/ 1471 w 1608"/>
                <a:gd name="T79" fmla="*/ 116 h 373"/>
                <a:gd name="T80" fmla="*/ 1400 w 1608"/>
                <a:gd name="T81" fmla="*/ 126 h 373"/>
                <a:gd name="T82" fmla="*/ 1324 w 1608"/>
                <a:gd name="T83" fmla="*/ 141 h 373"/>
                <a:gd name="T84" fmla="*/ 1294 w 1608"/>
                <a:gd name="T85" fmla="*/ 144 h 373"/>
                <a:gd name="T86" fmla="*/ 1119 w 1608"/>
                <a:gd name="T87" fmla="*/ 175 h 373"/>
                <a:gd name="T88" fmla="*/ 987 w 1608"/>
                <a:gd name="T89" fmla="*/ 199 h 373"/>
                <a:gd name="T90" fmla="*/ 412 w 1608"/>
                <a:gd name="T91" fmla="*/ 300 h 373"/>
                <a:gd name="T92" fmla="*/ 152 w 1608"/>
                <a:gd name="T93" fmla="*/ 344 h 373"/>
                <a:gd name="T94" fmla="*/ 141 w 1608"/>
                <a:gd name="T95" fmla="*/ 347 h 373"/>
                <a:gd name="T96" fmla="*/ 33 w 1608"/>
                <a:gd name="T97" fmla="*/ 366 h 373"/>
                <a:gd name="T98" fmla="*/ 0 w 1608"/>
                <a:gd name="T99" fmla="*/ 366 h 373"/>
                <a:gd name="T100" fmla="*/ 0 w 1608"/>
                <a:gd name="T101" fmla="*/ 222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08" h="373">
                  <a:moveTo>
                    <a:pt x="0" y="222"/>
                  </a:moveTo>
                  <a:cubicBezTo>
                    <a:pt x="7" y="222"/>
                    <a:pt x="15" y="223"/>
                    <a:pt x="22" y="222"/>
                  </a:cubicBezTo>
                  <a:cubicBezTo>
                    <a:pt x="26" y="222"/>
                    <a:pt x="32" y="220"/>
                    <a:pt x="28" y="213"/>
                  </a:cubicBezTo>
                  <a:cubicBezTo>
                    <a:pt x="14" y="191"/>
                    <a:pt x="36" y="196"/>
                    <a:pt x="44" y="195"/>
                  </a:cubicBezTo>
                  <a:cubicBezTo>
                    <a:pt x="96" y="188"/>
                    <a:pt x="149" y="193"/>
                    <a:pt x="201" y="190"/>
                  </a:cubicBezTo>
                  <a:cubicBezTo>
                    <a:pt x="246" y="188"/>
                    <a:pt x="292" y="192"/>
                    <a:pt x="336" y="185"/>
                  </a:cubicBezTo>
                  <a:cubicBezTo>
                    <a:pt x="373" y="178"/>
                    <a:pt x="411" y="174"/>
                    <a:pt x="449" y="169"/>
                  </a:cubicBezTo>
                  <a:cubicBezTo>
                    <a:pt x="474" y="166"/>
                    <a:pt x="500" y="160"/>
                    <a:pt x="526" y="163"/>
                  </a:cubicBezTo>
                  <a:cubicBezTo>
                    <a:pt x="553" y="166"/>
                    <a:pt x="576" y="151"/>
                    <a:pt x="601" y="149"/>
                  </a:cubicBezTo>
                  <a:cubicBezTo>
                    <a:pt x="662" y="145"/>
                    <a:pt x="722" y="129"/>
                    <a:pt x="784" y="130"/>
                  </a:cubicBezTo>
                  <a:cubicBezTo>
                    <a:pt x="822" y="131"/>
                    <a:pt x="858" y="117"/>
                    <a:pt x="896" y="114"/>
                  </a:cubicBezTo>
                  <a:cubicBezTo>
                    <a:pt x="924" y="112"/>
                    <a:pt x="951" y="108"/>
                    <a:pt x="978" y="107"/>
                  </a:cubicBezTo>
                  <a:cubicBezTo>
                    <a:pt x="996" y="106"/>
                    <a:pt x="1014" y="104"/>
                    <a:pt x="1031" y="97"/>
                  </a:cubicBezTo>
                  <a:cubicBezTo>
                    <a:pt x="1049" y="90"/>
                    <a:pt x="1069" y="97"/>
                    <a:pt x="1088" y="91"/>
                  </a:cubicBezTo>
                  <a:cubicBezTo>
                    <a:pt x="1107" y="85"/>
                    <a:pt x="1127" y="81"/>
                    <a:pt x="1148" y="78"/>
                  </a:cubicBezTo>
                  <a:cubicBezTo>
                    <a:pt x="1171" y="75"/>
                    <a:pt x="1195" y="72"/>
                    <a:pt x="1219" y="71"/>
                  </a:cubicBezTo>
                  <a:cubicBezTo>
                    <a:pt x="1233" y="70"/>
                    <a:pt x="1246" y="68"/>
                    <a:pt x="1259" y="62"/>
                  </a:cubicBezTo>
                  <a:cubicBezTo>
                    <a:pt x="1270" y="57"/>
                    <a:pt x="1282" y="55"/>
                    <a:pt x="1296" y="57"/>
                  </a:cubicBezTo>
                  <a:cubicBezTo>
                    <a:pt x="1322" y="62"/>
                    <a:pt x="1348" y="58"/>
                    <a:pt x="1372" y="43"/>
                  </a:cubicBezTo>
                  <a:cubicBezTo>
                    <a:pt x="1378" y="28"/>
                    <a:pt x="1388" y="29"/>
                    <a:pt x="1399" y="36"/>
                  </a:cubicBezTo>
                  <a:cubicBezTo>
                    <a:pt x="1403" y="41"/>
                    <a:pt x="1398" y="44"/>
                    <a:pt x="1395" y="49"/>
                  </a:cubicBezTo>
                  <a:cubicBezTo>
                    <a:pt x="1403" y="44"/>
                    <a:pt x="1413" y="46"/>
                    <a:pt x="1415" y="35"/>
                  </a:cubicBezTo>
                  <a:cubicBezTo>
                    <a:pt x="1424" y="28"/>
                    <a:pt x="1435" y="27"/>
                    <a:pt x="1446" y="29"/>
                  </a:cubicBezTo>
                  <a:cubicBezTo>
                    <a:pt x="1450" y="39"/>
                    <a:pt x="1454" y="45"/>
                    <a:pt x="1467" y="38"/>
                  </a:cubicBezTo>
                  <a:cubicBezTo>
                    <a:pt x="1481" y="31"/>
                    <a:pt x="1497" y="31"/>
                    <a:pt x="1513" y="28"/>
                  </a:cubicBezTo>
                  <a:cubicBezTo>
                    <a:pt x="1511" y="25"/>
                    <a:pt x="1507" y="24"/>
                    <a:pt x="1507" y="21"/>
                  </a:cubicBezTo>
                  <a:cubicBezTo>
                    <a:pt x="1508" y="17"/>
                    <a:pt x="1511" y="15"/>
                    <a:pt x="1514" y="15"/>
                  </a:cubicBezTo>
                  <a:cubicBezTo>
                    <a:pt x="1535" y="15"/>
                    <a:pt x="1553" y="1"/>
                    <a:pt x="1573" y="0"/>
                  </a:cubicBezTo>
                  <a:cubicBezTo>
                    <a:pt x="1576" y="13"/>
                    <a:pt x="1580" y="20"/>
                    <a:pt x="1596" y="17"/>
                  </a:cubicBezTo>
                  <a:cubicBezTo>
                    <a:pt x="1608" y="15"/>
                    <a:pt x="1607" y="25"/>
                    <a:pt x="1602" y="31"/>
                  </a:cubicBezTo>
                  <a:cubicBezTo>
                    <a:pt x="1595" y="40"/>
                    <a:pt x="1587" y="48"/>
                    <a:pt x="1581" y="57"/>
                  </a:cubicBezTo>
                  <a:cubicBezTo>
                    <a:pt x="1560" y="61"/>
                    <a:pt x="1538" y="56"/>
                    <a:pt x="1517" y="64"/>
                  </a:cubicBezTo>
                  <a:cubicBezTo>
                    <a:pt x="1498" y="64"/>
                    <a:pt x="1481" y="73"/>
                    <a:pt x="1463" y="77"/>
                  </a:cubicBezTo>
                  <a:cubicBezTo>
                    <a:pt x="1461" y="78"/>
                    <a:pt x="1459" y="78"/>
                    <a:pt x="1457" y="79"/>
                  </a:cubicBezTo>
                  <a:cubicBezTo>
                    <a:pt x="1431" y="79"/>
                    <a:pt x="1407" y="86"/>
                    <a:pt x="1383" y="93"/>
                  </a:cubicBezTo>
                  <a:cubicBezTo>
                    <a:pt x="1413" y="91"/>
                    <a:pt x="1443" y="82"/>
                    <a:pt x="1473" y="85"/>
                  </a:cubicBezTo>
                  <a:cubicBezTo>
                    <a:pt x="1487" y="85"/>
                    <a:pt x="1501" y="85"/>
                    <a:pt x="1515" y="83"/>
                  </a:cubicBezTo>
                  <a:cubicBezTo>
                    <a:pt x="1529" y="82"/>
                    <a:pt x="1531" y="86"/>
                    <a:pt x="1524" y="100"/>
                  </a:cubicBezTo>
                  <a:cubicBezTo>
                    <a:pt x="1517" y="106"/>
                    <a:pt x="1508" y="107"/>
                    <a:pt x="1499" y="110"/>
                  </a:cubicBezTo>
                  <a:cubicBezTo>
                    <a:pt x="1490" y="112"/>
                    <a:pt x="1480" y="115"/>
                    <a:pt x="1471" y="116"/>
                  </a:cubicBezTo>
                  <a:cubicBezTo>
                    <a:pt x="1447" y="116"/>
                    <a:pt x="1423" y="118"/>
                    <a:pt x="1400" y="126"/>
                  </a:cubicBezTo>
                  <a:cubicBezTo>
                    <a:pt x="1375" y="131"/>
                    <a:pt x="1349" y="138"/>
                    <a:pt x="1324" y="141"/>
                  </a:cubicBezTo>
                  <a:cubicBezTo>
                    <a:pt x="1314" y="139"/>
                    <a:pt x="1304" y="142"/>
                    <a:pt x="1294" y="144"/>
                  </a:cubicBezTo>
                  <a:cubicBezTo>
                    <a:pt x="1236" y="153"/>
                    <a:pt x="1178" y="167"/>
                    <a:pt x="1119" y="175"/>
                  </a:cubicBezTo>
                  <a:cubicBezTo>
                    <a:pt x="1075" y="184"/>
                    <a:pt x="1031" y="189"/>
                    <a:pt x="987" y="199"/>
                  </a:cubicBezTo>
                  <a:cubicBezTo>
                    <a:pt x="795" y="232"/>
                    <a:pt x="604" y="266"/>
                    <a:pt x="412" y="300"/>
                  </a:cubicBezTo>
                  <a:cubicBezTo>
                    <a:pt x="326" y="315"/>
                    <a:pt x="239" y="331"/>
                    <a:pt x="152" y="344"/>
                  </a:cubicBezTo>
                  <a:cubicBezTo>
                    <a:pt x="148" y="345"/>
                    <a:pt x="145" y="346"/>
                    <a:pt x="141" y="347"/>
                  </a:cubicBezTo>
                  <a:cubicBezTo>
                    <a:pt x="105" y="352"/>
                    <a:pt x="69" y="360"/>
                    <a:pt x="33" y="366"/>
                  </a:cubicBezTo>
                  <a:cubicBezTo>
                    <a:pt x="22" y="368"/>
                    <a:pt x="11" y="373"/>
                    <a:pt x="0" y="366"/>
                  </a:cubicBezTo>
                  <a:cubicBezTo>
                    <a:pt x="0" y="318"/>
                    <a:pt x="0" y="270"/>
                    <a:pt x="0" y="222"/>
                  </a:cubicBezTo>
                  <a:close/>
                </a:path>
              </a:pathLst>
            </a:custGeom>
            <a:solidFill>
              <a:srgbClr val="FEDB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7"/>
            <p:cNvSpPr>
              <a:spLocks/>
            </p:cNvSpPr>
            <p:nvPr userDrawn="1"/>
          </p:nvSpPr>
          <p:spPr bwMode="auto">
            <a:xfrm>
              <a:off x="-3175" y="3763963"/>
              <a:ext cx="3248025" cy="1100138"/>
            </a:xfrm>
            <a:custGeom>
              <a:avLst/>
              <a:gdLst>
                <a:gd name="T0" fmla="*/ 840 w 865"/>
                <a:gd name="T1" fmla="*/ 116 h 292"/>
                <a:gd name="T2" fmla="*/ 843 w 865"/>
                <a:gd name="T3" fmla="*/ 116 h 292"/>
                <a:gd name="T4" fmla="*/ 864 w 865"/>
                <a:gd name="T5" fmla="*/ 131 h 292"/>
                <a:gd name="T6" fmla="*/ 865 w 865"/>
                <a:gd name="T7" fmla="*/ 137 h 292"/>
                <a:gd name="T8" fmla="*/ 847 w 865"/>
                <a:gd name="T9" fmla="*/ 144 h 292"/>
                <a:gd name="T10" fmla="*/ 675 w 865"/>
                <a:gd name="T11" fmla="*/ 173 h 292"/>
                <a:gd name="T12" fmla="*/ 171 w 865"/>
                <a:gd name="T13" fmla="*/ 262 h 292"/>
                <a:gd name="T14" fmla="*/ 0 w 865"/>
                <a:gd name="T15" fmla="*/ 292 h 292"/>
                <a:gd name="T16" fmla="*/ 0 w 865"/>
                <a:gd name="T17" fmla="*/ 144 h 292"/>
                <a:gd name="T18" fmla="*/ 79 w 865"/>
                <a:gd name="T19" fmla="*/ 123 h 292"/>
                <a:gd name="T20" fmla="*/ 226 w 865"/>
                <a:gd name="T21" fmla="*/ 110 h 292"/>
                <a:gd name="T22" fmla="*/ 255 w 865"/>
                <a:gd name="T23" fmla="*/ 99 h 292"/>
                <a:gd name="T24" fmla="*/ 380 w 865"/>
                <a:gd name="T25" fmla="*/ 50 h 292"/>
                <a:gd name="T26" fmla="*/ 558 w 865"/>
                <a:gd name="T27" fmla="*/ 16 h 292"/>
                <a:gd name="T28" fmla="*/ 626 w 865"/>
                <a:gd name="T29" fmla="*/ 6 h 292"/>
                <a:gd name="T30" fmla="*/ 680 w 865"/>
                <a:gd name="T31" fmla="*/ 8 h 292"/>
                <a:gd name="T32" fmla="*/ 672 w 865"/>
                <a:gd name="T33" fmla="*/ 23 h 292"/>
                <a:gd name="T34" fmla="*/ 653 w 865"/>
                <a:gd name="T35" fmla="*/ 33 h 292"/>
                <a:gd name="T36" fmla="*/ 652 w 865"/>
                <a:gd name="T37" fmla="*/ 54 h 292"/>
                <a:gd name="T38" fmla="*/ 627 w 865"/>
                <a:gd name="T39" fmla="*/ 51 h 292"/>
                <a:gd name="T40" fmla="*/ 604 w 865"/>
                <a:gd name="T41" fmla="*/ 50 h 292"/>
                <a:gd name="T42" fmla="*/ 578 w 865"/>
                <a:gd name="T43" fmla="*/ 59 h 292"/>
                <a:gd name="T44" fmla="*/ 548 w 865"/>
                <a:gd name="T45" fmla="*/ 68 h 292"/>
                <a:gd name="T46" fmla="*/ 522 w 865"/>
                <a:gd name="T47" fmla="*/ 79 h 292"/>
                <a:gd name="T48" fmla="*/ 491 w 865"/>
                <a:gd name="T49" fmla="*/ 92 h 292"/>
                <a:gd name="T50" fmla="*/ 286 w 865"/>
                <a:gd name="T51" fmla="*/ 117 h 292"/>
                <a:gd name="T52" fmla="*/ 237 w 865"/>
                <a:gd name="T53" fmla="*/ 126 h 292"/>
                <a:gd name="T54" fmla="*/ 227 w 865"/>
                <a:gd name="T55" fmla="*/ 134 h 292"/>
                <a:gd name="T56" fmla="*/ 239 w 865"/>
                <a:gd name="T57" fmla="*/ 141 h 292"/>
                <a:gd name="T58" fmla="*/ 308 w 865"/>
                <a:gd name="T59" fmla="*/ 140 h 292"/>
                <a:gd name="T60" fmla="*/ 443 w 865"/>
                <a:gd name="T61" fmla="*/ 121 h 292"/>
                <a:gd name="T62" fmla="*/ 526 w 865"/>
                <a:gd name="T63" fmla="*/ 118 h 292"/>
                <a:gd name="T64" fmla="*/ 532 w 865"/>
                <a:gd name="T65" fmla="*/ 118 h 292"/>
                <a:gd name="T66" fmla="*/ 583 w 865"/>
                <a:gd name="T67" fmla="*/ 100 h 292"/>
                <a:gd name="T68" fmla="*/ 606 w 865"/>
                <a:gd name="T69" fmla="*/ 98 h 292"/>
                <a:gd name="T70" fmla="*/ 618 w 865"/>
                <a:gd name="T71" fmla="*/ 106 h 292"/>
                <a:gd name="T72" fmla="*/ 626 w 865"/>
                <a:gd name="T73" fmla="*/ 108 h 292"/>
                <a:gd name="T74" fmla="*/ 651 w 865"/>
                <a:gd name="T75" fmla="*/ 129 h 292"/>
                <a:gd name="T76" fmla="*/ 662 w 865"/>
                <a:gd name="T77" fmla="*/ 133 h 292"/>
                <a:gd name="T78" fmla="*/ 685 w 865"/>
                <a:gd name="T79" fmla="*/ 124 h 292"/>
                <a:gd name="T80" fmla="*/ 690 w 865"/>
                <a:gd name="T81" fmla="*/ 121 h 292"/>
                <a:gd name="T82" fmla="*/ 717 w 865"/>
                <a:gd name="T83" fmla="*/ 132 h 292"/>
                <a:gd name="T84" fmla="*/ 719 w 865"/>
                <a:gd name="T85" fmla="*/ 137 h 292"/>
                <a:gd name="T86" fmla="*/ 710 w 865"/>
                <a:gd name="T87" fmla="*/ 146 h 292"/>
                <a:gd name="T88" fmla="*/ 727 w 865"/>
                <a:gd name="T89" fmla="*/ 137 h 292"/>
                <a:gd name="T90" fmla="*/ 770 w 865"/>
                <a:gd name="T91" fmla="*/ 116 h 292"/>
                <a:gd name="T92" fmla="*/ 840 w 865"/>
                <a:gd name="T93" fmla="*/ 116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65" h="292">
                  <a:moveTo>
                    <a:pt x="840" y="116"/>
                  </a:moveTo>
                  <a:cubicBezTo>
                    <a:pt x="841" y="117"/>
                    <a:pt x="842" y="117"/>
                    <a:pt x="843" y="116"/>
                  </a:cubicBezTo>
                  <a:cubicBezTo>
                    <a:pt x="851" y="120"/>
                    <a:pt x="851" y="135"/>
                    <a:pt x="864" y="131"/>
                  </a:cubicBezTo>
                  <a:cubicBezTo>
                    <a:pt x="865" y="133"/>
                    <a:pt x="865" y="135"/>
                    <a:pt x="865" y="137"/>
                  </a:cubicBezTo>
                  <a:cubicBezTo>
                    <a:pt x="860" y="142"/>
                    <a:pt x="855" y="147"/>
                    <a:pt x="847" y="144"/>
                  </a:cubicBezTo>
                  <a:cubicBezTo>
                    <a:pt x="789" y="151"/>
                    <a:pt x="732" y="163"/>
                    <a:pt x="675" y="173"/>
                  </a:cubicBezTo>
                  <a:cubicBezTo>
                    <a:pt x="507" y="203"/>
                    <a:pt x="339" y="233"/>
                    <a:pt x="171" y="262"/>
                  </a:cubicBezTo>
                  <a:cubicBezTo>
                    <a:pt x="114" y="272"/>
                    <a:pt x="57" y="282"/>
                    <a:pt x="0" y="292"/>
                  </a:cubicBezTo>
                  <a:cubicBezTo>
                    <a:pt x="0" y="242"/>
                    <a:pt x="0" y="193"/>
                    <a:pt x="0" y="144"/>
                  </a:cubicBezTo>
                  <a:cubicBezTo>
                    <a:pt x="23" y="123"/>
                    <a:pt x="52" y="125"/>
                    <a:pt x="79" y="123"/>
                  </a:cubicBezTo>
                  <a:cubicBezTo>
                    <a:pt x="128" y="120"/>
                    <a:pt x="177" y="117"/>
                    <a:pt x="226" y="110"/>
                  </a:cubicBezTo>
                  <a:cubicBezTo>
                    <a:pt x="237" y="109"/>
                    <a:pt x="246" y="105"/>
                    <a:pt x="255" y="99"/>
                  </a:cubicBezTo>
                  <a:cubicBezTo>
                    <a:pt x="292" y="70"/>
                    <a:pt x="335" y="58"/>
                    <a:pt x="380" y="50"/>
                  </a:cubicBezTo>
                  <a:cubicBezTo>
                    <a:pt x="439" y="39"/>
                    <a:pt x="499" y="32"/>
                    <a:pt x="558" y="16"/>
                  </a:cubicBezTo>
                  <a:cubicBezTo>
                    <a:pt x="580" y="10"/>
                    <a:pt x="604" y="11"/>
                    <a:pt x="626" y="6"/>
                  </a:cubicBezTo>
                  <a:cubicBezTo>
                    <a:pt x="642" y="3"/>
                    <a:pt x="662" y="0"/>
                    <a:pt x="680" y="8"/>
                  </a:cubicBezTo>
                  <a:cubicBezTo>
                    <a:pt x="684" y="16"/>
                    <a:pt x="677" y="19"/>
                    <a:pt x="672" y="23"/>
                  </a:cubicBezTo>
                  <a:cubicBezTo>
                    <a:pt x="666" y="27"/>
                    <a:pt x="659" y="28"/>
                    <a:pt x="653" y="33"/>
                  </a:cubicBezTo>
                  <a:cubicBezTo>
                    <a:pt x="646" y="39"/>
                    <a:pt x="656" y="47"/>
                    <a:pt x="652" y="54"/>
                  </a:cubicBezTo>
                  <a:cubicBezTo>
                    <a:pt x="642" y="62"/>
                    <a:pt x="635" y="69"/>
                    <a:pt x="627" y="51"/>
                  </a:cubicBezTo>
                  <a:cubicBezTo>
                    <a:pt x="622" y="38"/>
                    <a:pt x="612" y="48"/>
                    <a:pt x="604" y="50"/>
                  </a:cubicBezTo>
                  <a:cubicBezTo>
                    <a:pt x="596" y="55"/>
                    <a:pt x="586" y="56"/>
                    <a:pt x="578" y="59"/>
                  </a:cubicBezTo>
                  <a:cubicBezTo>
                    <a:pt x="568" y="64"/>
                    <a:pt x="560" y="75"/>
                    <a:pt x="548" y="68"/>
                  </a:cubicBezTo>
                  <a:cubicBezTo>
                    <a:pt x="535" y="63"/>
                    <a:pt x="528" y="69"/>
                    <a:pt x="522" y="79"/>
                  </a:cubicBezTo>
                  <a:cubicBezTo>
                    <a:pt x="513" y="88"/>
                    <a:pt x="502" y="90"/>
                    <a:pt x="491" y="92"/>
                  </a:cubicBezTo>
                  <a:cubicBezTo>
                    <a:pt x="423" y="106"/>
                    <a:pt x="356" y="120"/>
                    <a:pt x="286" y="117"/>
                  </a:cubicBezTo>
                  <a:cubicBezTo>
                    <a:pt x="269" y="117"/>
                    <a:pt x="253" y="122"/>
                    <a:pt x="237" y="126"/>
                  </a:cubicBezTo>
                  <a:cubicBezTo>
                    <a:pt x="232" y="127"/>
                    <a:pt x="226" y="128"/>
                    <a:pt x="227" y="134"/>
                  </a:cubicBezTo>
                  <a:cubicBezTo>
                    <a:pt x="228" y="139"/>
                    <a:pt x="234" y="140"/>
                    <a:pt x="239" y="141"/>
                  </a:cubicBezTo>
                  <a:cubicBezTo>
                    <a:pt x="262" y="143"/>
                    <a:pt x="285" y="144"/>
                    <a:pt x="308" y="140"/>
                  </a:cubicBezTo>
                  <a:cubicBezTo>
                    <a:pt x="353" y="133"/>
                    <a:pt x="398" y="126"/>
                    <a:pt x="443" y="121"/>
                  </a:cubicBezTo>
                  <a:cubicBezTo>
                    <a:pt x="470" y="118"/>
                    <a:pt x="498" y="112"/>
                    <a:pt x="526" y="118"/>
                  </a:cubicBezTo>
                  <a:cubicBezTo>
                    <a:pt x="528" y="118"/>
                    <a:pt x="530" y="118"/>
                    <a:pt x="532" y="118"/>
                  </a:cubicBezTo>
                  <a:cubicBezTo>
                    <a:pt x="555" y="129"/>
                    <a:pt x="570" y="120"/>
                    <a:pt x="583" y="100"/>
                  </a:cubicBezTo>
                  <a:cubicBezTo>
                    <a:pt x="589" y="92"/>
                    <a:pt x="598" y="91"/>
                    <a:pt x="606" y="98"/>
                  </a:cubicBezTo>
                  <a:cubicBezTo>
                    <a:pt x="610" y="100"/>
                    <a:pt x="613" y="104"/>
                    <a:pt x="618" y="106"/>
                  </a:cubicBezTo>
                  <a:cubicBezTo>
                    <a:pt x="620" y="107"/>
                    <a:pt x="623" y="107"/>
                    <a:pt x="626" y="108"/>
                  </a:cubicBezTo>
                  <a:cubicBezTo>
                    <a:pt x="637" y="111"/>
                    <a:pt x="651" y="111"/>
                    <a:pt x="651" y="129"/>
                  </a:cubicBezTo>
                  <a:cubicBezTo>
                    <a:pt x="651" y="135"/>
                    <a:pt x="658" y="134"/>
                    <a:pt x="662" y="133"/>
                  </a:cubicBezTo>
                  <a:cubicBezTo>
                    <a:pt x="671" y="133"/>
                    <a:pt x="679" y="131"/>
                    <a:pt x="685" y="124"/>
                  </a:cubicBezTo>
                  <a:cubicBezTo>
                    <a:pt x="686" y="122"/>
                    <a:pt x="688" y="122"/>
                    <a:pt x="690" y="121"/>
                  </a:cubicBezTo>
                  <a:cubicBezTo>
                    <a:pt x="702" y="117"/>
                    <a:pt x="711" y="119"/>
                    <a:pt x="717" y="132"/>
                  </a:cubicBezTo>
                  <a:cubicBezTo>
                    <a:pt x="718" y="134"/>
                    <a:pt x="718" y="135"/>
                    <a:pt x="719" y="137"/>
                  </a:cubicBezTo>
                  <a:cubicBezTo>
                    <a:pt x="718" y="141"/>
                    <a:pt x="717" y="145"/>
                    <a:pt x="710" y="146"/>
                  </a:cubicBezTo>
                  <a:cubicBezTo>
                    <a:pt x="719" y="145"/>
                    <a:pt x="722" y="139"/>
                    <a:pt x="727" y="137"/>
                  </a:cubicBezTo>
                  <a:cubicBezTo>
                    <a:pt x="743" y="132"/>
                    <a:pt x="755" y="122"/>
                    <a:pt x="770" y="116"/>
                  </a:cubicBezTo>
                  <a:cubicBezTo>
                    <a:pt x="793" y="114"/>
                    <a:pt x="817" y="115"/>
                    <a:pt x="840" y="116"/>
                  </a:cubicBezTo>
                  <a:close/>
                </a:path>
              </a:pathLst>
            </a:custGeom>
            <a:solidFill>
              <a:srgbClr val="E21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8"/>
            <p:cNvSpPr>
              <a:spLocks/>
            </p:cNvSpPr>
            <p:nvPr userDrawn="1"/>
          </p:nvSpPr>
          <p:spPr bwMode="auto">
            <a:xfrm>
              <a:off x="-7938" y="3727450"/>
              <a:ext cx="2813050" cy="579438"/>
            </a:xfrm>
            <a:custGeom>
              <a:avLst/>
              <a:gdLst>
                <a:gd name="T0" fmla="*/ 681 w 749"/>
                <a:gd name="T1" fmla="*/ 22 h 154"/>
                <a:gd name="T2" fmla="*/ 643 w 749"/>
                <a:gd name="T3" fmla="*/ 22 h 154"/>
                <a:gd name="T4" fmla="*/ 580 w 749"/>
                <a:gd name="T5" fmla="*/ 30 h 154"/>
                <a:gd name="T6" fmla="*/ 510 w 749"/>
                <a:gd name="T7" fmla="*/ 44 h 154"/>
                <a:gd name="T8" fmla="*/ 371 w 749"/>
                <a:gd name="T9" fmla="*/ 66 h 154"/>
                <a:gd name="T10" fmla="*/ 274 w 749"/>
                <a:gd name="T11" fmla="*/ 104 h 154"/>
                <a:gd name="T12" fmla="*/ 199 w 749"/>
                <a:gd name="T13" fmla="*/ 129 h 154"/>
                <a:gd name="T14" fmla="*/ 45 w 749"/>
                <a:gd name="T15" fmla="*/ 142 h 154"/>
                <a:gd name="T16" fmla="*/ 1 w 749"/>
                <a:gd name="T17" fmla="*/ 154 h 154"/>
                <a:gd name="T18" fmla="*/ 1 w 749"/>
                <a:gd name="T19" fmla="*/ 20 h 154"/>
                <a:gd name="T20" fmla="*/ 18 w 749"/>
                <a:gd name="T21" fmla="*/ 1 h 154"/>
                <a:gd name="T22" fmla="*/ 573 w 749"/>
                <a:gd name="T23" fmla="*/ 2 h 154"/>
                <a:gd name="T24" fmla="*/ 570 w 749"/>
                <a:gd name="T25" fmla="*/ 9 h 154"/>
                <a:gd name="T26" fmla="*/ 617 w 749"/>
                <a:gd name="T27" fmla="*/ 2 h 154"/>
                <a:gd name="T28" fmla="*/ 749 w 749"/>
                <a:gd name="T29" fmla="*/ 2 h 154"/>
                <a:gd name="T30" fmla="*/ 748 w 749"/>
                <a:gd name="T31" fmla="*/ 5 h 154"/>
                <a:gd name="T32" fmla="*/ 681 w 749"/>
                <a:gd name="T33" fmla="*/ 22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49" h="154">
                  <a:moveTo>
                    <a:pt x="681" y="22"/>
                  </a:moveTo>
                  <a:cubicBezTo>
                    <a:pt x="668" y="15"/>
                    <a:pt x="656" y="25"/>
                    <a:pt x="643" y="22"/>
                  </a:cubicBezTo>
                  <a:cubicBezTo>
                    <a:pt x="622" y="18"/>
                    <a:pt x="602" y="31"/>
                    <a:pt x="580" y="30"/>
                  </a:cubicBezTo>
                  <a:cubicBezTo>
                    <a:pt x="556" y="28"/>
                    <a:pt x="534" y="40"/>
                    <a:pt x="510" y="44"/>
                  </a:cubicBezTo>
                  <a:cubicBezTo>
                    <a:pt x="464" y="53"/>
                    <a:pt x="417" y="58"/>
                    <a:pt x="371" y="66"/>
                  </a:cubicBezTo>
                  <a:cubicBezTo>
                    <a:pt x="337" y="73"/>
                    <a:pt x="302" y="82"/>
                    <a:pt x="274" y="104"/>
                  </a:cubicBezTo>
                  <a:cubicBezTo>
                    <a:pt x="251" y="122"/>
                    <a:pt x="226" y="127"/>
                    <a:pt x="199" y="129"/>
                  </a:cubicBezTo>
                  <a:cubicBezTo>
                    <a:pt x="148" y="134"/>
                    <a:pt x="96" y="138"/>
                    <a:pt x="45" y="142"/>
                  </a:cubicBezTo>
                  <a:cubicBezTo>
                    <a:pt x="29" y="143"/>
                    <a:pt x="16" y="151"/>
                    <a:pt x="1" y="154"/>
                  </a:cubicBezTo>
                  <a:cubicBezTo>
                    <a:pt x="1" y="109"/>
                    <a:pt x="2" y="65"/>
                    <a:pt x="1" y="20"/>
                  </a:cubicBezTo>
                  <a:cubicBezTo>
                    <a:pt x="0" y="6"/>
                    <a:pt x="3" y="1"/>
                    <a:pt x="18" y="1"/>
                  </a:cubicBezTo>
                  <a:cubicBezTo>
                    <a:pt x="203" y="2"/>
                    <a:pt x="388" y="2"/>
                    <a:pt x="573" y="2"/>
                  </a:cubicBezTo>
                  <a:cubicBezTo>
                    <a:pt x="575" y="6"/>
                    <a:pt x="571" y="6"/>
                    <a:pt x="570" y="9"/>
                  </a:cubicBezTo>
                  <a:cubicBezTo>
                    <a:pt x="584" y="0"/>
                    <a:pt x="602" y="9"/>
                    <a:pt x="617" y="2"/>
                  </a:cubicBezTo>
                  <a:cubicBezTo>
                    <a:pt x="661" y="2"/>
                    <a:pt x="705" y="2"/>
                    <a:pt x="749" y="2"/>
                  </a:cubicBezTo>
                  <a:cubicBezTo>
                    <a:pt x="748" y="3"/>
                    <a:pt x="748" y="4"/>
                    <a:pt x="748" y="5"/>
                  </a:cubicBezTo>
                  <a:cubicBezTo>
                    <a:pt x="728" y="20"/>
                    <a:pt x="705" y="25"/>
                    <a:pt x="681" y="22"/>
                  </a:cubicBezTo>
                  <a:close/>
                </a:path>
              </a:pathLst>
            </a:custGeom>
            <a:solidFill>
              <a:srgbClr val="E63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9"/>
            <p:cNvSpPr>
              <a:spLocks/>
            </p:cNvSpPr>
            <p:nvPr userDrawn="1"/>
          </p:nvSpPr>
          <p:spPr bwMode="auto">
            <a:xfrm>
              <a:off x="-3175" y="5853113"/>
              <a:ext cx="3878263" cy="715963"/>
            </a:xfrm>
            <a:custGeom>
              <a:avLst/>
              <a:gdLst>
                <a:gd name="T0" fmla="*/ 0 w 1033"/>
                <a:gd name="T1" fmla="*/ 184 h 190"/>
                <a:gd name="T2" fmla="*/ 0 w 1033"/>
                <a:gd name="T3" fmla="*/ 144 h 190"/>
                <a:gd name="T4" fmla="*/ 49 w 1033"/>
                <a:gd name="T5" fmla="*/ 135 h 190"/>
                <a:gd name="T6" fmla="*/ 126 w 1033"/>
                <a:gd name="T7" fmla="*/ 127 h 190"/>
                <a:gd name="T8" fmla="*/ 234 w 1033"/>
                <a:gd name="T9" fmla="*/ 109 h 190"/>
                <a:gd name="T10" fmla="*/ 330 w 1033"/>
                <a:gd name="T11" fmla="*/ 95 h 190"/>
                <a:gd name="T12" fmla="*/ 399 w 1033"/>
                <a:gd name="T13" fmla="*/ 90 h 190"/>
                <a:gd name="T14" fmla="*/ 405 w 1033"/>
                <a:gd name="T15" fmla="*/ 89 h 190"/>
                <a:gd name="T16" fmla="*/ 497 w 1033"/>
                <a:gd name="T17" fmla="*/ 72 h 190"/>
                <a:gd name="T18" fmla="*/ 611 w 1033"/>
                <a:gd name="T19" fmla="*/ 50 h 190"/>
                <a:gd name="T20" fmla="*/ 626 w 1033"/>
                <a:gd name="T21" fmla="*/ 49 h 190"/>
                <a:gd name="T22" fmla="*/ 708 w 1033"/>
                <a:gd name="T23" fmla="*/ 43 h 190"/>
                <a:gd name="T24" fmla="*/ 821 w 1033"/>
                <a:gd name="T25" fmla="*/ 23 h 190"/>
                <a:gd name="T26" fmla="*/ 952 w 1033"/>
                <a:gd name="T27" fmla="*/ 4 h 190"/>
                <a:gd name="T28" fmla="*/ 993 w 1033"/>
                <a:gd name="T29" fmla="*/ 12 h 190"/>
                <a:gd name="T30" fmla="*/ 1016 w 1033"/>
                <a:gd name="T31" fmla="*/ 19 h 190"/>
                <a:gd name="T32" fmla="*/ 1033 w 1033"/>
                <a:gd name="T33" fmla="*/ 29 h 190"/>
                <a:gd name="T34" fmla="*/ 999 w 1033"/>
                <a:gd name="T35" fmla="*/ 47 h 190"/>
                <a:gd name="T36" fmla="*/ 981 w 1033"/>
                <a:gd name="T37" fmla="*/ 52 h 190"/>
                <a:gd name="T38" fmla="*/ 868 w 1033"/>
                <a:gd name="T39" fmla="*/ 69 h 190"/>
                <a:gd name="T40" fmla="*/ 846 w 1033"/>
                <a:gd name="T41" fmla="*/ 78 h 190"/>
                <a:gd name="T42" fmla="*/ 798 w 1033"/>
                <a:gd name="T43" fmla="*/ 85 h 190"/>
                <a:gd name="T44" fmla="*/ 679 w 1033"/>
                <a:gd name="T45" fmla="*/ 98 h 190"/>
                <a:gd name="T46" fmla="*/ 618 w 1033"/>
                <a:gd name="T47" fmla="*/ 109 h 190"/>
                <a:gd name="T48" fmla="*/ 548 w 1033"/>
                <a:gd name="T49" fmla="*/ 124 h 190"/>
                <a:gd name="T50" fmla="*/ 542 w 1033"/>
                <a:gd name="T51" fmla="*/ 125 h 190"/>
                <a:gd name="T52" fmla="*/ 491 w 1033"/>
                <a:gd name="T53" fmla="*/ 129 h 190"/>
                <a:gd name="T54" fmla="*/ 301 w 1033"/>
                <a:gd name="T55" fmla="*/ 152 h 190"/>
                <a:gd name="T56" fmla="*/ 25 w 1033"/>
                <a:gd name="T57" fmla="*/ 189 h 190"/>
                <a:gd name="T58" fmla="*/ 0 w 1033"/>
                <a:gd name="T59" fmla="*/ 184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33" h="190">
                  <a:moveTo>
                    <a:pt x="0" y="184"/>
                  </a:moveTo>
                  <a:cubicBezTo>
                    <a:pt x="0" y="171"/>
                    <a:pt x="0" y="158"/>
                    <a:pt x="0" y="144"/>
                  </a:cubicBezTo>
                  <a:cubicBezTo>
                    <a:pt x="15" y="136"/>
                    <a:pt x="33" y="137"/>
                    <a:pt x="49" y="135"/>
                  </a:cubicBezTo>
                  <a:cubicBezTo>
                    <a:pt x="75" y="130"/>
                    <a:pt x="101" y="132"/>
                    <a:pt x="126" y="127"/>
                  </a:cubicBezTo>
                  <a:cubicBezTo>
                    <a:pt x="161" y="120"/>
                    <a:pt x="198" y="120"/>
                    <a:pt x="234" y="109"/>
                  </a:cubicBezTo>
                  <a:cubicBezTo>
                    <a:pt x="265" y="100"/>
                    <a:pt x="298" y="100"/>
                    <a:pt x="330" y="95"/>
                  </a:cubicBezTo>
                  <a:cubicBezTo>
                    <a:pt x="353" y="92"/>
                    <a:pt x="375" y="82"/>
                    <a:pt x="399" y="90"/>
                  </a:cubicBezTo>
                  <a:cubicBezTo>
                    <a:pt x="400" y="90"/>
                    <a:pt x="403" y="90"/>
                    <a:pt x="405" y="89"/>
                  </a:cubicBezTo>
                  <a:cubicBezTo>
                    <a:pt x="433" y="70"/>
                    <a:pt x="466" y="77"/>
                    <a:pt x="497" y="72"/>
                  </a:cubicBezTo>
                  <a:cubicBezTo>
                    <a:pt x="535" y="67"/>
                    <a:pt x="573" y="59"/>
                    <a:pt x="611" y="50"/>
                  </a:cubicBezTo>
                  <a:cubicBezTo>
                    <a:pt x="616" y="49"/>
                    <a:pt x="621" y="48"/>
                    <a:pt x="626" y="49"/>
                  </a:cubicBezTo>
                  <a:cubicBezTo>
                    <a:pt x="654" y="54"/>
                    <a:pt x="682" y="50"/>
                    <a:pt x="708" y="43"/>
                  </a:cubicBezTo>
                  <a:cubicBezTo>
                    <a:pt x="745" y="32"/>
                    <a:pt x="784" y="33"/>
                    <a:pt x="821" y="23"/>
                  </a:cubicBezTo>
                  <a:cubicBezTo>
                    <a:pt x="864" y="12"/>
                    <a:pt x="909" y="14"/>
                    <a:pt x="952" y="4"/>
                  </a:cubicBezTo>
                  <a:cubicBezTo>
                    <a:pt x="967" y="0"/>
                    <a:pt x="979" y="8"/>
                    <a:pt x="993" y="12"/>
                  </a:cubicBezTo>
                  <a:cubicBezTo>
                    <a:pt x="999" y="18"/>
                    <a:pt x="1008" y="16"/>
                    <a:pt x="1016" y="19"/>
                  </a:cubicBezTo>
                  <a:cubicBezTo>
                    <a:pt x="1021" y="23"/>
                    <a:pt x="1028" y="23"/>
                    <a:pt x="1033" y="29"/>
                  </a:cubicBezTo>
                  <a:cubicBezTo>
                    <a:pt x="1026" y="43"/>
                    <a:pt x="1010" y="40"/>
                    <a:pt x="999" y="47"/>
                  </a:cubicBezTo>
                  <a:cubicBezTo>
                    <a:pt x="994" y="50"/>
                    <a:pt x="987" y="51"/>
                    <a:pt x="981" y="52"/>
                  </a:cubicBezTo>
                  <a:cubicBezTo>
                    <a:pt x="943" y="58"/>
                    <a:pt x="905" y="62"/>
                    <a:pt x="868" y="69"/>
                  </a:cubicBezTo>
                  <a:cubicBezTo>
                    <a:pt x="859" y="68"/>
                    <a:pt x="855" y="77"/>
                    <a:pt x="846" y="78"/>
                  </a:cubicBezTo>
                  <a:cubicBezTo>
                    <a:pt x="829" y="75"/>
                    <a:pt x="814" y="84"/>
                    <a:pt x="798" y="85"/>
                  </a:cubicBezTo>
                  <a:cubicBezTo>
                    <a:pt x="758" y="89"/>
                    <a:pt x="718" y="92"/>
                    <a:pt x="679" y="98"/>
                  </a:cubicBezTo>
                  <a:cubicBezTo>
                    <a:pt x="659" y="101"/>
                    <a:pt x="638" y="103"/>
                    <a:pt x="618" y="109"/>
                  </a:cubicBezTo>
                  <a:cubicBezTo>
                    <a:pt x="595" y="115"/>
                    <a:pt x="572" y="121"/>
                    <a:pt x="548" y="124"/>
                  </a:cubicBezTo>
                  <a:cubicBezTo>
                    <a:pt x="546" y="125"/>
                    <a:pt x="544" y="125"/>
                    <a:pt x="542" y="125"/>
                  </a:cubicBezTo>
                  <a:cubicBezTo>
                    <a:pt x="525" y="127"/>
                    <a:pt x="507" y="123"/>
                    <a:pt x="491" y="129"/>
                  </a:cubicBezTo>
                  <a:cubicBezTo>
                    <a:pt x="427" y="131"/>
                    <a:pt x="364" y="143"/>
                    <a:pt x="301" y="152"/>
                  </a:cubicBezTo>
                  <a:cubicBezTo>
                    <a:pt x="209" y="166"/>
                    <a:pt x="116" y="171"/>
                    <a:pt x="25" y="189"/>
                  </a:cubicBezTo>
                  <a:cubicBezTo>
                    <a:pt x="16" y="190"/>
                    <a:pt x="7" y="190"/>
                    <a:pt x="0" y="184"/>
                  </a:cubicBezTo>
                  <a:close/>
                </a:path>
              </a:pathLst>
            </a:custGeom>
            <a:solidFill>
              <a:srgbClr val="097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0"/>
            <p:cNvSpPr>
              <a:spLocks/>
            </p:cNvSpPr>
            <p:nvPr userDrawn="1"/>
          </p:nvSpPr>
          <p:spPr bwMode="auto">
            <a:xfrm>
              <a:off x="-7938" y="6281738"/>
              <a:ext cx="2947988" cy="592138"/>
            </a:xfrm>
            <a:custGeom>
              <a:avLst/>
              <a:gdLst>
                <a:gd name="T0" fmla="*/ 785 w 785"/>
                <a:gd name="T1" fmla="*/ 18 h 157"/>
                <a:gd name="T2" fmla="*/ 722 w 785"/>
                <a:gd name="T3" fmla="*/ 46 h 157"/>
                <a:gd name="T4" fmla="*/ 689 w 785"/>
                <a:gd name="T5" fmla="*/ 50 h 157"/>
                <a:gd name="T6" fmla="*/ 668 w 785"/>
                <a:gd name="T7" fmla="*/ 56 h 157"/>
                <a:gd name="T8" fmla="*/ 649 w 785"/>
                <a:gd name="T9" fmla="*/ 57 h 157"/>
                <a:gd name="T10" fmla="*/ 554 w 785"/>
                <a:gd name="T11" fmla="*/ 86 h 157"/>
                <a:gd name="T12" fmla="*/ 447 w 785"/>
                <a:gd name="T13" fmla="*/ 109 h 157"/>
                <a:gd name="T14" fmla="*/ 427 w 785"/>
                <a:gd name="T15" fmla="*/ 111 h 157"/>
                <a:gd name="T16" fmla="*/ 427 w 785"/>
                <a:gd name="T17" fmla="*/ 112 h 157"/>
                <a:gd name="T18" fmla="*/ 428 w 785"/>
                <a:gd name="T19" fmla="*/ 111 h 157"/>
                <a:gd name="T20" fmla="*/ 445 w 785"/>
                <a:gd name="T21" fmla="*/ 110 h 157"/>
                <a:gd name="T22" fmla="*/ 460 w 785"/>
                <a:gd name="T23" fmla="*/ 112 h 157"/>
                <a:gd name="T24" fmla="*/ 480 w 785"/>
                <a:gd name="T25" fmla="*/ 114 h 157"/>
                <a:gd name="T26" fmla="*/ 488 w 785"/>
                <a:gd name="T27" fmla="*/ 128 h 157"/>
                <a:gd name="T28" fmla="*/ 471 w 785"/>
                <a:gd name="T29" fmla="*/ 134 h 157"/>
                <a:gd name="T30" fmla="*/ 419 w 785"/>
                <a:gd name="T31" fmla="*/ 138 h 157"/>
                <a:gd name="T32" fmla="*/ 417 w 785"/>
                <a:gd name="T33" fmla="*/ 138 h 157"/>
                <a:gd name="T34" fmla="*/ 419 w 785"/>
                <a:gd name="T35" fmla="*/ 140 h 157"/>
                <a:gd name="T36" fmla="*/ 449 w 785"/>
                <a:gd name="T37" fmla="*/ 147 h 157"/>
                <a:gd name="T38" fmla="*/ 433 w 785"/>
                <a:gd name="T39" fmla="*/ 154 h 157"/>
                <a:gd name="T40" fmla="*/ 257 w 785"/>
                <a:gd name="T41" fmla="*/ 154 h 157"/>
                <a:gd name="T42" fmla="*/ 257 w 785"/>
                <a:gd name="T43" fmla="*/ 149 h 157"/>
                <a:gd name="T44" fmla="*/ 237 w 785"/>
                <a:gd name="T45" fmla="*/ 154 h 157"/>
                <a:gd name="T46" fmla="*/ 173 w 785"/>
                <a:gd name="T47" fmla="*/ 154 h 157"/>
                <a:gd name="T48" fmla="*/ 186 w 785"/>
                <a:gd name="T49" fmla="*/ 146 h 157"/>
                <a:gd name="T50" fmla="*/ 201 w 785"/>
                <a:gd name="T51" fmla="*/ 144 h 157"/>
                <a:gd name="T52" fmla="*/ 187 w 785"/>
                <a:gd name="T53" fmla="*/ 146 h 157"/>
                <a:gd name="T54" fmla="*/ 137 w 785"/>
                <a:gd name="T55" fmla="*/ 154 h 157"/>
                <a:gd name="T56" fmla="*/ 13 w 785"/>
                <a:gd name="T57" fmla="*/ 154 h 157"/>
                <a:gd name="T58" fmla="*/ 1 w 785"/>
                <a:gd name="T59" fmla="*/ 142 h 157"/>
                <a:gd name="T60" fmla="*/ 1 w 785"/>
                <a:gd name="T61" fmla="*/ 114 h 157"/>
                <a:gd name="T62" fmla="*/ 16 w 785"/>
                <a:gd name="T63" fmla="*/ 109 h 157"/>
                <a:gd name="T64" fmla="*/ 182 w 785"/>
                <a:gd name="T65" fmla="*/ 88 h 157"/>
                <a:gd name="T66" fmla="*/ 439 w 785"/>
                <a:gd name="T67" fmla="*/ 46 h 157"/>
                <a:gd name="T68" fmla="*/ 547 w 785"/>
                <a:gd name="T69" fmla="*/ 30 h 157"/>
                <a:gd name="T70" fmla="*/ 558 w 785"/>
                <a:gd name="T71" fmla="*/ 29 h 157"/>
                <a:gd name="T72" fmla="*/ 658 w 785"/>
                <a:gd name="T73" fmla="*/ 16 h 157"/>
                <a:gd name="T74" fmla="*/ 759 w 785"/>
                <a:gd name="T75" fmla="*/ 2 h 157"/>
                <a:gd name="T76" fmla="*/ 785 w 785"/>
                <a:gd name="T77" fmla="*/ 18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85" h="157">
                  <a:moveTo>
                    <a:pt x="785" y="18"/>
                  </a:moveTo>
                  <a:cubicBezTo>
                    <a:pt x="763" y="25"/>
                    <a:pt x="746" y="43"/>
                    <a:pt x="722" y="46"/>
                  </a:cubicBezTo>
                  <a:cubicBezTo>
                    <a:pt x="710" y="41"/>
                    <a:pt x="699" y="41"/>
                    <a:pt x="689" y="50"/>
                  </a:cubicBezTo>
                  <a:cubicBezTo>
                    <a:pt x="683" y="55"/>
                    <a:pt x="676" y="55"/>
                    <a:pt x="668" y="56"/>
                  </a:cubicBezTo>
                  <a:cubicBezTo>
                    <a:pt x="662" y="55"/>
                    <a:pt x="655" y="54"/>
                    <a:pt x="649" y="57"/>
                  </a:cubicBezTo>
                  <a:cubicBezTo>
                    <a:pt x="619" y="75"/>
                    <a:pt x="586" y="78"/>
                    <a:pt x="554" y="86"/>
                  </a:cubicBezTo>
                  <a:cubicBezTo>
                    <a:pt x="519" y="96"/>
                    <a:pt x="483" y="101"/>
                    <a:pt x="447" y="109"/>
                  </a:cubicBezTo>
                  <a:cubicBezTo>
                    <a:pt x="440" y="109"/>
                    <a:pt x="433" y="107"/>
                    <a:pt x="427" y="111"/>
                  </a:cubicBezTo>
                  <a:cubicBezTo>
                    <a:pt x="424" y="112"/>
                    <a:pt x="428" y="115"/>
                    <a:pt x="427" y="112"/>
                  </a:cubicBezTo>
                  <a:cubicBezTo>
                    <a:pt x="426" y="112"/>
                    <a:pt x="427" y="112"/>
                    <a:pt x="428" y="111"/>
                  </a:cubicBezTo>
                  <a:cubicBezTo>
                    <a:pt x="434" y="108"/>
                    <a:pt x="439" y="108"/>
                    <a:pt x="445" y="110"/>
                  </a:cubicBezTo>
                  <a:cubicBezTo>
                    <a:pt x="450" y="112"/>
                    <a:pt x="455" y="112"/>
                    <a:pt x="460" y="112"/>
                  </a:cubicBezTo>
                  <a:cubicBezTo>
                    <a:pt x="467" y="113"/>
                    <a:pt x="474" y="113"/>
                    <a:pt x="480" y="114"/>
                  </a:cubicBezTo>
                  <a:cubicBezTo>
                    <a:pt x="488" y="116"/>
                    <a:pt x="492" y="120"/>
                    <a:pt x="488" y="128"/>
                  </a:cubicBezTo>
                  <a:cubicBezTo>
                    <a:pt x="484" y="134"/>
                    <a:pt x="478" y="135"/>
                    <a:pt x="471" y="134"/>
                  </a:cubicBezTo>
                  <a:cubicBezTo>
                    <a:pt x="453" y="128"/>
                    <a:pt x="436" y="136"/>
                    <a:pt x="419" y="138"/>
                  </a:cubicBezTo>
                  <a:cubicBezTo>
                    <a:pt x="416" y="138"/>
                    <a:pt x="419" y="137"/>
                    <a:pt x="417" y="138"/>
                  </a:cubicBezTo>
                  <a:cubicBezTo>
                    <a:pt x="414" y="140"/>
                    <a:pt x="418" y="139"/>
                    <a:pt x="419" y="140"/>
                  </a:cubicBezTo>
                  <a:cubicBezTo>
                    <a:pt x="428" y="145"/>
                    <a:pt x="440" y="137"/>
                    <a:pt x="449" y="147"/>
                  </a:cubicBezTo>
                  <a:cubicBezTo>
                    <a:pt x="447" y="157"/>
                    <a:pt x="437" y="148"/>
                    <a:pt x="433" y="154"/>
                  </a:cubicBezTo>
                  <a:cubicBezTo>
                    <a:pt x="374" y="154"/>
                    <a:pt x="315" y="154"/>
                    <a:pt x="257" y="154"/>
                  </a:cubicBezTo>
                  <a:cubicBezTo>
                    <a:pt x="254" y="152"/>
                    <a:pt x="258" y="148"/>
                    <a:pt x="257" y="149"/>
                  </a:cubicBezTo>
                  <a:cubicBezTo>
                    <a:pt x="251" y="152"/>
                    <a:pt x="242" y="147"/>
                    <a:pt x="237" y="154"/>
                  </a:cubicBezTo>
                  <a:cubicBezTo>
                    <a:pt x="216" y="154"/>
                    <a:pt x="194" y="154"/>
                    <a:pt x="173" y="154"/>
                  </a:cubicBezTo>
                  <a:cubicBezTo>
                    <a:pt x="173" y="144"/>
                    <a:pt x="181" y="147"/>
                    <a:pt x="186" y="146"/>
                  </a:cubicBezTo>
                  <a:cubicBezTo>
                    <a:pt x="191" y="146"/>
                    <a:pt x="196" y="147"/>
                    <a:pt x="201" y="144"/>
                  </a:cubicBezTo>
                  <a:cubicBezTo>
                    <a:pt x="197" y="146"/>
                    <a:pt x="192" y="146"/>
                    <a:pt x="187" y="146"/>
                  </a:cubicBezTo>
                  <a:cubicBezTo>
                    <a:pt x="170" y="148"/>
                    <a:pt x="154" y="152"/>
                    <a:pt x="137" y="154"/>
                  </a:cubicBezTo>
                  <a:cubicBezTo>
                    <a:pt x="96" y="154"/>
                    <a:pt x="54" y="154"/>
                    <a:pt x="13" y="154"/>
                  </a:cubicBezTo>
                  <a:cubicBezTo>
                    <a:pt x="3" y="155"/>
                    <a:pt x="0" y="152"/>
                    <a:pt x="1" y="142"/>
                  </a:cubicBezTo>
                  <a:cubicBezTo>
                    <a:pt x="2" y="133"/>
                    <a:pt x="1" y="123"/>
                    <a:pt x="1" y="114"/>
                  </a:cubicBezTo>
                  <a:cubicBezTo>
                    <a:pt x="5" y="110"/>
                    <a:pt x="10" y="109"/>
                    <a:pt x="16" y="109"/>
                  </a:cubicBezTo>
                  <a:cubicBezTo>
                    <a:pt x="71" y="105"/>
                    <a:pt x="126" y="93"/>
                    <a:pt x="182" y="88"/>
                  </a:cubicBezTo>
                  <a:cubicBezTo>
                    <a:pt x="269" y="80"/>
                    <a:pt x="353" y="57"/>
                    <a:pt x="439" y="46"/>
                  </a:cubicBezTo>
                  <a:cubicBezTo>
                    <a:pt x="475" y="41"/>
                    <a:pt x="511" y="33"/>
                    <a:pt x="547" y="30"/>
                  </a:cubicBezTo>
                  <a:cubicBezTo>
                    <a:pt x="551" y="30"/>
                    <a:pt x="554" y="29"/>
                    <a:pt x="558" y="29"/>
                  </a:cubicBezTo>
                  <a:cubicBezTo>
                    <a:pt x="592" y="27"/>
                    <a:pt x="625" y="20"/>
                    <a:pt x="658" y="16"/>
                  </a:cubicBezTo>
                  <a:cubicBezTo>
                    <a:pt x="692" y="12"/>
                    <a:pt x="725" y="6"/>
                    <a:pt x="759" y="2"/>
                  </a:cubicBezTo>
                  <a:cubicBezTo>
                    <a:pt x="772" y="0"/>
                    <a:pt x="781" y="5"/>
                    <a:pt x="785" y="18"/>
                  </a:cubicBezTo>
                  <a:close/>
                </a:path>
              </a:pathLst>
            </a:custGeom>
            <a:solidFill>
              <a:srgbClr val="097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1"/>
            <p:cNvSpPr>
              <a:spLocks/>
            </p:cNvSpPr>
            <p:nvPr userDrawn="1"/>
          </p:nvSpPr>
          <p:spPr bwMode="auto">
            <a:xfrm>
              <a:off x="-3175" y="6300788"/>
              <a:ext cx="2143125" cy="403225"/>
            </a:xfrm>
            <a:custGeom>
              <a:avLst/>
              <a:gdLst>
                <a:gd name="T0" fmla="*/ 556 w 571"/>
                <a:gd name="T1" fmla="*/ 29 h 107"/>
                <a:gd name="T2" fmla="*/ 548 w 571"/>
                <a:gd name="T3" fmla="*/ 29 h 107"/>
                <a:gd name="T4" fmla="*/ 504 w 571"/>
                <a:gd name="T5" fmla="*/ 29 h 107"/>
                <a:gd name="T6" fmla="*/ 363 w 571"/>
                <a:gd name="T7" fmla="*/ 53 h 107"/>
                <a:gd name="T8" fmla="*/ 257 w 571"/>
                <a:gd name="T9" fmla="*/ 72 h 107"/>
                <a:gd name="T10" fmla="*/ 253 w 571"/>
                <a:gd name="T11" fmla="*/ 73 h 107"/>
                <a:gd name="T12" fmla="*/ 153 w 571"/>
                <a:gd name="T13" fmla="*/ 80 h 107"/>
                <a:gd name="T14" fmla="*/ 48 w 571"/>
                <a:gd name="T15" fmla="*/ 95 h 107"/>
                <a:gd name="T16" fmla="*/ 0 w 571"/>
                <a:gd name="T17" fmla="*/ 97 h 107"/>
                <a:gd name="T18" fmla="*/ 0 w 571"/>
                <a:gd name="T19" fmla="*/ 65 h 107"/>
                <a:gd name="T20" fmla="*/ 134 w 571"/>
                <a:gd name="T21" fmla="*/ 48 h 107"/>
                <a:gd name="T22" fmla="*/ 226 w 571"/>
                <a:gd name="T23" fmla="*/ 38 h 107"/>
                <a:gd name="T24" fmla="*/ 332 w 571"/>
                <a:gd name="T25" fmla="*/ 23 h 107"/>
                <a:gd name="T26" fmla="*/ 492 w 571"/>
                <a:gd name="T27" fmla="*/ 5 h 107"/>
                <a:gd name="T28" fmla="*/ 544 w 571"/>
                <a:gd name="T29" fmla="*/ 1 h 107"/>
                <a:gd name="T30" fmla="*/ 548 w 571"/>
                <a:gd name="T31" fmla="*/ 1 h 107"/>
                <a:gd name="T32" fmla="*/ 556 w 571"/>
                <a:gd name="T33" fmla="*/ 2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1" h="107">
                  <a:moveTo>
                    <a:pt x="556" y="29"/>
                  </a:moveTo>
                  <a:cubicBezTo>
                    <a:pt x="553" y="29"/>
                    <a:pt x="550" y="29"/>
                    <a:pt x="548" y="29"/>
                  </a:cubicBezTo>
                  <a:cubicBezTo>
                    <a:pt x="533" y="26"/>
                    <a:pt x="519" y="27"/>
                    <a:pt x="504" y="29"/>
                  </a:cubicBezTo>
                  <a:cubicBezTo>
                    <a:pt x="457" y="38"/>
                    <a:pt x="409" y="43"/>
                    <a:pt x="363" y="53"/>
                  </a:cubicBezTo>
                  <a:cubicBezTo>
                    <a:pt x="328" y="60"/>
                    <a:pt x="291" y="57"/>
                    <a:pt x="257" y="72"/>
                  </a:cubicBezTo>
                  <a:cubicBezTo>
                    <a:pt x="256" y="73"/>
                    <a:pt x="255" y="73"/>
                    <a:pt x="253" y="73"/>
                  </a:cubicBezTo>
                  <a:cubicBezTo>
                    <a:pt x="219" y="67"/>
                    <a:pt x="187" y="78"/>
                    <a:pt x="153" y="80"/>
                  </a:cubicBezTo>
                  <a:cubicBezTo>
                    <a:pt x="118" y="82"/>
                    <a:pt x="82" y="77"/>
                    <a:pt x="48" y="95"/>
                  </a:cubicBezTo>
                  <a:cubicBezTo>
                    <a:pt x="34" y="102"/>
                    <a:pt x="16" y="107"/>
                    <a:pt x="0" y="97"/>
                  </a:cubicBezTo>
                  <a:cubicBezTo>
                    <a:pt x="0" y="86"/>
                    <a:pt x="0" y="76"/>
                    <a:pt x="0" y="65"/>
                  </a:cubicBezTo>
                  <a:cubicBezTo>
                    <a:pt x="44" y="59"/>
                    <a:pt x="89" y="54"/>
                    <a:pt x="134" y="48"/>
                  </a:cubicBezTo>
                  <a:cubicBezTo>
                    <a:pt x="164" y="44"/>
                    <a:pt x="195" y="39"/>
                    <a:pt x="226" y="38"/>
                  </a:cubicBezTo>
                  <a:cubicBezTo>
                    <a:pt x="262" y="37"/>
                    <a:pt x="296" y="24"/>
                    <a:pt x="332" y="23"/>
                  </a:cubicBezTo>
                  <a:cubicBezTo>
                    <a:pt x="386" y="21"/>
                    <a:pt x="437" y="2"/>
                    <a:pt x="492" y="5"/>
                  </a:cubicBezTo>
                  <a:cubicBezTo>
                    <a:pt x="509" y="0"/>
                    <a:pt x="527" y="7"/>
                    <a:pt x="544" y="1"/>
                  </a:cubicBezTo>
                  <a:cubicBezTo>
                    <a:pt x="545" y="1"/>
                    <a:pt x="546" y="1"/>
                    <a:pt x="548" y="1"/>
                  </a:cubicBezTo>
                  <a:cubicBezTo>
                    <a:pt x="555" y="9"/>
                    <a:pt x="571" y="15"/>
                    <a:pt x="556" y="29"/>
                  </a:cubicBezTo>
                  <a:close/>
                </a:path>
              </a:pathLst>
            </a:custGeom>
            <a:solidFill>
              <a:srgbClr val="0B64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2"/>
            <p:cNvSpPr>
              <a:spLocks/>
            </p:cNvSpPr>
            <p:nvPr userDrawn="1"/>
          </p:nvSpPr>
          <p:spPr bwMode="auto">
            <a:xfrm>
              <a:off x="-3175" y="5880100"/>
              <a:ext cx="1411288" cy="349250"/>
            </a:xfrm>
            <a:custGeom>
              <a:avLst/>
              <a:gdLst>
                <a:gd name="T0" fmla="*/ 0 w 376"/>
                <a:gd name="T1" fmla="*/ 33 h 93"/>
                <a:gd name="T2" fmla="*/ 141 w 376"/>
                <a:gd name="T3" fmla="*/ 9 h 93"/>
                <a:gd name="T4" fmla="*/ 192 w 376"/>
                <a:gd name="T5" fmla="*/ 3 h 93"/>
                <a:gd name="T6" fmla="*/ 209 w 376"/>
                <a:gd name="T7" fmla="*/ 8 h 93"/>
                <a:gd name="T8" fmla="*/ 198 w 376"/>
                <a:gd name="T9" fmla="*/ 22 h 93"/>
                <a:gd name="T10" fmla="*/ 145 w 376"/>
                <a:gd name="T11" fmla="*/ 32 h 93"/>
                <a:gd name="T12" fmla="*/ 314 w 376"/>
                <a:gd name="T13" fmla="*/ 10 h 93"/>
                <a:gd name="T14" fmla="*/ 358 w 376"/>
                <a:gd name="T15" fmla="*/ 8 h 93"/>
                <a:gd name="T16" fmla="*/ 376 w 376"/>
                <a:gd name="T17" fmla="*/ 22 h 93"/>
                <a:gd name="T18" fmla="*/ 335 w 376"/>
                <a:gd name="T19" fmla="*/ 35 h 93"/>
                <a:gd name="T20" fmla="*/ 158 w 376"/>
                <a:gd name="T21" fmla="*/ 62 h 93"/>
                <a:gd name="T22" fmla="*/ 84 w 376"/>
                <a:gd name="T23" fmla="*/ 86 h 93"/>
                <a:gd name="T24" fmla="*/ 0 w 376"/>
                <a:gd name="T25" fmla="*/ 85 h 93"/>
                <a:gd name="T26" fmla="*/ 0 w 376"/>
                <a:gd name="T27" fmla="*/ 3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6" h="93">
                  <a:moveTo>
                    <a:pt x="0" y="33"/>
                  </a:moveTo>
                  <a:cubicBezTo>
                    <a:pt x="47" y="24"/>
                    <a:pt x="93" y="14"/>
                    <a:pt x="141" y="9"/>
                  </a:cubicBezTo>
                  <a:cubicBezTo>
                    <a:pt x="158" y="10"/>
                    <a:pt x="175" y="5"/>
                    <a:pt x="192" y="3"/>
                  </a:cubicBezTo>
                  <a:cubicBezTo>
                    <a:pt x="198" y="2"/>
                    <a:pt x="206" y="0"/>
                    <a:pt x="209" y="8"/>
                  </a:cubicBezTo>
                  <a:cubicBezTo>
                    <a:pt x="211" y="16"/>
                    <a:pt x="204" y="20"/>
                    <a:pt x="198" y="22"/>
                  </a:cubicBezTo>
                  <a:cubicBezTo>
                    <a:pt x="181" y="29"/>
                    <a:pt x="163" y="32"/>
                    <a:pt x="145" y="32"/>
                  </a:cubicBezTo>
                  <a:cubicBezTo>
                    <a:pt x="201" y="24"/>
                    <a:pt x="258" y="17"/>
                    <a:pt x="314" y="10"/>
                  </a:cubicBezTo>
                  <a:cubicBezTo>
                    <a:pt x="329" y="8"/>
                    <a:pt x="344" y="7"/>
                    <a:pt x="358" y="8"/>
                  </a:cubicBezTo>
                  <a:cubicBezTo>
                    <a:pt x="367" y="9"/>
                    <a:pt x="376" y="10"/>
                    <a:pt x="376" y="22"/>
                  </a:cubicBezTo>
                  <a:cubicBezTo>
                    <a:pt x="365" y="32"/>
                    <a:pt x="350" y="33"/>
                    <a:pt x="335" y="35"/>
                  </a:cubicBezTo>
                  <a:cubicBezTo>
                    <a:pt x="276" y="42"/>
                    <a:pt x="217" y="53"/>
                    <a:pt x="158" y="62"/>
                  </a:cubicBezTo>
                  <a:cubicBezTo>
                    <a:pt x="134" y="72"/>
                    <a:pt x="110" y="80"/>
                    <a:pt x="84" y="86"/>
                  </a:cubicBezTo>
                  <a:cubicBezTo>
                    <a:pt x="56" y="93"/>
                    <a:pt x="28" y="87"/>
                    <a:pt x="0" y="85"/>
                  </a:cubicBezTo>
                  <a:cubicBezTo>
                    <a:pt x="0" y="68"/>
                    <a:pt x="0" y="51"/>
                    <a:pt x="0" y="33"/>
                  </a:cubicBezTo>
                  <a:close/>
                </a:path>
              </a:pathLst>
            </a:custGeom>
            <a:solidFill>
              <a:srgbClr val="0B6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3"/>
            <p:cNvSpPr>
              <a:spLocks/>
            </p:cNvSpPr>
            <p:nvPr userDrawn="1"/>
          </p:nvSpPr>
          <p:spPr bwMode="auto">
            <a:xfrm>
              <a:off x="-3175" y="6361113"/>
              <a:ext cx="2057400" cy="350838"/>
            </a:xfrm>
            <a:custGeom>
              <a:avLst/>
              <a:gdLst>
                <a:gd name="T0" fmla="*/ 0 w 548"/>
                <a:gd name="T1" fmla="*/ 81 h 93"/>
                <a:gd name="T2" fmla="*/ 63 w 548"/>
                <a:gd name="T3" fmla="*/ 64 h 93"/>
                <a:gd name="T4" fmla="*/ 71 w 548"/>
                <a:gd name="T5" fmla="*/ 62 h 93"/>
                <a:gd name="T6" fmla="*/ 162 w 548"/>
                <a:gd name="T7" fmla="*/ 57 h 93"/>
                <a:gd name="T8" fmla="*/ 258 w 548"/>
                <a:gd name="T9" fmla="*/ 49 h 93"/>
                <a:gd name="T10" fmla="*/ 325 w 548"/>
                <a:gd name="T11" fmla="*/ 39 h 93"/>
                <a:gd name="T12" fmla="*/ 391 w 548"/>
                <a:gd name="T13" fmla="*/ 27 h 93"/>
                <a:gd name="T14" fmla="*/ 515 w 548"/>
                <a:gd name="T15" fmla="*/ 6 h 93"/>
                <a:gd name="T16" fmla="*/ 548 w 548"/>
                <a:gd name="T17" fmla="*/ 13 h 93"/>
                <a:gd name="T18" fmla="*/ 461 w 548"/>
                <a:gd name="T19" fmla="*/ 29 h 93"/>
                <a:gd name="T20" fmla="*/ 292 w 548"/>
                <a:gd name="T21" fmla="*/ 58 h 93"/>
                <a:gd name="T22" fmla="*/ 172 w 548"/>
                <a:gd name="T23" fmla="*/ 74 h 93"/>
                <a:gd name="T24" fmla="*/ 49 w 548"/>
                <a:gd name="T25" fmla="*/ 91 h 93"/>
                <a:gd name="T26" fmla="*/ 0 w 548"/>
                <a:gd name="T27" fmla="*/ 93 h 93"/>
                <a:gd name="T28" fmla="*/ 0 w 548"/>
                <a:gd name="T29" fmla="*/ 8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8" h="93">
                  <a:moveTo>
                    <a:pt x="0" y="81"/>
                  </a:moveTo>
                  <a:cubicBezTo>
                    <a:pt x="22" y="79"/>
                    <a:pt x="45" y="80"/>
                    <a:pt x="63" y="64"/>
                  </a:cubicBezTo>
                  <a:cubicBezTo>
                    <a:pt x="65" y="63"/>
                    <a:pt x="68" y="61"/>
                    <a:pt x="71" y="62"/>
                  </a:cubicBezTo>
                  <a:cubicBezTo>
                    <a:pt x="101" y="64"/>
                    <a:pt x="132" y="59"/>
                    <a:pt x="162" y="57"/>
                  </a:cubicBezTo>
                  <a:cubicBezTo>
                    <a:pt x="194" y="55"/>
                    <a:pt x="226" y="54"/>
                    <a:pt x="258" y="49"/>
                  </a:cubicBezTo>
                  <a:cubicBezTo>
                    <a:pt x="280" y="46"/>
                    <a:pt x="302" y="41"/>
                    <a:pt x="325" y="39"/>
                  </a:cubicBezTo>
                  <a:cubicBezTo>
                    <a:pt x="347" y="37"/>
                    <a:pt x="369" y="30"/>
                    <a:pt x="391" y="27"/>
                  </a:cubicBezTo>
                  <a:cubicBezTo>
                    <a:pt x="432" y="21"/>
                    <a:pt x="474" y="12"/>
                    <a:pt x="515" y="6"/>
                  </a:cubicBezTo>
                  <a:cubicBezTo>
                    <a:pt x="526" y="4"/>
                    <a:pt x="540" y="0"/>
                    <a:pt x="548" y="13"/>
                  </a:cubicBezTo>
                  <a:cubicBezTo>
                    <a:pt x="519" y="18"/>
                    <a:pt x="490" y="25"/>
                    <a:pt x="461" y="29"/>
                  </a:cubicBezTo>
                  <a:cubicBezTo>
                    <a:pt x="404" y="35"/>
                    <a:pt x="347" y="45"/>
                    <a:pt x="292" y="58"/>
                  </a:cubicBezTo>
                  <a:cubicBezTo>
                    <a:pt x="252" y="68"/>
                    <a:pt x="212" y="66"/>
                    <a:pt x="172" y="74"/>
                  </a:cubicBezTo>
                  <a:cubicBezTo>
                    <a:pt x="132" y="82"/>
                    <a:pt x="91" y="86"/>
                    <a:pt x="49" y="91"/>
                  </a:cubicBezTo>
                  <a:cubicBezTo>
                    <a:pt x="33" y="93"/>
                    <a:pt x="16" y="92"/>
                    <a:pt x="0" y="93"/>
                  </a:cubicBezTo>
                  <a:cubicBezTo>
                    <a:pt x="0" y="89"/>
                    <a:pt x="0" y="85"/>
                    <a:pt x="0" y="81"/>
                  </a:cubicBezTo>
                  <a:close/>
                </a:path>
              </a:pathLst>
            </a:custGeom>
            <a:solidFill>
              <a:srgbClr val="0B6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4"/>
            <p:cNvSpPr>
              <a:spLocks/>
            </p:cNvSpPr>
            <p:nvPr userDrawn="1"/>
          </p:nvSpPr>
          <p:spPr bwMode="auto">
            <a:xfrm>
              <a:off x="-3175" y="6094413"/>
              <a:ext cx="1023938" cy="288925"/>
            </a:xfrm>
            <a:custGeom>
              <a:avLst/>
              <a:gdLst>
                <a:gd name="T0" fmla="*/ 0 w 273"/>
                <a:gd name="T1" fmla="*/ 28 h 77"/>
                <a:gd name="T2" fmla="*/ 47 w 273"/>
                <a:gd name="T3" fmla="*/ 27 h 77"/>
                <a:gd name="T4" fmla="*/ 103 w 273"/>
                <a:gd name="T5" fmla="*/ 19 h 77"/>
                <a:gd name="T6" fmla="*/ 156 w 273"/>
                <a:gd name="T7" fmla="*/ 0 h 77"/>
                <a:gd name="T8" fmla="*/ 148 w 273"/>
                <a:gd name="T9" fmla="*/ 19 h 77"/>
                <a:gd name="T10" fmla="*/ 202 w 273"/>
                <a:gd name="T11" fmla="*/ 13 h 77"/>
                <a:gd name="T12" fmla="*/ 270 w 273"/>
                <a:gd name="T13" fmla="*/ 26 h 77"/>
                <a:gd name="T14" fmla="*/ 272 w 273"/>
                <a:gd name="T15" fmla="*/ 31 h 77"/>
                <a:gd name="T16" fmla="*/ 225 w 273"/>
                <a:gd name="T17" fmla="*/ 44 h 77"/>
                <a:gd name="T18" fmla="*/ 192 w 273"/>
                <a:gd name="T19" fmla="*/ 49 h 77"/>
                <a:gd name="T20" fmla="*/ 143 w 273"/>
                <a:gd name="T21" fmla="*/ 56 h 77"/>
                <a:gd name="T22" fmla="*/ 13 w 273"/>
                <a:gd name="T23" fmla="*/ 76 h 77"/>
                <a:gd name="T24" fmla="*/ 0 w 273"/>
                <a:gd name="T25" fmla="*/ 72 h 77"/>
                <a:gd name="T26" fmla="*/ 0 w 273"/>
                <a:gd name="T27" fmla="*/ 2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3" h="77">
                  <a:moveTo>
                    <a:pt x="0" y="28"/>
                  </a:moveTo>
                  <a:cubicBezTo>
                    <a:pt x="15" y="24"/>
                    <a:pt x="31" y="23"/>
                    <a:pt x="47" y="27"/>
                  </a:cubicBezTo>
                  <a:cubicBezTo>
                    <a:pt x="66" y="33"/>
                    <a:pt x="84" y="18"/>
                    <a:pt x="103" y="19"/>
                  </a:cubicBezTo>
                  <a:cubicBezTo>
                    <a:pt x="124" y="20"/>
                    <a:pt x="136" y="1"/>
                    <a:pt x="156" y="0"/>
                  </a:cubicBezTo>
                  <a:cubicBezTo>
                    <a:pt x="158" y="8"/>
                    <a:pt x="149" y="11"/>
                    <a:pt x="148" y="19"/>
                  </a:cubicBezTo>
                  <a:cubicBezTo>
                    <a:pt x="167" y="19"/>
                    <a:pt x="185" y="16"/>
                    <a:pt x="202" y="13"/>
                  </a:cubicBezTo>
                  <a:cubicBezTo>
                    <a:pt x="227" y="9"/>
                    <a:pt x="249" y="14"/>
                    <a:pt x="270" y="26"/>
                  </a:cubicBezTo>
                  <a:cubicBezTo>
                    <a:pt x="272" y="27"/>
                    <a:pt x="273" y="29"/>
                    <a:pt x="272" y="31"/>
                  </a:cubicBezTo>
                  <a:cubicBezTo>
                    <a:pt x="258" y="42"/>
                    <a:pt x="241" y="40"/>
                    <a:pt x="225" y="44"/>
                  </a:cubicBezTo>
                  <a:cubicBezTo>
                    <a:pt x="214" y="46"/>
                    <a:pt x="203" y="48"/>
                    <a:pt x="192" y="49"/>
                  </a:cubicBezTo>
                  <a:cubicBezTo>
                    <a:pt x="175" y="49"/>
                    <a:pt x="158" y="51"/>
                    <a:pt x="143" y="56"/>
                  </a:cubicBezTo>
                  <a:cubicBezTo>
                    <a:pt x="101" y="71"/>
                    <a:pt x="56" y="68"/>
                    <a:pt x="13" y="76"/>
                  </a:cubicBezTo>
                  <a:cubicBezTo>
                    <a:pt x="8" y="77"/>
                    <a:pt x="4" y="76"/>
                    <a:pt x="0" y="72"/>
                  </a:cubicBezTo>
                  <a:cubicBezTo>
                    <a:pt x="0" y="58"/>
                    <a:pt x="0" y="43"/>
                    <a:pt x="0" y="28"/>
                  </a:cubicBezTo>
                  <a:close/>
                </a:path>
              </a:pathLst>
            </a:custGeom>
            <a:solidFill>
              <a:srgbClr val="125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5"/>
            <p:cNvSpPr>
              <a:spLocks/>
            </p:cNvSpPr>
            <p:nvPr userDrawn="1"/>
          </p:nvSpPr>
          <p:spPr bwMode="auto">
            <a:xfrm>
              <a:off x="1708150" y="6651625"/>
              <a:ext cx="654050" cy="211138"/>
            </a:xfrm>
            <a:custGeom>
              <a:avLst/>
              <a:gdLst>
                <a:gd name="T0" fmla="*/ 72 w 174"/>
                <a:gd name="T1" fmla="*/ 56 h 56"/>
                <a:gd name="T2" fmla="*/ 0 w 174"/>
                <a:gd name="T3" fmla="*/ 56 h 56"/>
                <a:gd name="T4" fmla="*/ 29 w 174"/>
                <a:gd name="T5" fmla="*/ 41 h 56"/>
                <a:gd name="T6" fmla="*/ 32 w 174"/>
                <a:gd name="T7" fmla="*/ 34 h 56"/>
                <a:gd name="T8" fmla="*/ 66 w 174"/>
                <a:gd name="T9" fmla="*/ 32 h 56"/>
                <a:gd name="T10" fmla="*/ 92 w 174"/>
                <a:gd name="T11" fmla="*/ 32 h 56"/>
                <a:gd name="T12" fmla="*/ 99 w 174"/>
                <a:gd name="T13" fmla="*/ 16 h 56"/>
                <a:gd name="T14" fmla="*/ 125 w 174"/>
                <a:gd name="T15" fmla="*/ 7 h 56"/>
                <a:gd name="T16" fmla="*/ 164 w 174"/>
                <a:gd name="T17" fmla="*/ 12 h 56"/>
                <a:gd name="T18" fmla="*/ 172 w 174"/>
                <a:gd name="T19" fmla="*/ 15 h 56"/>
                <a:gd name="T20" fmla="*/ 164 w 174"/>
                <a:gd name="T21" fmla="*/ 31 h 56"/>
                <a:gd name="T22" fmla="*/ 91 w 174"/>
                <a:gd name="T23" fmla="*/ 52 h 56"/>
                <a:gd name="T24" fmla="*/ 72 w 174"/>
                <a:gd name="T2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4" h="56">
                  <a:moveTo>
                    <a:pt x="72" y="56"/>
                  </a:moveTo>
                  <a:cubicBezTo>
                    <a:pt x="48" y="56"/>
                    <a:pt x="24" y="56"/>
                    <a:pt x="0" y="56"/>
                  </a:cubicBezTo>
                  <a:cubicBezTo>
                    <a:pt x="4" y="40"/>
                    <a:pt x="22" y="51"/>
                    <a:pt x="29" y="41"/>
                  </a:cubicBezTo>
                  <a:cubicBezTo>
                    <a:pt x="29" y="38"/>
                    <a:pt x="30" y="36"/>
                    <a:pt x="32" y="34"/>
                  </a:cubicBezTo>
                  <a:cubicBezTo>
                    <a:pt x="43" y="25"/>
                    <a:pt x="55" y="31"/>
                    <a:pt x="66" y="32"/>
                  </a:cubicBezTo>
                  <a:cubicBezTo>
                    <a:pt x="75" y="35"/>
                    <a:pt x="84" y="36"/>
                    <a:pt x="92" y="32"/>
                  </a:cubicBezTo>
                  <a:cubicBezTo>
                    <a:pt x="98" y="28"/>
                    <a:pt x="96" y="21"/>
                    <a:pt x="99" y="16"/>
                  </a:cubicBezTo>
                  <a:cubicBezTo>
                    <a:pt x="106" y="7"/>
                    <a:pt x="116" y="0"/>
                    <a:pt x="125" y="7"/>
                  </a:cubicBezTo>
                  <a:cubicBezTo>
                    <a:pt x="138" y="18"/>
                    <a:pt x="150" y="15"/>
                    <a:pt x="164" y="12"/>
                  </a:cubicBezTo>
                  <a:cubicBezTo>
                    <a:pt x="167" y="12"/>
                    <a:pt x="170" y="13"/>
                    <a:pt x="172" y="15"/>
                  </a:cubicBezTo>
                  <a:cubicBezTo>
                    <a:pt x="174" y="23"/>
                    <a:pt x="166" y="26"/>
                    <a:pt x="164" y="31"/>
                  </a:cubicBezTo>
                  <a:cubicBezTo>
                    <a:pt x="139" y="37"/>
                    <a:pt x="117" y="52"/>
                    <a:pt x="91" y="52"/>
                  </a:cubicBezTo>
                  <a:cubicBezTo>
                    <a:pt x="84" y="52"/>
                    <a:pt x="78" y="52"/>
                    <a:pt x="72" y="56"/>
                  </a:cubicBezTo>
                  <a:close/>
                </a:path>
              </a:pathLst>
            </a:custGeom>
            <a:solidFill>
              <a:srgbClr val="1E7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6"/>
            <p:cNvSpPr>
              <a:spLocks/>
            </p:cNvSpPr>
            <p:nvPr userDrawn="1"/>
          </p:nvSpPr>
          <p:spPr bwMode="auto">
            <a:xfrm>
              <a:off x="-3175" y="6256338"/>
              <a:ext cx="720725" cy="150813"/>
            </a:xfrm>
            <a:custGeom>
              <a:avLst/>
              <a:gdLst>
                <a:gd name="T0" fmla="*/ 0 w 192"/>
                <a:gd name="T1" fmla="*/ 29 h 40"/>
                <a:gd name="T2" fmla="*/ 149 w 192"/>
                <a:gd name="T3" fmla="*/ 6 h 40"/>
                <a:gd name="T4" fmla="*/ 192 w 192"/>
                <a:gd name="T5" fmla="*/ 1 h 40"/>
                <a:gd name="T6" fmla="*/ 177 w 192"/>
                <a:gd name="T7" fmla="*/ 12 h 40"/>
                <a:gd name="T8" fmla="*/ 128 w 192"/>
                <a:gd name="T9" fmla="*/ 25 h 40"/>
                <a:gd name="T10" fmla="*/ 55 w 192"/>
                <a:gd name="T11" fmla="*/ 32 h 40"/>
                <a:gd name="T12" fmla="*/ 0 w 192"/>
                <a:gd name="T13" fmla="*/ 37 h 40"/>
                <a:gd name="T14" fmla="*/ 0 w 192"/>
                <a:gd name="T15" fmla="*/ 2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2" h="40">
                  <a:moveTo>
                    <a:pt x="0" y="29"/>
                  </a:moveTo>
                  <a:cubicBezTo>
                    <a:pt x="49" y="21"/>
                    <a:pt x="100" y="23"/>
                    <a:pt x="149" y="6"/>
                  </a:cubicBezTo>
                  <a:cubicBezTo>
                    <a:pt x="162" y="1"/>
                    <a:pt x="177" y="0"/>
                    <a:pt x="192" y="1"/>
                  </a:cubicBezTo>
                  <a:cubicBezTo>
                    <a:pt x="192" y="12"/>
                    <a:pt x="184" y="13"/>
                    <a:pt x="177" y="12"/>
                  </a:cubicBezTo>
                  <a:cubicBezTo>
                    <a:pt x="159" y="12"/>
                    <a:pt x="144" y="18"/>
                    <a:pt x="128" y="25"/>
                  </a:cubicBezTo>
                  <a:cubicBezTo>
                    <a:pt x="104" y="33"/>
                    <a:pt x="79" y="28"/>
                    <a:pt x="55" y="32"/>
                  </a:cubicBezTo>
                  <a:cubicBezTo>
                    <a:pt x="37" y="35"/>
                    <a:pt x="19" y="40"/>
                    <a:pt x="0" y="37"/>
                  </a:cubicBezTo>
                  <a:cubicBezTo>
                    <a:pt x="0" y="35"/>
                    <a:pt x="0" y="32"/>
                    <a:pt x="0" y="29"/>
                  </a:cubicBezTo>
                  <a:close/>
                </a:path>
              </a:pathLst>
            </a:custGeom>
            <a:solidFill>
              <a:srgbClr val="0C6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7"/>
            <p:cNvSpPr>
              <a:spLocks/>
            </p:cNvSpPr>
            <p:nvPr userDrawn="1"/>
          </p:nvSpPr>
          <p:spPr bwMode="auto">
            <a:xfrm>
              <a:off x="1979613" y="6753225"/>
              <a:ext cx="360363" cy="109538"/>
            </a:xfrm>
            <a:custGeom>
              <a:avLst/>
              <a:gdLst>
                <a:gd name="T0" fmla="*/ 0 w 96"/>
                <a:gd name="T1" fmla="*/ 29 h 29"/>
                <a:gd name="T2" fmla="*/ 17 w 96"/>
                <a:gd name="T3" fmla="*/ 21 h 29"/>
                <a:gd name="T4" fmla="*/ 92 w 96"/>
                <a:gd name="T5" fmla="*/ 1 h 29"/>
                <a:gd name="T6" fmla="*/ 96 w 96"/>
                <a:gd name="T7" fmla="*/ 2 h 29"/>
                <a:gd name="T8" fmla="*/ 71 w 96"/>
                <a:gd name="T9" fmla="*/ 13 h 29"/>
                <a:gd name="T10" fmla="*/ 76 w 96"/>
                <a:gd name="T11" fmla="*/ 29 h 29"/>
                <a:gd name="T12" fmla="*/ 0 w 96"/>
                <a:gd name="T1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29">
                  <a:moveTo>
                    <a:pt x="0" y="29"/>
                  </a:moveTo>
                  <a:cubicBezTo>
                    <a:pt x="4" y="23"/>
                    <a:pt x="10" y="21"/>
                    <a:pt x="17" y="21"/>
                  </a:cubicBezTo>
                  <a:cubicBezTo>
                    <a:pt x="43" y="20"/>
                    <a:pt x="67" y="6"/>
                    <a:pt x="92" y="1"/>
                  </a:cubicBezTo>
                  <a:cubicBezTo>
                    <a:pt x="94" y="0"/>
                    <a:pt x="95" y="0"/>
                    <a:pt x="96" y="2"/>
                  </a:cubicBezTo>
                  <a:cubicBezTo>
                    <a:pt x="93" y="17"/>
                    <a:pt x="83" y="17"/>
                    <a:pt x="71" y="13"/>
                  </a:cubicBezTo>
                  <a:cubicBezTo>
                    <a:pt x="70" y="20"/>
                    <a:pt x="74" y="24"/>
                    <a:pt x="76" y="29"/>
                  </a:cubicBezTo>
                  <a:cubicBezTo>
                    <a:pt x="50" y="29"/>
                    <a:pt x="25" y="29"/>
                    <a:pt x="0" y="29"/>
                  </a:cubicBezTo>
                  <a:close/>
                </a:path>
              </a:pathLst>
            </a:custGeom>
            <a:solidFill>
              <a:srgbClr val="C9E1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8"/>
            <p:cNvSpPr>
              <a:spLocks/>
            </p:cNvSpPr>
            <p:nvPr userDrawn="1"/>
          </p:nvSpPr>
          <p:spPr bwMode="auto">
            <a:xfrm>
              <a:off x="2076450" y="3727450"/>
              <a:ext cx="233363" cy="55563"/>
            </a:xfrm>
            <a:custGeom>
              <a:avLst/>
              <a:gdLst>
                <a:gd name="T0" fmla="*/ 62 w 62"/>
                <a:gd name="T1" fmla="*/ 2 h 15"/>
                <a:gd name="T2" fmla="*/ 57 w 62"/>
                <a:gd name="T3" fmla="*/ 12 h 15"/>
                <a:gd name="T4" fmla="*/ 6 w 62"/>
                <a:gd name="T5" fmla="*/ 13 h 15"/>
                <a:gd name="T6" fmla="*/ 0 w 62"/>
                <a:gd name="T7" fmla="*/ 10 h 15"/>
                <a:gd name="T8" fmla="*/ 18 w 62"/>
                <a:gd name="T9" fmla="*/ 2 h 15"/>
                <a:gd name="T10" fmla="*/ 62 w 62"/>
                <a:gd name="T11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" h="15">
                  <a:moveTo>
                    <a:pt x="62" y="2"/>
                  </a:moveTo>
                  <a:cubicBezTo>
                    <a:pt x="62" y="6"/>
                    <a:pt x="62" y="15"/>
                    <a:pt x="57" y="12"/>
                  </a:cubicBezTo>
                  <a:cubicBezTo>
                    <a:pt x="39" y="0"/>
                    <a:pt x="23" y="11"/>
                    <a:pt x="6" y="13"/>
                  </a:cubicBezTo>
                  <a:cubicBezTo>
                    <a:pt x="4" y="13"/>
                    <a:pt x="1" y="14"/>
                    <a:pt x="0" y="10"/>
                  </a:cubicBezTo>
                  <a:cubicBezTo>
                    <a:pt x="3" y="2"/>
                    <a:pt x="14" y="9"/>
                    <a:pt x="18" y="2"/>
                  </a:cubicBezTo>
                  <a:cubicBezTo>
                    <a:pt x="32" y="2"/>
                    <a:pt x="47" y="2"/>
                    <a:pt x="62" y="2"/>
                  </a:cubicBezTo>
                  <a:close/>
                </a:path>
              </a:pathLst>
            </a:custGeom>
            <a:solidFill>
              <a:srgbClr val="F39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9"/>
            <p:cNvSpPr>
              <a:spLocks/>
            </p:cNvSpPr>
            <p:nvPr userDrawn="1"/>
          </p:nvSpPr>
          <p:spPr bwMode="auto">
            <a:xfrm>
              <a:off x="506413" y="6816725"/>
              <a:ext cx="203200" cy="46038"/>
            </a:xfrm>
            <a:custGeom>
              <a:avLst/>
              <a:gdLst>
                <a:gd name="T0" fmla="*/ 52 w 54"/>
                <a:gd name="T1" fmla="*/ 8 h 12"/>
                <a:gd name="T2" fmla="*/ 36 w 54"/>
                <a:gd name="T3" fmla="*/ 12 h 12"/>
                <a:gd name="T4" fmla="*/ 0 w 54"/>
                <a:gd name="T5" fmla="*/ 12 h 12"/>
                <a:gd name="T6" fmla="*/ 52 w 54"/>
                <a:gd name="T7" fmla="*/ 1 h 12"/>
                <a:gd name="T8" fmla="*/ 52 w 54"/>
                <a:gd name="T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2">
                  <a:moveTo>
                    <a:pt x="52" y="8"/>
                  </a:moveTo>
                  <a:cubicBezTo>
                    <a:pt x="47" y="9"/>
                    <a:pt x="41" y="7"/>
                    <a:pt x="36" y="12"/>
                  </a:cubicBezTo>
                  <a:cubicBezTo>
                    <a:pt x="24" y="12"/>
                    <a:pt x="12" y="12"/>
                    <a:pt x="0" y="12"/>
                  </a:cubicBezTo>
                  <a:cubicBezTo>
                    <a:pt x="17" y="7"/>
                    <a:pt x="34" y="0"/>
                    <a:pt x="52" y="1"/>
                  </a:cubicBezTo>
                  <a:cubicBezTo>
                    <a:pt x="54" y="3"/>
                    <a:pt x="54" y="5"/>
                    <a:pt x="52" y="8"/>
                  </a:cubicBezTo>
                  <a:close/>
                </a:path>
              </a:pathLst>
            </a:custGeom>
            <a:solidFill>
              <a:srgbClr val="82C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0"/>
            <p:cNvSpPr>
              <a:spLocks/>
            </p:cNvSpPr>
            <p:nvPr userDrawn="1"/>
          </p:nvSpPr>
          <p:spPr bwMode="auto">
            <a:xfrm>
              <a:off x="1619250" y="6783388"/>
              <a:ext cx="209550" cy="79375"/>
            </a:xfrm>
            <a:custGeom>
              <a:avLst/>
              <a:gdLst>
                <a:gd name="T0" fmla="*/ 56 w 56"/>
                <a:gd name="T1" fmla="*/ 8 h 21"/>
                <a:gd name="T2" fmla="*/ 24 w 56"/>
                <a:gd name="T3" fmla="*/ 21 h 21"/>
                <a:gd name="T4" fmla="*/ 0 w 56"/>
                <a:gd name="T5" fmla="*/ 21 h 21"/>
                <a:gd name="T6" fmla="*/ 16 w 56"/>
                <a:gd name="T7" fmla="*/ 13 h 21"/>
                <a:gd name="T8" fmla="*/ 18 w 56"/>
                <a:gd name="T9" fmla="*/ 11 h 21"/>
                <a:gd name="T10" fmla="*/ 56 w 56"/>
                <a:gd name="T11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1">
                  <a:moveTo>
                    <a:pt x="56" y="8"/>
                  </a:moveTo>
                  <a:cubicBezTo>
                    <a:pt x="48" y="20"/>
                    <a:pt x="33" y="12"/>
                    <a:pt x="24" y="21"/>
                  </a:cubicBezTo>
                  <a:cubicBezTo>
                    <a:pt x="16" y="21"/>
                    <a:pt x="8" y="21"/>
                    <a:pt x="0" y="21"/>
                  </a:cubicBezTo>
                  <a:cubicBezTo>
                    <a:pt x="2" y="13"/>
                    <a:pt x="12" y="19"/>
                    <a:pt x="16" y="13"/>
                  </a:cubicBezTo>
                  <a:cubicBezTo>
                    <a:pt x="17" y="12"/>
                    <a:pt x="17" y="11"/>
                    <a:pt x="18" y="11"/>
                  </a:cubicBezTo>
                  <a:cubicBezTo>
                    <a:pt x="30" y="8"/>
                    <a:pt x="43" y="0"/>
                    <a:pt x="56" y="8"/>
                  </a:cubicBezTo>
                  <a:close/>
                </a:path>
              </a:pathLst>
            </a:custGeom>
            <a:solidFill>
              <a:srgbClr val="67BA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21"/>
            <p:cNvSpPr>
              <a:spLocks/>
            </p:cNvSpPr>
            <p:nvPr userDrawn="1"/>
          </p:nvSpPr>
          <p:spPr bwMode="auto">
            <a:xfrm>
              <a:off x="863600" y="6819900"/>
              <a:ext cx="131763" cy="42863"/>
            </a:xfrm>
            <a:custGeom>
              <a:avLst/>
              <a:gdLst>
                <a:gd name="T0" fmla="*/ 5 w 35"/>
                <a:gd name="T1" fmla="*/ 11 h 11"/>
                <a:gd name="T2" fmla="*/ 8 w 35"/>
                <a:gd name="T3" fmla="*/ 3 h 11"/>
                <a:gd name="T4" fmla="*/ 33 w 35"/>
                <a:gd name="T5" fmla="*/ 0 h 11"/>
                <a:gd name="T6" fmla="*/ 25 w 35"/>
                <a:gd name="T7" fmla="*/ 11 h 11"/>
                <a:gd name="T8" fmla="*/ 5 w 35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1">
                  <a:moveTo>
                    <a:pt x="5" y="11"/>
                  </a:moveTo>
                  <a:cubicBezTo>
                    <a:pt x="4" y="8"/>
                    <a:pt x="0" y="3"/>
                    <a:pt x="8" y="3"/>
                  </a:cubicBezTo>
                  <a:cubicBezTo>
                    <a:pt x="16" y="3"/>
                    <a:pt x="25" y="3"/>
                    <a:pt x="33" y="0"/>
                  </a:cubicBezTo>
                  <a:cubicBezTo>
                    <a:pt x="35" y="8"/>
                    <a:pt x="26" y="6"/>
                    <a:pt x="25" y="11"/>
                  </a:cubicBezTo>
                  <a:cubicBezTo>
                    <a:pt x="18" y="11"/>
                    <a:pt x="12" y="11"/>
                    <a:pt x="5" y="11"/>
                  </a:cubicBezTo>
                  <a:close/>
                </a:path>
              </a:pathLst>
            </a:custGeom>
            <a:solidFill>
              <a:srgbClr val="7AC3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2"/>
            <p:cNvSpPr>
              <a:spLocks/>
            </p:cNvSpPr>
            <p:nvPr userDrawn="1"/>
          </p:nvSpPr>
          <p:spPr bwMode="auto">
            <a:xfrm>
              <a:off x="2046288" y="6102350"/>
              <a:ext cx="1336675" cy="319088"/>
            </a:xfrm>
            <a:custGeom>
              <a:avLst/>
              <a:gdLst>
                <a:gd name="T0" fmla="*/ 10 w 356"/>
                <a:gd name="T1" fmla="*/ 82 h 85"/>
                <a:gd name="T2" fmla="*/ 2 w 356"/>
                <a:gd name="T3" fmla="*/ 54 h 85"/>
                <a:gd name="T4" fmla="*/ 142 w 356"/>
                <a:gd name="T5" fmla="*/ 25 h 85"/>
                <a:gd name="T6" fmla="*/ 275 w 356"/>
                <a:gd name="T7" fmla="*/ 8 h 85"/>
                <a:gd name="T8" fmla="*/ 302 w 356"/>
                <a:gd name="T9" fmla="*/ 10 h 85"/>
                <a:gd name="T10" fmla="*/ 291 w 356"/>
                <a:gd name="T11" fmla="*/ 16 h 85"/>
                <a:gd name="T12" fmla="*/ 287 w 356"/>
                <a:gd name="T13" fmla="*/ 16 h 85"/>
                <a:gd name="T14" fmla="*/ 291 w 356"/>
                <a:gd name="T15" fmla="*/ 18 h 85"/>
                <a:gd name="T16" fmla="*/ 299 w 356"/>
                <a:gd name="T17" fmla="*/ 23 h 85"/>
                <a:gd name="T18" fmla="*/ 314 w 356"/>
                <a:gd name="T19" fmla="*/ 15 h 85"/>
                <a:gd name="T20" fmla="*/ 338 w 356"/>
                <a:gd name="T21" fmla="*/ 9 h 85"/>
                <a:gd name="T22" fmla="*/ 353 w 356"/>
                <a:gd name="T23" fmla="*/ 13 h 85"/>
                <a:gd name="T24" fmla="*/ 356 w 356"/>
                <a:gd name="T25" fmla="*/ 18 h 85"/>
                <a:gd name="T26" fmla="*/ 321 w 356"/>
                <a:gd name="T27" fmla="*/ 34 h 85"/>
                <a:gd name="T28" fmla="*/ 298 w 356"/>
                <a:gd name="T29" fmla="*/ 43 h 85"/>
                <a:gd name="T30" fmla="*/ 283 w 356"/>
                <a:gd name="T31" fmla="*/ 47 h 85"/>
                <a:gd name="T32" fmla="*/ 238 w 356"/>
                <a:gd name="T33" fmla="*/ 66 h 85"/>
                <a:gd name="T34" fmla="*/ 182 w 356"/>
                <a:gd name="T35" fmla="*/ 60 h 85"/>
                <a:gd name="T36" fmla="*/ 68 w 356"/>
                <a:gd name="T37" fmla="*/ 75 h 85"/>
                <a:gd name="T38" fmla="*/ 10 w 356"/>
                <a:gd name="T39" fmla="*/ 8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6" h="85">
                  <a:moveTo>
                    <a:pt x="10" y="82"/>
                  </a:moveTo>
                  <a:cubicBezTo>
                    <a:pt x="20" y="69"/>
                    <a:pt x="0" y="65"/>
                    <a:pt x="2" y="54"/>
                  </a:cubicBezTo>
                  <a:cubicBezTo>
                    <a:pt x="49" y="45"/>
                    <a:pt x="95" y="32"/>
                    <a:pt x="142" y="25"/>
                  </a:cubicBezTo>
                  <a:cubicBezTo>
                    <a:pt x="187" y="19"/>
                    <a:pt x="232" y="22"/>
                    <a:pt x="275" y="8"/>
                  </a:cubicBezTo>
                  <a:cubicBezTo>
                    <a:pt x="283" y="6"/>
                    <a:pt x="294" y="0"/>
                    <a:pt x="302" y="10"/>
                  </a:cubicBezTo>
                  <a:cubicBezTo>
                    <a:pt x="300" y="14"/>
                    <a:pt x="296" y="16"/>
                    <a:pt x="291" y="16"/>
                  </a:cubicBezTo>
                  <a:cubicBezTo>
                    <a:pt x="290" y="16"/>
                    <a:pt x="288" y="16"/>
                    <a:pt x="287" y="16"/>
                  </a:cubicBezTo>
                  <a:cubicBezTo>
                    <a:pt x="288" y="18"/>
                    <a:pt x="290" y="17"/>
                    <a:pt x="291" y="18"/>
                  </a:cubicBezTo>
                  <a:cubicBezTo>
                    <a:pt x="295" y="18"/>
                    <a:pt x="289" y="34"/>
                    <a:pt x="299" y="23"/>
                  </a:cubicBezTo>
                  <a:cubicBezTo>
                    <a:pt x="303" y="18"/>
                    <a:pt x="309" y="17"/>
                    <a:pt x="314" y="15"/>
                  </a:cubicBezTo>
                  <a:cubicBezTo>
                    <a:pt x="322" y="12"/>
                    <a:pt x="330" y="10"/>
                    <a:pt x="338" y="9"/>
                  </a:cubicBezTo>
                  <a:cubicBezTo>
                    <a:pt x="343" y="9"/>
                    <a:pt x="349" y="10"/>
                    <a:pt x="353" y="13"/>
                  </a:cubicBezTo>
                  <a:cubicBezTo>
                    <a:pt x="355" y="14"/>
                    <a:pt x="356" y="16"/>
                    <a:pt x="356" y="18"/>
                  </a:cubicBezTo>
                  <a:cubicBezTo>
                    <a:pt x="350" y="35"/>
                    <a:pt x="333" y="30"/>
                    <a:pt x="321" y="34"/>
                  </a:cubicBezTo>
                  <a:cubicBezTo>
                    <a:pt x="313" y="35"/>
                    <a:pt x="305" y="38"/>
                    <a:pt x="298" y="43"/>
                  </a:cubicBezTo>
                  <a:cubicBezTo>
                    <a:pt x="292" y="42"/>
                    <a:pt x="288" y="44"/>
                    <a:pt x="283" y="47"/>
                  </a:cubicBezTo>
                  <a:cubicBezTo>
                    <a:pt x="270" y="58"/>
                    <a:pt x="255" y="66"/>
                    <a:pt x="238" y="66"/>
                  </a:cubicBezTo>
                  <a:cubicBezTo>
                    <a:pt x="221" y="45"/>
                    <a:pt x="200" y="57"/>
                    <a:pt x="182" y="60"/>
                  </a:cubicBezTo>
                  <a:cubicBezTo>
                    <a:pt x="144" y="64"/>
                    <a:pt x="107" y="71"/>
                    <a:pt x="68" y="75"/>
                  </a:cubicBezTo>
                  <a:cubicBezTo>
                    <a:pt x="49" y="77"/>
                    <a:pt x="30" y="85"/>
                    <a:pt x="10" y="82"/>
                  </a:cubicBezTo>
                  <a:close/>
                </a:path>
              </a:pathLst>
            </a:custGeom>
            <a:solidFill>
              <a:srgbClr val="0B6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3"/>
            <p:cNvSpPr>
              <a:spLocks/>
            </p:cNvSpPr>
            <p:nvPr userDrawn="1"/>
          </p:nvSpPr>
          <p:spPr bwMode="auto">
            <a:xfrm>
              <a:off x="3690938" y="5751513"/>
              <a:ext cx="1239838" cy="331788"/>
            </a:xfrm>
            <a:custGeom>
              <a:avLst/>
              <a:gdLst>
                <a:gd name="T0" fmla="*/ 0 w 330"/>
                <a:gd name="T1" fmla="*/ 74 h 88"/>
                <a:gd name="T2" fmla="*/ 36 w 330"/>
                <a:gd name="T3" fmla="*/ 63 h 88"/>
                <a:gd name="T4" fmla="*/ 47 w 330"/>
                <a:gd name="T5" fmla="*/ 54 h 88"/>
                <a:gd name="T6" fmla="*/ 77 w 330"/>
                <a:gd name="T7" fmla="*/ 43 h 88"/>
                <a:gd name="T8" fmla="*/ 166 w 330"/>
                <a:gd name="T9" fmla="*/ 28 h 88"/>
                <a:gd name="T10" fmla="*/ 257 w 330"/>
                <a:gd name="T11" fmla="*/ 8 h 88"/>
                <a:gd name="T12" fmla="*/ 292 w 330"/>
                <a:gd name="T13" fmla="*/ 8 h 88"/>
                <a:gd name="T14" fmla="*/ 330 w 330"/>
                <a:gd name="T15" fmla="*/ 16 h 88"/>
                <a:gd name="T16" fmla="*/ 281 w 330"/>
                <a:gd name="T17" fmla="*/ 27 h 88"/>
                <a:gd name="T18" fmla="*/ 60 w 330"/>
                <a:gd name="T19" fmla="*/ 64 h 88"/>
                <a:gd name="T20" fmla="*/ 42 w 330"/>
                <a:gd name="T21" fmla="*/ 67 h 88"/>
                <a:gd name="T22" fmla="*/ 36 w 330"/>
                <a:gd name="T23" fmla="*/ 83 h 88"/>
                <a:gd name="T24" fmla="*/ 12 w 330"/>
                <a:gd name="T25" fmla="*/ 83 h 88"/>
                <a:gd name="T26" fmla="*/ 7 w 330"/>
                <a:gd name="T27" fmla="*/ 82 h 88"/>
                <a:gd name="T28" fmla="*/ 0 w 330"/>
                <a:gd name="T29" fmla="*/ 7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30" h="88">
                  <a:moveTo>
                    <a:pt x="0" y="74"/>
                  </a:moveTo>
                  <a:cubicBezTo>
                    <a:pt x="12" y="71"/>
                    <a:pt x="24" y="66"/>
                    <a:pt x="36" y="63"/>
                  </a:cubicBezTo>
                  <a:cubicBezTo>
                    <a:pt x="42" y="62"/>
                    <a:pt x="46" y="60"/>
                    <a:pt x="47" y="54"/>
                  </a:cubicBezTo>
                  <a:cubicBezTo>
                    <a:pt x="54" y="42"/>
                    <a:pt x="66" y="44"/>
                    <a:pt x="77" y="43"/>
                  </a:cubicBezTo>
                  <a:cubicBezTo>
                    <a:pt x="107" y="38"/>
                    <a:pt x="136" y="32"/>
                    <a:pt x="166" y="28"/>
                  </a:cubicBezTo>
                  <a:cubicBezTo>
                    <a:pt x="196" y="21"/>
                    <a:pt x="228" y="20"/>
                    <a:pt x="257" y="8"/>
                  </a:cubicBezTo>
                  <a:cubicBezTo>
                    <a:pt x="268" y="2"/>
                    <a:pt x="280" y="0"/>
                    <a:pt x="292" y="8"/>
                  </a:cubicBezTo>
                  <a:cubicBezTo>
                    <a:pt x="304" y="13"/>
                    <a:pt x="319" y="5"/>
                    <a:pt x="330" y="16"/>
                  </a:cubicBezTo>
                  <a:cubicBezTo>
                    <a:pt x="314" y="23"/>
                    <a:pt x="297" y="22"/>
                    <a:pt x="281" y="27"/>
                  </a:cubicBezTo>
                  <a:cubicBezTo>
                    <a:pt x="209" y="49"/>
                    <a:pt x="133" y="46"/>
                    <a:pt x="60" y="64"/>
                  </a:cubicBezTo>
                  <a:cubicBezTo>
                    <a:pt x="54" y="65"/>
                    <a:pt x="48" y="67"/>
                    <a:pt x="42" y="67"/>
                  </a:cubicBezTo>
                  <a:cubicBezTo>
                    <a:pt x="28" y="68"/>
                    <a:pt x="33" y="76"/>
                    <a:pt x="36" y="83"/>
                  </a:cubicBezTo>
                  <a:cubicBezTo>
                    <a:pt x="28" y="88"/>
                    <a:pt x="20" y="83"/>
                    <a:pt x="12" y="83"/>
                  </a:cubicBezTo>
                  <a:cubicBezTo>
                    <a:pt x="10" y="83"/>
                    <a:pt x="9" y="82"/>
                    <a:pt x="7" y="82"/>
                  </a:cubicBezTo>
                  <a:cubicBezTo>
                    <a:pt x="4" y="80"/>
                    <a:pt x="0" y="78"/>
                    <a:pt x="0" y="74"/>
                  </a:cubicBezTo>
                  <a:close/>
                </a:path>
              </a:pathLst>
            </a:custGeom>
            <a:solidFill>
              <a:srgbClr val="0D71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4"/>
            <p:cNvSpPr>
              <a:spLocks/>
            </p:cNvSpPr>
            <p:nvPr userDrawn="1"/>
          </p:nvSpPr>
          <p:spPr bwMode="auto">
            <a:xfrm>
              <a:off x="3228975" y="6030913"/>
              <a:ext cx="492125" cy="134938"/>
            </a:xfrm>
            <a:custGeom>
              <a:avLst/>
              <a:gdLst>
                <a:gd name="T0" fmla="*/ 123 w 131"/>
                <a:gd name="T1" fmla="*/ 0 h 36"/>
                <a:gd name="T2" fmla="*/ 131 w 131"/>
                <a:gd name="T3" fmla="*/ 5 h 36"/>
                <a:gd name="T4" fmla="*/ 99 w 131"/>
                <a:gd name="T5" fmla="*/ 26 h 36"/>
                <a:gd name="T6" fmla="*/ 66 w 131"/>
                <a:gd name="T7" fmla="*/ 33 h 36"/>
                <a:gd name="T8" fmla="*/ 38 w 131"/>
                <a:gd name="T9" fmla="*/ 33 h 36"/>
                <a:gd name="T10" fmla="*/ 23 w 131"/>
                <a:gd name="T11" fmla="*/ 33 h 36"/>
                <a:gd name="T12" fmla="*/ 3 w 131"/>
                <a:gd name="T13" fmla="*/ 18 h 36"/>
                <a:gd name="T14" fmla="*/ 123 w 131"/>
                <a:gd name="T1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1" h="36">
                  <a:moveTo>
                    <a:pt x="123" y="0"/>
                  </a:moveTo>
                  <a:cubicBezTo>
                    <a:pt x="125" y="2"/>
                    <a:pt x="130" y="1"/>
                    <a:pt x="131" y="5"/>
                  </a:cubicBezTo>
                  <a:cubicBezTo>
                    <a:pt x="124" y="18"/>
                    <a:pt x="108" y="17"/>
                    <a:pt x="99" y="26"/>
                  </a:cubicBezTo>
                  <a:cubicBezTo>
                    <a:pt x="88" y="31"/>
                    <a:pt x="78" y="35"/>
                    <a:pt x="66" y="33"/>
                  </a:cubicBezTo>
                  <a:cubicBezTo>
                    <a:pt x="57" y="28"/>
                    <a:pt x="47" y="35"/>
                    <a:pt x="38" y="33"/>
                  </a:cubicBezTo>
                  <a:cubicBezTo>
                    <a:pt x="33" y="33"/>
                    <a:pt x="28" y="33"/>
                    <a:pt x="23" y="33"/>
                  </a:cubicBezTo>
                  <a:cubicBezTo>
                    <a:pt x="15" y="29"/>
                    <a:pt x="0" y="36"/>
                    <a:pt x="3" y="18"/>
                  </a:cubicBezTo>
                  <a:cubicBezTo>
                    <a:pt x="42" y="9"/>
                    <a:pt x="82" y="4"/>
                    <a:pt x="123" y="0"/>
                  </a:cubicBezTo>
                  <a:close/>
                </a:path>
              </a:pathLst>
            </a:custGeom>
            <a:solidFill>
              <a:srgbClr val="CBE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5"/>
            <p:cNvSpPr>
              <a:spLocks/>
            </p:cNvSpPr>
            <p:nvPr userDrawn="1"/>
          </p:nvSpPr>
          <p:spPr bwMode="auto">
            <a:xfrm>
              <a:off x="5329238" y="5526088"/>
              <a:ext cx="492125" cy="176213"/>
            </a:xfrm>
            <a:custGeom>
              <a:avLst/>
              <a:gdLst>
                <a:gd name="T0" fmla="*/ 104 w 131"/>
                <a:gd name="T1" fmla="*/ 20 h 47"/>
                <a:gd name="T2" fmla="*/ 100 w 131"/>
                <a:gd name="T3" fmla="*/ 21 h 47"/>
                <a:gd name="T4" fmla="*/ 11 w 131"/>
                <a:gd name="T5" fmla="*/ 47 h 47"/>
                <a:gd name="T6" fmla="*/ 17 w 131"/>
                <a:gd name="T7" fmla="*/ 31 h 47"/>
                <a:gd name="T8" fmla="*/ 65 w 131"/>
                <a:gd name="T9" fmla="*/ 20 h 47"/>
                <a:gd name="T10" fmla="*/ 83 w 131"/>
                <a:gd name="T11" fmla="*/ 19 h 47"/>
                <a:gd name="T12" fmla="*/ 123 w 131"/>
                <a:gd name="T13" fmla="*/ 1 h 47"/>
                <a:gd name="T14" fmla="*/ 131 w 131"/>
                <a:gd name="T15" fmla="*/ 6 h 47"/>
                <a:gd name="T16" fmla="*/ 124 w 131"/>
                <a:gd name="T17" fmla="*/ 11 h 47"/>
                <a:gd name="T18" fmla="*/ 123 w 131"/>
                <a:gd name="T19" fmla="*/ 11 h 47"/>
                <a:gd name="T20" fmla="*/ 104 w 131"/>
                <a:gd name="T21" fmla="*/ 2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1" h="47">
                  <a:moveTo>
                    <a:pt x="104" y="20"/>
                  </a:moveTo>
                  <a:cubicBezTo>
                    <a:pt x="102" y="20"/>
                    <a:pt x="101" y="20"/>
                    <a:pt x="100" y="21"/>
                  </a:cubicBezTo>
                  <a:cubicBezTo>
                    <a:pt x="70" y="31"/>
                    <a:pt x="42" y="42"/>
                    <a:pt x="11" y="47"/>
                  </a:cubicBezTo>
                  <a:cubicBezTo>
                    <a:pt x="0" y="36"/>
                    <a:pt x="15" y="36"/>
                    <a:pt x="17" y="31"/>
                  </a:cubicBezTo>
                  <a:cubicBezTo>
                    <a:pt x="32" y="21"/>
                    <a:pt x="48" y="21"/>
                    <a:pt x="65" y="20"/>
                  </a:cubicBezTo>
                  <a:cubicBezTo>
                    <a:pt x="71" y="18"/>
                    <a:pt x="78" y="26"/>
                    <a:pt x="83" y="19"/>
                  </a:cubicBezTo>
                  <a:cubicBezTo>
                    <a:pt x="94" y="8"/>
                    <a:pt x="109" y="5"/>
                    <a:pt x="123" y="1"/>
                  </a:cubicBezTo>
                  <a:cubicBezTo>
                    <a:pt x="126" y="0"/>
                    <a:pt x="131" y="1"/>
                    <a:pt x="131" y="6"/>
                  </a:cubicBezTo>
                  <a:cubicBezTo>
                    <a:pt x="131" y="10"/>
                    <a:pt x="126" y="10"/>
                    <a:pt x="124" y="11"/>
                  </a:cubicBezTo>
                  <a:cubicBezTo>
                    <a:pt x="123" y="11"/>
                    <a:pt x="123" y="11"/>
                    <a:pt x="123" y="11"/>
                  </a:cubicBezTo>
                  <a:cubicBezTo>
                    <a:pt x="119" y="19"/>
                    <a:pt x="111" y="18"/>
                    <a:pt x="104" y="20"/>
                  </a:cubicBezTo>
                  <a:close/>
                </a:path>
              </a:pathLst>
            </a:custGeom>
            <a:solidFill>
              <a:srgbClr val="537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6"/>
            <p:cNvSpPr>
              <a:spLocks/>
            </p:cNvSpPr>
            <p:nvPr userDrawn="1"/>
          </p:nvSpPr>
          <p:spPr bwMode="auto">
            <a:xfrm>
              <a:off x="4773613" y="5713413"/>
              <a:ext cx="371475" cy="109538"/>
            </a:xfrm>
            <a:custGeom>
              <a:avLst/>
              <a:gdLst>
                <a:gd name="T0" fmla="*/ 42 w 99"/>
                <a:gd name="T1" fmla="*/ 26 h 29"/>
                <a:gd name="T2" fmla="*/ 0 w 99"/>
                <a:gd name="T3" fmla="*/ 22 h 29"/>
                <a:gd name="T4" fmla="*/ 23 w 99"/>
                <a:gd name="T5" fmla="*/ 11 h 29"/>
                <a:gd name="T6" fmla="*/ 91 w 99"/>
                <a:gd name="T7" fmla="*/ 2 h 29"/>
                <a:gd name="T8" fmla="*/ 95 w 99"/>
                <a:gd name="T9" fmla="*/ 13 h 29"/>
                <a:gd name="T10" fmla="*/ 42 w 99"/>
                <a:gd name="T11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9">
                  <a:moveTo>
                    <a:pt x="42" y="26"/>
                  </a:moveTo>
                  <a:cubicBezTo>
                    <a:pt x="28" y="23"/>
                    <a:pt x="13" y="29"/>
                    <a:pt x="0" y="22"/>
                  </a:cubicBezTo>
                  <a:cubicBezTo>
                    <a:pt x="6" y="14"/>
                    <a:pt x="15" y="13"/>
                    <a:pt x="23" y="11"/>
                  </a:cubicBezTo>
                  <a:cubicBezTo>
                    <a:pt x="46" y="8"/>
                    <a:pt x="68" y="0"/>
                    <a:pt x="91" y="2"/>
                  </a:cubicBezTo>
                  <a:cubicBezTo>
                    <a:pt x="96" y="5"/>
                    <a:pt x="99" y="8"/>
                    <a:pt x="95" y="13"/>
                  </a:cubicBezTo>
                  <a:cubicBezTo>
                    <a:pt x="78" y="21"/>
                    <a:pt x="61" y="26"/>
                    <a:pt x="42" y="26"/>
                  </a:cubicBezTo>
                  <a:close/>
                </a:path>
              </a:pathLst>
            </a:custGeom>
            <a:solidFill>
              <a:srgbClr val="1D48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7"/>
            <p:cNvSpPr>
              <a:spLocks/>
            </p:cNvSpPr>
            <p:nvPr userDrawn="1"/>
          </p:nvSpPr>
          <p:spPr bwMode="auto">
            <a:xfrm>
              <a:off x="5114925" y="5635625"/>
              <a:ext cx="285750" cy="127000"/>
            </a:xfrm>
            <a:custGeom>
              <a:avLst/>
              <a:gdLst>
                <a:gd name="T0" fmla="*/ 4 w 76"/>
                <a:gd name="T1" fmla="*/ 34 h 34"/>
                <a:gd name="T2" fmla="*/ 0 w 76"/>
                <a:gd name="T3" fmla="*/ 26 h 34"/>
                <a:gd name="T4" fmla="*/ 21 w 76"/>
                <a:gd name="T5" fmla="*/ 11 h 34"/>
                <a:gd name="T6" fmla="*/ 76 w 76"/>
                <a:gd name="T7" fmla="*/ 6 h 34"/>
                <a:gd name="T8" fmla="*/ 68 w 76"/>
                <a:gd name="T9" fmla="*/ 18 h 34"/>
                <a:gd name="T10" fmla="*/ 4 w 76"/>
                <a:gd name="T11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34">
                  <a:moveTo>
                    <a:pt x="4" y="34"/>
                  </a:moveTo>
                  <a:cubicBezTo>
                    <a:pt x="4" y="31"/>
                    <a:pt x="3" y="28"/>
                    <a:pt x="0" y="26"/>
                  </a:cubicBezTo>
                  <a:cubicBezTo>
                    <a:pt x="3" y="15"/>
                    <a:pt x="14" y="13"/>
                    <a:pt x="21" y="11"/>
                  </a:cubicBezTo>
                  <a:cubicBezTo>
                    <a:pt x="39" y="7"/>
                    <a:pt x="57" y="0"/>
                    <a:pt x="76" y="6"/>
                  </a:cubicBezTo>
                  <a:cubicBezTo>
                    <a:pt x="75" y="11"/>
                    <a:pt x="63" y="9"/>
                    <a:pt x="68" y="18"/>
                  </a:cubicBezTo>
                  <a:cubicBezTo>
                    <a:pt x="47" y="23"/>
                    <a:pt x="26" y="29"/>
                    <a:pt x="4" y="34"/>
                  </a:cubicBezTo>
                  <a:close/>
                </a:path>
              </a:pathLst>
            </a:custGeom>
            <a:solidFill>
              <a:srgbClr val="1848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8"/>
            <p:cNvSpPr>
              <a:spLocks/>
            </p:cNvSpPr>
            <p:nvPr userDrawn="1"/>
          </p:nvSpPr>
          <p:spPr bwMode="auto">
            <a:xfrm>
              <a:off x="3252788" y="6149975"/>
              <a:ext cx="198438" cy="98425"/>
            </a:xfrm>
            <a:custGeom>
              <a:avLst/>
              <a:gdLst>
                <a:gd name="T0" fmla="*/ 0 w 53"/>
                <a:gd name="T1" fmla="*/ 21 h 26"/>
                <a:gd name="T2" fmla="*/ 33 w 53"/>
                <a:gd name="T3" fmla="*/ 6 h 26"/>
                <a:gd name="T4" fmla="*/ 53 w 53"/>
                <a:gd name="T5" fmla="*/ 6 h 26"/>
                <a:gd name="T6" fmla="*/ 0 w 53"/>
                <a:gd name="T7" fmla="*/ 2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6">
                  <a:moveTo>
                    <a:pt x="0" y="21"/>
                  </a:moveTo>
                  <a:cubicBezTo>
                    <a:pt x="10" y="14"/>
                    <a:pt x="25" y="17"/>
                    <a:pt x="33" y="6"/>
                  </a:cubicBezTo>
                  <a:cubicBezTo>
                    <a:pt x="40" y="0"/>
                    <a:pt x="46" y="0"/>
                    <a:pt x="53" y="6"/>
                  </a:cubicBezTo>
                  <a:cubicBezTo>
                    <a:pt x="37" y="17"/>
                    <a:pt x="21" y="26"/>
                    <a:pt x="0" y="21"/>
                  </a:cubicBezTo>
                  <a:close/>
                </a:path>
              </a:pathLst>
            </a:custGeom>
            <a:solidFill>
              <a:srgbClr val="D0E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9"/>
            <p:cNvSpPr>
              <a:spLocks/>
            </p:cNvSpPr>
            <p:nvPr userDrawn="1"/>
          </p:nvSpPr>
          <p:spPr bwMode="auto">
            <a:xfrm>
              <a:off x="3579813" y="6048375"/>
              <a:ext cx="146050" cy="79375"/>
            </a:xfrm>
            <a:custGeom>
              <a:avLst/>
              <a:gdLst>
                <a:gd name="T0" fmla="*/ 6 w 39"/>
                <a:gd name="T1" fmla="*/ 21 h 21"/>
                <a:gd name="T2" fmla="*/ 1 w 39"/>
                <a:gd name="T3" fmla="*/ 18 h 21"/>
                <a:gd name="T4" fmla="*/ 38 w 39"/>
                <a:gd name="T5" fmla="*/ 0 h 21"/>
                <a:gd name="T6" fmla="*/ 38 w 39"/>
                <a:gd name="T7" fmla="*/ 0 h 21"/>
                <a:gd name="T8" fmla="*/ 37 w 39"/>
                <a:gd name="T9" fmla="*/ 12 h 21"/>
                <a:gd name="T10" fmla="*/ 6 w 39"/>
                <a:gd name="T1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1">
                  <a:moveTo>
                    <a:pt x="6" y="21"/>
                  </a:moveTo>
                  <a:cubicBezTo>
                    <a:pt x="4" y="20"/>
                    <a:pt x="0" y="18"/>
                    <a:pt x="1" y="18"/>
                  </a:cubicBezTo>
                  <a:cubicBezTo>
                    <a:pt x="14" y="14"/>
                    <a:pt x="25" y="6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9" y="4"/>
                    <a:pt x="39" y="8"/>
                    <a:pt x="37" y="12"/>
                  </a:cubicBezTo>
                  <a:cubicBezTo>
                    <a:pt x="27" y="15"/>
                    <a:pt x="16" y="18"/>
                    <a:pt x="6" y="21"/>
                  </a:cubicBezTo>
                  <a:close/>
                </a:path>
              </a:pathLst>
            </a:custGeom>
            <a:solidFill>
              <a:srgbClr val="5882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30"/>
            <p:cNvSpPr>
              <a:spLocks/>
            </p:cNvSpPr>
            <p:nvPr userDrawn="1"/>
          </p:nvSpPr>
          <p:spPr bwMode="auto">
            <a:xfrm>
              <a:off x="3371850" y="6119813"/>
              <a:ext cx="112713" cy="53975"/>
            </a:xfrm>
            <a:custGeom>
              <a:avLst/>
              <a:gdLst>
                <a:gd name="T0" fmla="*/ 21 w 30"/>
                <a:gd name="T1" fmla="*/ 14 h 14"/>
                <a:gd name="T2" fmla="*/ 1 w 30"/>
                <a:gd name="T3" fmla="*/ 14 h 14"/>
                <a:gd name="T4" fmla="*/ 0 w 30"/>
                <a:gd name="T5" fmla="*/ 9 h 14"/>
                <a:gd name="T6" fmla="*/ 21 w 30"/>
                <a:gd name="T7" fmla="*/ 1 h 14"/>
                <a:gd name="T8" fmla="*/ 28 w 30"/>
                <a:gd name="T9" fmla="*/ 9 h 14"/>
                <a:gd name="T10" fmla="*/ 21 w 30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">
                  <a:moveTo>
                    <a:pt x="21" y="14"/>
                  </a:moveTo>
                  <a:cubicBezTo>
                    <a:pt x="14" y="14"/>
                    <a:pt x="8" y="14"/>
                    <a:pt x="1" y="14"/>
                  </a:cubicBezTo>
                  <a:cubicBezTo>
                    <a:pt x="1" y="12"/>
                    <a:pt x="1" y="10"/>
                    <a:pt x="0" y="9"/>
                  </a:cubicBezTo>
                  <a:cubicBezTo>
                    <a:pt x="7" y="6"/>
                    <a:pt x="14" y="3"/>
                    <a:pt x="21" y="1"/>
                  </a:cubicBezTo>
                  <a:cubicBezTo>
                    <a:pt x="26" y="0"/>
                    <a:pt x="30" y="2"/>
                    <a:pt x="28" y="9"/>
                  </a:cubicBezTo>
                  <a:cubicBezTo>
                    <a:pt x="25" y="10"/>
                    <a:pt x="23" y="12"/>
                    <a:pt x="21" y="14"/>
                  </a:cubicBezTo>
                  <a:close/>
                </a:path>
              </a:pathLst>
            </a:custGeom>
            <a:solidFill>
              <a:srgbClr val="3A82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31"/>
            <p:cNvSpPr>
              <a:spLocks/>
            </p:cNvSpPr>
            <p:nvPr userDrawn="1"/>
          </p:nvSpPr>
          <p:spPr bwMode="auto">
            <a:xfrm>
              <a:off x="3709988" y="6042025"/>
              <a:ext cx="117475" cy="55563"/>
            </a:xfrm>
            <a:custGeom>
              <a:avLst/>
              <a:gdLst>
                <a:gd name="T0" fmla="*/ 2 w 31"/>
                <a:gd name="T1" fmla="*/ 14 h 15"/>
                <a:gd name="T2" fmla="*/ 3 w 31"/>
                <a:gd name="T3" fmla="*/ 2 h 15"/>
                <a:gd name="T4" fmla="*/ 31 w 31"/>
                <a:gd name="T5" fmla="*/ 6 h 15"/>
                <a:gd name="T6" fmla="*/ 2 w 31"/>
                <a:gd name="T7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15">
                  <a:moveTo>
                    <a:pt x="2" y="14"/>
                  </a:moveTo>
                  <a:cubicBezTo>
                    <a:pt x="1" y="10"/>
                    <a:pt x="0" y="6"/>
                    <a:pt x="3" y="2"/>
                  </a:cubicBezTo>
                  <a:cubicBezTo>
                    <a:pt x="12" y="0"/>
                    <a:pt x="20" y="11"/>
                    <a:pt x="31" y="6"/>
                  </a:cubicBezTo>
                  <a:cubicBezTo>
                    <a:pt x="23" y="15"/>
                    <a:pt x="10" y="7"/>
                    <a:pt x="2" y="14"/>
                  </a:cubicBezTo>
                  <a:close/>
                </a:path>
              </a:pathLst>
            </a:custGeom>
            <a:solidFill>
              <a:srgbClr val="CBE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32"/>
            <p:cNvSpPr>
              <a:spLocks/>
            </p:cNvSpPr>
            <p:nvPr userDrawn="1"/>
          </p:nvSpPr>
          <p:spPr bwMode="auto">
            <a:xfrm>
              <a:off x="1276350" y="4592638"/>
              <a:ext cx="3500438" cy="673100"/>
            </a:xfrm>
            <a:custGeom>
              <a:avLst/>
              <a:gdLst>
                <a:gd name="T0" fmla="*/ 923 w 932"/>
                <a:gd name="T1" fmla="*/ 44 h 179"/>
                <a:gd name="T2" fmla="*/ 887 w 932"/>
                <a:gd name="T3" fmla="*/ 60 h 179"/>
                <a:gd name="T4" fmla="*/ 872 w 932"/>
                <a:gd name="T5" fmla="*/ 68 h 179"/>
                <a:gd name="T6" fmla="*/ 755 w 932"/>
                <a:gd name="T7" fmla="*/ 84 h 179"/>
                <a:gd name="T8" fmla="*/ 594 w 932"/>
                <a:gd name="T9" fmla="*/ 107 h 179"/>
                <a:gd name="T10" fmla="*/ 535 w 932"/>
                <a:gd name="T11" fmla="*/ 111 h 179"/>
                <a:gd name="T12" fmla="*/ 312 w 932"/>
                <a:gd name="T13" fmla="*/ 137 h 179"/>
                <a:gd name="T14" fmla="*/ 211 w 932"/>
                <a:gd name="T15" fmla="*/ 153 h 179"/>
                <a:gd name="T16" fmla="*/ 158 w 932"/>
                <a:gd name="T17" fmla="*/ 157 h 179"/>
                <a:gd name="T18" fmla="*/ 26 w 932"/>
                <a:gd name="T19" fmla="*/ 175 h 179"/>
                <a:gd name="T20" fmla="*/ 16 w 932"/>
                <a:gd name="T21" fmla="*/ 175 h 179"/>
                <a:gd name="T22" fmla="*/ 0 w 932"/>
                <a:gd name="T23" fmla="*/ 169 h 179"/>
                <a:gd name="T24" fmla="*/ 16 w 932"/>
                <a:gd name="T25" fmla="*/ 156 h 179"/>
                <a:gd name="T26" fmla="*/ 69 w 932"/>
                <a:gd name="T27" fmla="*/ 148 h 179"/>
                <a:gd name="T28" fmla="*/ 194 w 932"/>
                <a:gd name="T29" fmla="*/ 130 h 179"/>
                <a:gd name="T30" fmla="*/ 314 w 932"/>
                <a:gd name="T31" fmla="*/ 115 h 179"/>
                <a:gd name="T32" fmla="*/ 445 w 932"/>
                <a:gd name="T33" fmla="*/ 97 h 179"/>
                <a:gd name="T34" fmla="*/ 534 w 932"/>
                <a:gd name="T35" fmla="*/ 88 h 179"/>
                <a:gd name="T36" fmla="*/ 600 w 932"/>
                <a:gd name="T37" fmla="*/ 78 h 179"/>
                <a:gd name="T38" fmla="*/ 769 w 932"/>
                <a:gd name="T39" fmla="*/ 55 h 179"/>
                <a:gd name="T40" fmla="*/ 881 w 932"/>
                <a:gd name="T41" fmla="*/ 36 h 179"/>
                <a:gd name="T42" fmla="*/ 887 w 932"/>
                <a:gd name="T43" fmla="*/ 26 h 179"/>
                <a:gd name="T44" fmla="*/ 890 w 932"/>
                <a:gd name="T45" fmla="*/ 13 h 179"/>
                <a:gd name="T46" fmla="*/ 931 w 932"/>
                <a:gd name="T47" fmla="*/ 4 h 179"/>
                <a:gd name="T48" fmla="*/ 926 w 932"/>
                <a:gd name="T49" fmla="*/ 13 h 179"/>
                <a:gd name="T50" fmla="*/ 923 w 932"/>
                <a:gd name="T51" fmla="*/ 4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32" h="179">
                  <a:moveTo>
                    <a:pt x="923" y="44"/>
                  </a:moveTo>
                  <a:cubicBezTo>
                    <a:pt x="908" y="44"/>
                    <a:pt x="895" y="46"/>
                    <a:pt x="887" y="60"/>
                  </a:cubicBezTo>
                  <a:cubicBezTo>
                    <a:pt x="884" y="66"/>
                    <a:pt x="878" y="66"/>
                    <a:pt x="872" y="68"/>
                  </a:cubicBezTo>
                  <a:cubicBezTo>
                    <a:pt x="833" y="78"/>
                    <a:pt x="794" y="79"/>
                    <a:pt x="755" y="84"/>
                  </a:cubicBezTo>
                  <a:cubicBezTo>
                    <a:pt x="701" y="91"/>
                    <a:pt x="647" y="96"/>
                    <a:pt x="594" y="107"/>
                  </a:cubicBezTo>
                  <a:cubicBezTo>
                    <a:pt x="575" y="110"/>
                    <a:pt x="555" y="108"/>
                    <a:pt x="535" y="111"/>
                  </a:cubicBezTo>
                  <a:cubicBezTo>
                    <a:pt x="461" y="120"/>
                    <a:pt x="387" y="130"/>
                    <a:pt x="312" y="137"/>
                  </a:cubicBezTo>
                  <a:cubicBezTo>
                    <a:pt x="279" y="140"/>
                    <a:pt x="244" y="144"/>
                    <a:pt x="211" y="153"/>
                  </a:cubicBezTo>
                  <a:cubicBezTo>
                    <a:pt x="194" y="159"/>
                    <a:pt x="175" y="156"/>
                    <a:pt x="158" y="157"/>
                  </a:cubicBezTo>
                  <a:cubicBezTo>
                    <a:pt x="113" y="161"/>
                    <a:pt x="70" y="172"/>
                    <a:pt x="26" y="175"/>
                  </a:cubicBezTo>
                  <a:cubicBezTo>
                    <a:pt x="23" y="176"/>
                    <a:pt x="19" y="176"/>
                    <a:pt x="16" y="175"/>
                  </a:cubicBezTo>
                  <a:cubicBezTo>
                    <a:pt x="10" y="174"/>
                    <a:pt x="1" y="179"/>
                    <a:pt x="0" y="169"/>
                  </a:cubicBezTo>
                  <a:cubicBezTo>
                    <a:pt x="0" y="162"/>
                    <a:pt x="9" y="158"/>
                    <a:pt x="16" y="156"/>
                  </a:cubicBezTo>
                  <a:cubicBezTo>
                    <a:pt x="33" y="153"/>
                    <a:pt x="51" y="149"/>
                    <a:pt x="69" y="148"/>
                  </a:cubicBezTo>
                  <a:cubicBezTo>
                    <a:pt x="111" y="147"/>
                    <a:pt x="152" y="137"/>
                    <a:pt x="194" y="130"/>
                  </a:cubicBezTo>
                  <a:cubicBezTo>
                    <a:pt x="233" y="124"/>
                    <a:pt x="274" y="121"/>
                    <a:pt x="314" y="115"/>
                  </a:cubicBezTo>
                  <a:cubicBezTo>
                    <a:pt x="358" y="110"/>
                    <a:pt x="402" y="107"/>
                    <a:pt x="445" y="97"/>
                  </a:cubicBezTo>
                  <a:cubicBezTo>
                    <a:pt x="475" y="90"/>
                    <a:pt x="504" y="93"/>
                    <a:pt x="534" y="88"/>
                  </a:cubicBezTo>
                  <a:cubicBezTo>
                    <a:pt x="556" y="85"/>
                    <a:pt x="578" y="81"/>
                    <a:pt x="600" y="78"/>
                  </a:cubicBezTo>
                  <a:cubicBezTo>
                    <a:pt x="657" y="69"/>
                    <a:pt x="713" y="62"/>
                    <a:pt x="769" y="55"/>
                  </a:cubicBezTo>
                  <a:cubicBezTo>
                    <a:pt x="807" y="51"/>
                    <a:pt x="844" y="48"/>
                    <a:pt x="881" y="36"/>
                  </a:cubicBezTo>
                  <a:cubicBezTo>
                    <a:pt x="887" y="34"/>
                    <a:pt x="895" y="31"/>
                    <a:pt x="887" y="26"/>
                  </a:cubicBezTo>
                  <a:cubicBezTo>
                    <a:pt x="872" y="15"/>
                    <a:pt x="885" y="14"/>
                    <a:pt x="890" y="13"/>
                  </a:cubicBezTo>
                  <a:cubicBezTo>
                    <a:pt x="904" y="11"/>
                    <a:pt x="916" y="0"/>
                    <a:pt x="931" y="4"/>
                  </a:cubicBezTo>
                  <a:cubicBezTo>
                    <a:pt x="932" y="8"/>
                    <a:pt x="929" y="11"/>
                    <a:pt x="926" y="13"/>
                  </a:cubicBezTo>
                  <a:cubicBezTo>
                    <a:pt x="916" y="22"/>
                    <a:pt x="911" y="32"/>
                    <a:pt x="923" y="44"/>
                  </a:cubicBezTo>
                  <a:close/>
                </a:path>
              </a:pathLst>
            </a:custGeom>
            <a:solidFill>
              <a:srgbClr val="FDC5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33"/>
            <p:cNvSpPr>
              <a:spLocks/>
            </p:cNvSpPr>
            <p:nvPr userDrawn="1"/>
          </p:nvSpPr>
          <p:spPr bwMode="auto">
            <a:xfrm>
              <a:off x="4675188" y="4344988"/>
              <a:ext cx="1839913" cy="447675"/>
            </a:xfrm>
            <a:custGeom>
              <a:avLst/>
              <a:gdLst>
                <a:gd name="T0" fmla="*/ 18 w 490"/>
                <a:gd name="T1" fmla="*/ 110 h 119"/>
                <a:gd name="T2" fmla="*/ 13 w 490"/>
                <a:gd name="T3" fmla="*/ 81 h 119"/>
                <a:gd name="T4" fmla="*/ 26 w 490"/>
                <a:gd name="T5" fmla="*/ 70 h 119"/>
                <a:gd name="T6" fmla="*/ 184 w 490"/>
                <a:gd name="T7" fmla="*/ 49 h 119"/>
                <a:gd name="T8" fmla="*/ 260 w 490"/>
                <a:gd name="T9" fmla="*/ 26 h 119"/>
                <a:gd name="T10" fmla="*/ 285 w 490"/>
                <a:gd name="T11" fmla="*/ 23 h 119"/>
                <a:gd name="T12" fmla="*/ 314 w 490"/>
                <a:gd name="T13" fmla="*/ 22 h 119"/>
                <a:gd name="T14" fmla="*/ 366 w 490"/>
                <a:gd name="T15" fmla="*/ 12 h 119"/>
                <a:gd name="T16" fmla="*/ 440 w 490"/>
                <a:gd name="T17" fmla="*/ 2 h 119"/>
                <a:gd name="T18" fmla="*/ 464 w 490"/>
                <a:gd name="T19" fmla="*/ 0 h 119"/>
                <a:gd name="T20" fmla="*/ 480 w 490"/>
                <a:gd name="T21" fmla="*/ 2 h 119"/>
                <a:gd name="T22" fmla="*/ 490 w 490"/>
                <a:gd name="T23" fmla="*/ 14 h 119"/>
                <a:gd name="T24" fmla="*/ 483 w 490"/>
                <a:gd name="T25" fmla="*/ 18 h 119"/>
                <a:gd name="T26" fmla="*/ 431 w 490"/>
                <a:gd name="T27" fmla="*/ 27 h 119"/>
                <a:gd name="T28" fmla="*/ 430 w 490"/>
                <a:gd name="T29" fmla="*/ 31 h 119"/>
                <a:gd name="T30" fmla="*/ 421 w 490"/>
                <a:gd name="T31" fmla="*/ 40 h 119"/>
                <a:gd name="T32" fmla="*/ 410 w 490"/>
                <a:gd name="T33" fmla="*/ 41 h 119"/>
                <a:gd name="T34" fmla="*/ 405 w 490"/>
                <a:gd name="T35" fmla="*/ 39 h 119"/>
                <a:gd name="T36" fmla="*/ 398 w 490"/>
                <a:gd name="T37" fmla="*/ 36 h 119"/>
                <a:gd name="T38" fmla="*/ 305 w 490"/>
                <a:gd name="T39" fmla="*/ 60 h 119"/>
                <a:gd name="T40" fmla="*/ 269 w 490"/>
                <a:gd name="T41" fmla="*/ 66 h 119"/>
                <a:gd name="T42" fmla="*/ 264 w 490"/>
                <a:gd name="T43" fmla="*/ 70 h 119"/>
                <a:gd name="T44" fmla="*/ 303 w 490"/>
                <a:gd name="T45" fmla="*/ 62 h 119"/>
                <a:gd name="T46" fmla="*/ 333 w 490"/>
                <a:gd name="T47" fmla="*/ 48 h 119"/>
                <a:gd name="T48" fmla="*/ 375 w 490"/>
                <a:gd name="T49" fmla="*/ 49 h 119"/>
                <a:gd name="T50" fmla="*/ 381 w 490"/>
                <a:gd name="T51" fmla="*/ 65 h 119"/>
                <a:gd name="T52" fmla="*/ 377 w 490"/>
                <a:gd name="T53" fmla="*/ 69 h 119"/>
                <a:gd name="T54" fmla="*/ 334 w 490"/>
                <a:gd name="T55" fmla="*/ 78 h 119"/>
                <a:gd name="T56" fmla="*/ 329 w 490"/>
                <a:gd name="T57" fmla="*/ 78 h 119"/>
                <a:gd name="T58" fmla="*/ 261 w 490"/>
                <a:gd name="T59" fmla="*/ 98 h 119"/>
                <a:gd name="T60" fmla="*/ 202 w 490"/>
                <a:gd name="T61" fmla="*/ 106 h 119"/>
                <a:gd name="T62" fmla="*/ 169 w 490"/>
                <a:gd name="T63" fmla="*/ 114 h 119"/>
                <a:gd name="T64" fmla="*/ 154 w 490"/>
                <a:gd name="T65" fmla="*/ 114 h 119"/>
                <a:gd name="T66" fmla="*/ 126 w 490"/>
                <a:gd name="T67" fmla="*/ 118 h 119"/>
                <a:gd name="T68" fmla="*/ 109 w 490"/>
                <a:gd name="T69" fmla="*/ 105 h 119"/>
                <a:gd name="T70" fmla="*/ 62 w 490"/>
                <a:gd name="T71" fmla="*/ 106 h 119"/>
                <a:gd name="T72" fmla="*/ 18 w 490"/>
                <a:gd name="T73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90" h="119">
                  <a:moveTo>
                    <a:pt x="18" y="110"/>
                  </a:moveTo>
                  <a:cubicBezTo>
                    <a:pt x="0" y="103"/>
                    <a:pt x="3" y="92"/>
                    <a:pt x="13" y="81"/>
                  </a:cubicBezTo>
                  <a:cubicBezTo>
                    <a:pt x="16" y="77"/>
                    <a:pt x="21" y="73"/>
                    <a:pt x="26" y="70"/>
                  </a:cubicBezTo>
                  <a:cubicBezTo>
                    <a:pt x="79" y="65"/>
                    <a:pt x="132" y="64"/>
                    <a:pt x="184" y="49"/>
                  </a:cubicBezTo>
                  <a:cubicBezTo>
                    <a:pt x="210" y="42"/>
                    <a:pt x="236" y="39"/>
                    <a:pt x="260" y="26"/>
                  </a:cubicBezTo>
                  <a:cubicBezTo>
                    <a:pt x="268" y="22"/>
                    <a:pt x="277" y="19"/>
                    <a:pt x="285" y="23"/>
                  </a:cubicBezTo>
                  <a:cubicBezTo>
                    <a:pt x="295" y="27"/>
                    <a:pt x="304" y="24"/>
                    <a:pt x="314" y="22"/>
                  </a:cubicBezTo>
                  <a:cubicBezTo>
                    <a:pt x="331" y="15"/>
                    <a:pt x="348" y="12"/>
                    <a:pt x="366" y="12"/>
                  </a:cubicBezTo>
                  <a:cubicBezTo>
                    <a:pt x="391" y="12"/>
                    <a:pt x="415" y="5"/>
                    <a:pt x="440" y="2"/>
                  </a:cubicBezTo>
                  <a:cubicBezTo>
                    <a:pt x="448" y="0"/>
                    <a:pt x="456" y="0"/>
                    <a:pt x="464" y="0"/>
                  </a:cubicBezTo>
                  <a:cubicBezTo>
                    <a:pt x="469" y="0"/>
                    <a:pt x="475" y="1"/>
                    <a:pt x="480" y="2"/>
                  </a:cubicBezTo>
                  <a:cubicBezTo>
                    <a:pt x="485" y="5"/>
                    <a:pt x="490" y="7"/>
                    <a:pt x="490" y="14"/>
                  </a:cubicBezTo>
                  <a:cubicBezTo>
                    <a:pt x="488" y="16"/>
                    <a:pt x="486" y="17"/>
                    <a:pt x="483" y="18"/>
                  </a:cubicBezTo>
                  <a:cubicBezTo>
                    <a:pt x="465" y="21"/>
                    <a:pt x="449" y="28"/>
                    <a:pt x="431" y="27"/>
                  </a:cubicBezTo>
                  <a:cubicBezTo>
                    <a:pt x="428" y="26"/>
                    <a:pt x="430" y="29"/>
                    <a:pt x="430" y="31"/>
                  </a:cubicBezTo>
                  <a:cubicBezTo>
                    <a:pt x="429" y="36"/>
                    <a:pt x="426" y="38"/>
                    <a:pt x="421" y="40"/>
                  </a:cubicBezTo>
                  <a:cubicBezTo>
                    <a:pt x="418" y="42"/>
                    <a:pt x="414" y="42"/>
                    <a:pt x="410" y="41"/>
                  </a:cubicBezTo>
                  <a:cubicBezTo>
                    <a:pt x="408" y="41"/>
                    <a:pt x="406" y="40"/>
                    <a:pt x="405" y="39"/>
                  </a:cubicBezTo>
                  <a:cubicBezTo>
                    <a:pt x="402" y="38"/>
                    <a:pt x="400" y="35"/>
                    <a:pt x="398" y="36"/>
                  </a:cubicBezTo>
                  <a:cubicBezTo>
                    <a:pt x="366" y="42"/>
                    <a:pt x="333" y="39"/>
                    <a:pt x="305" y="60"/>
                  </a:cubicBezTo>
                  <a:cubicBezTo>
                    <a:pt x="292" y="63"/>
                    <a:pt x="278" y="65"/>
                    <a:pt x="269" y="66"/>
                  </a:cubicBezTo>
                  <a:cubicBezTo>
                    <a:pt x="262" y="68"/>
                    <a:pt x="264" y="70"/>
                    <a:pt x="264" y="70"/>
                  </a:cubicBezTo>
                  <a:cubicBezTo>
                    <a:pt x="277" y="63"/>
                    <a:pt x="290" y="64"/>
                    <a:pt x="303" y="62"/>
                  </a:cubicBezTo>
                  <a:cubicBezTo>
                    <a:pt x="314" y="58"/>
                    <a:pt x="323" y="57"/>
                    <a:pt x="333" y="48"/>
                  </a:cubicBezTo>
                  <a:cubicBezTo>
                    <a:pt x="344" y="38"/>
                    <a:pt x="361" y="38"/>
                    <a:pt x="375" y="49"/>
                  </a:cubicBezTo>
                  <a:cubicBezTo>
                    <a:pt x="377" y="54"/>
                    <a:pt x="394" y="54"/>
                    <a:pt x="381" y="65"/>
                  </a:cubicBezTo>
                  <a:cubicBezTo>
                    <a:pt x="380" y="66"/>
                    <a:pt x="378" y="68"/>
                    <a:pt x="377" y="69"/>
                  </a:cubicBezTo>
                  <a:cubicBezTo>
                    <a:pt x="364" y="79"/>
                    <a:pt x="347" y="66"/>
                    <a:pt x="334" y="78"/>
                  </a:cubicBezTo>
                  <a:cubicBezTo>
                    <a:pt x="332" y="79"/>
                    <a:pt x="331" y="79"/>
                    <a:pt x="329" y="78"/>
                  </a:cubicBezTo>
                  <a:cubicBezTo>
                    <a:pt x="307" y="87"/>
                    <a:pt x="284" y="93"/>
                    <a:pt x="261" y="98"/>
                  </a:cubicBezTo>
                  <a:cubicBezTo>
                    <a:pt x="243" y="107"/>
                    <a:pt x="224" y="115"/>
                    <a:pt x="202" y="106"/>
                  </a:cubicBezTo>
                  <a:cubicBezTo>
                    <a:pt x="192" y="110"/>
                    <a:pt x="179" y="107"/>
                    <a:pt x="169" y="114"/>
                  </a:cubicBezTo>
                  <a:cubicBezTo>
                    <a:pt x="164" y="119"/>
                    <a:pt x="159" y="118"/>
                    <a:pt x="154" y="114"/>
                  </a:cubicBezTo>
                  <a:cubicBezTo>
                    <a:pt x="143" y="110"/>
                    <a:pt x="134" y="109"/>
                    <a:pt x="126" y="118"/>
                  </a:cubicBezTo>
                  <a:cubicBezTo>
                    <a:pt x="117" y="117"/>
                    <a:pt x="113" y="112"/>
                    <a:pt x="109" y="105"/>
                  </a:cubicBezTo>
                  <a:cubicBezTo>
                    <a:pt x="94" y="100"/>
                    <a:pt x="78" y="108"/>
                    <a:pt x="62" y="106"/>
                  </a:cubicBezTo>
                  <a:cubicBezTo>
                    <a:pt x="47" y="103"/>
                    <a:pt x="32" y="110"/>
                    <a:pt x="18" y="110"/>
                  </a:cubicBezTo>
                  <a:close/>
                </a:path>
              </a:pathLst>
            </a:custGeom>
            <a:solidFill>
              <a:srgbClr val="FCC1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4"/>
            <p:cNvSpPr>
              <a:spLocks/>
            </p:cNvSpPr>
            <p:nvPr userDrawn="1"/>
          </p:nvSpPr>
          <p:spPr bwMode="auto">
            <a:xfrm>
              <a:off x="2738438" y="4249738"/>
              <a:ext cx="1100138" cy="274638"/>
            </a:xfrm>
            <a:custGeom>
              <a:avLst/>
              <a:gdLst>
                <a:gd name="T0" fmla="*/ 157 w 293"/>
                <a:gd name="T1" fmla="*/ 8 h 73"/>
                <a:gd name="T2" fmla="*/ 152 w 293"/>
                <a:gd name="T3" fmla="*/ 20 h 73"/>
                <a:gd name="T4" fmla="*/ 274 w 293"/>
                <a:gd name="T5" fmla="*/ 14 h 73"/>
                <a:gd name="T6" fmla="*/ 293 w 293"/>
                <a:gd name="T7" fmla="*/ 23 h 73"/>
                <a:gd name="T8" fmla="*/ 201 w 293"/>
                <a:gd name="T9" fmla="*/ 24 h 73"/>
                <a:gd name="T10" fmla="*/ 162 w 293"/>
                <a:gd name="T11" fmla="*/ 38 h 73"/>
                <a:gd name="T12" fmla="*/ 105 w 293"/>
                <a:gd name="T13" fmla="*/ 47 h 73"/>
                <a:gd name="T14" fmla="*/ 39 w 293"/>
                <a:gd name="T15" fmla="*/ 68 h 73"/>
                <a:gd name="T16" fmla="*/ 0 w 293"/>
                <a:gd name="T17" fmla="*/ 70 h 73"/>
                <a:gd name="T18" fmla="*/ 10 w 293"/>
                <a:gd name="T19" fmla="*/ 63 h 73"/>
                <a:gd name="T20" fmla="*/ 14 w 293"/>
                <a:gd name="T21" fmla="*/ 53 h 73"/>
                <a:gd name="T22" fmla="*/ 26 w 293"/>
                <a:gd name="T23" fmla="*/ 46 h 73"/>
                <a:gd name="T24" fmla="*/ 82 w 293"/>
                <a:gd name="T25" fmla="*/ 42 h 73"/>
                <a:gd name="T26" fmla="*/ 94 w 293"/>
                <a:gd name="T27" fmla="*/ 23 h 73"/>
                <a:gd name="T28" fmla="*/ 117 w 293"/>
                <a:gd name="T29" fmla="*/ 15 h 73"/>
                <a:gd name="T30" fmla="*/ 134 w 293"/>
                <a:gd name="T31" fmla="*/ 6 h 73"/>
                <a:gd name="T32" fmla="*/ 149 w 293"/>
                <a:gd name="T33" fmla="*/ 1 h 73"/>
                <a:gd name="T34" fmla="*/ 157 w 293"/>
                <a:gd name="T35" fmla="*/ 8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3" h="73">
                  <a:moveTo>
                    <a:pt x="157" y="8"/>
                  </a:moveTo>
                  <a:cubicBezTo>
                    <a:pt x="156" y="12"/>
                    <a:pt x="150" y="14"/>
                    <a:pt x="152" y="20"/>
                  </a:cubicBezTo>
                  <a:cubicBezTo>
                    <a:pt x="193" y="17"/>
                    <a:pt x="233" y="22"/>
                    <a:pt x="274" y="14"/>
                  </a:cubicBezTo>
                  <a:cubicBezTo>
                    <a:pt x="281" y="13"/>
                    <a:pt x="290" y="13"/>
                    <a:pt x="293" y="23"/>
                  </a:cubicBezTo>
                  <a:cubicBezTo>
                    <a:pt x="263" y="17"/>
                    <a:pt x="232" y="26"/>
                    <a:pt x="201" y="24"/>
                  </a:cubicBezTo>
                  <a:cubicBezTo>
                    <a:pt x="185" y="23"/>
                    <a:pt x="173" y="29"/>
                    <a:pt x="162" y="38"/>
                  </a:cubicBezTo>
                  <a:cubicBezTo>
                    <a:pt x="141" y="31"/>
                    <a:pt x="122" y="36"/>
                    <a:pt x="105" y="47"/>
                  </a:cubicBezTo>
                  <a:cubicBezTo>
                    <a:pt x="83" y="53"/>
                    <a:pt x="60" y="58"/>
                    <a:pt x="39" y="68"/>
                  </a:cubicBezTo>
                  <a:cubicBezTo>
                    <a:pt x="27" y="73"/>
                    <a:pt x="14" y="71"/>
                    <a:pt x="0" y="70"/>
                  </a:cubicBezTo>
                  <a:cubicBezTo>
                    <a:pt x="2" y="63"/>
                    <a:pt x="7" y="64"/>
                    <a:pt x="10" y="63"/>
                  </a:cubicBezTo>
                  <a:cubicBezTo>
                    <a:pt x="15" y="61"/>
                    <a:pt x="23" y="63"/>
                    <a:pt x="14" y="53"/>
                  </a:cubicBezTo>
                  <a:cubicBezTo>
                    <a:pt x="9" y="47"/>
                    <a:pt x="21" y="48"/>
                    <a:pt x="26" y="46"/>
                  </a:cubicBezTo>
                  <a:cubicBezTo>
                    <a:pt x="45" y="55"/>
                    <a:pt x="63" y="44"/>
                    <a:pt x="82" y="42"/>
                  </a:cubicBezTo>
                  <a:cubicBezTo>
                    <a:pt x="95" y="40"/>
                    <a:pt x="85" y="26"/>
                    <a:pt x="94" y="23"/>
                  </a:cubicBezTo>
                  <a:cubicBezTo>
                    <a:pt x="102" y="22"/>
                    <a:pt x="110" y="20"/>
                    <a:pt x="117" y="15"/>
                  </a:cubicBezTo>
                  <a:cubicBezTo>
                    <a:pt x="123" y="12"/>
                    <a:pt x="128" y="9"/>
                    <a:pt x="134" y="6"/>
                  </a:cubicBezTo>
                  <a:cubicBezTo>
                    <a:pt x="138" y="3"/>
                    <a:pt x="143" y="0"/>
                    <a:pt x="149" y="1"/>
                  </a:cubicBezTo>
                  <a:cubicBezTo>
                    <a:pt x="153" y="2"/>
                    <a:pt x="156" y="4"/>
                    <a:pt x="157" y="8"/>
                  </a:cubicBezTo>
                  <a:close/>
                </a:path>
              </a:pathLst>
            </a:custGeom>
            <a:solidFill>
              <a:srgbClr val="FAE7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35"/>
            <p:cNvSpPr>
              <a:spLocks/>
            </p:cNvSpPr>
            <p:nvPr userDrawn="1"/>
          </p:nvSpPr>
          <p:spPr bwMode="auto">
            <a:xfrm>
              <a:off x="4402138" y="4276725"/>
              <a:ext cx="547688" cy="161925"/>
            </a:xfrm>
            <a:custGeom>
              <a:avLst/>
              <a:gdLst>
                <a:gd name="T0" fmla="*/ 130 w 146"/>
                <a:gd name="T1" fmla="*/ 32 h 43"/>
                <a:gd name="T2" fmla="*/ 110 w 146"/>
                <a:gd name="T3" fmla="*/ 32 h 43"/>
                <a:gd name="T4" fmla="*/ 124 w 146"/>
                <a:gd name="T5" fmla="*/ 23 h 43"/>
                <a:gd name="T6" fmla="*/ 23 w 146"/>
                <a:gd name="T7" fmla="*/ 41 h 43"/>
                <a:gd name="T8" fmla="*/ 6 w 146"/>
                <a:gd name="T9" fmla="*/ 27 h 43"/>
                <a:gd name="T10" fmla="*/ 10 w 146"/>
                <a:gd name="T11" fmla="*/ 23 h 43"/>
                <a:gd name="T12" fmla="*/ 49 w 146"/>
                <a:gd name="T13" fmla="*/ 14 h 43"/>
                <a:gd name="T14" fmla="*/ 17 w 146"/>
                <a:gd name="T15" fmla="*/ 15 h 43"/>
                <a:gd name="T16" fmla="*/ 10 w 146"/>
                <a:gd name="T17" fmla="*/ 0 h 43"/>
                <a:gd name="T18" fmla="*/ 20 w 146"/>
                <a:gd name="T19" fmla="*/ 6 h 43"/>
                <a:gd name="T20" fmla="*/ 100 w 146"/>
                <a:gd name="T21" fmla="*/ 6 h 43"/>
                <a:gd name="T22" fmla="*/ 134 w 146"/>
                <a:gd name="T23" fmla="*/ 16 h 43"/>
                <a:gd name="T24" fmla="*/ 130 w 146"/>
                <a:gd name="T25" fmla="*/ 3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6" h="43">
                  <a:moveTo>
                    <a:pt x="130" y="32"/>
                  </a:moveTo>
                  <a:cubicBezTo>
                    <a:pt x="124" y="32"/>
                    <a:pt x="117" y="32"/>
                    <a:pt x="110" y="32"/>
                  </a:cubicBezTo>
                  <a:cubicBezTo>
                    <a:pt x="111" y="21"/>
                    <a:pt x="120" y="25"/>
                    <a:pt x="124" y="23"/>
                  </a:cubicBezTo>
                  <a:cubicBezTo>
                    <a:pt x="90" y="20"/>
                    <a:pt x="58" y="37"/>
                    <a:pt x="23" y="41"/>
                  </a:cubicBezTo>
                  <a:cubicBezTo>
                    <a:pt x="15" y="39"/>
                    <a:pt x="3" y="43"/>
                    <a:pt x="6" y="27"/>
                  </a:cubicBezTo>
                  <a:cubicBezTo>
                    <a:pt x="8" y="26"/>
                    <a:pt x="9" y="25"/>
                    <a:pt x="10" y="23"/>
                  </a:cubicBezTo>
                  <a:cubicBezTo>
                    <a:pt x="23" y="14"/>
                    <a:pt x="36" y="12"/>
                    <a:pt x="49" y="14"/>
                  </a:cubicBezTo>
                  <a:cubicBezTo>
                    <a:pt x="40" y="10"/>
                    <a:pt x="28" y="17"/>
                    <a:pt x="17" y="15"/>
                  </a:cubicBezTo>
                  <a:cubicBezTo>
                    <a:pt x="8" y="13"/>
                    <a:pt x="0" y="11"/>
                    <a:pt x="10" y="0"/>
                  </a:cubicBezTo>
                  <a:cubicBezTo>
                    <a:pt x="14" y="2"/>
                    <a:pt x="17" y="6"/>
                    <a:pt x="20" y="6"/>
                  </a:cubicBezTo>
                  <a:cubicBezTo>
                    <a:pt x="47" y="4"/>
                    <a:pt x="73" y="14"/>
                    <a:pt x="100" y="6"/>
                  </a:cubicBezTo>
                  <a:cubicBezTo>
                    <a:pt x="114" y="1"/>
                    <a:pt x="122" y="14"/>
                    <a:pt x="134" y="16"/>
                  </a:cubicBezTo>
                  <a:cubicBezTo>
                    <a:pt x="146" y="24"/>
                    <a:pt x="136" y="27"/>
                    <a:pt x="130" y="32"/>
                  </a:cubicBezTo>
                  <a:close/>
                </a:path>
              </a:pathLst>
            </a:custGeom>
            <a:solidFill>
              <a:srgbClr val="FBF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36"/>
            <p:cNvSpPr>
              <a:spLocks/>
            </p:cNvSpPr>
            <p:nvPr userDrawn="1"/>
          </p:nvSpPr>
          <p:spPr bwMode="auto">
            <a:xfrm>
              <a:off x="5700713" y="4321175"/>
              <a:ext cx="635000" cy="106363"/>
            </a:xfrm>
            <a:custGeom>
              <a:avLst/>
              <a:gdLst>
                <a:gd name="T0" fmla="*/ 0 w 169"/>
                <a:gd name="T1" fmla="*/ 15 h 28"/>
                <a:gd name="T2" fmla="*/ 13 w 169"/>
                <a:gd name="T3" fmla="*/ 12 h 28"/>
                <a:gd name="T4" fmla="*/ 131 w 169"/>
                <a:gd name="T5" fmla="*/ 4 h 28"/>
                <a:gd name="T6" fmla="*/ 169 w 169"/>
                <a:gd name="T7" fmla="*/ 12 h 28"/>
                <a:gd name="T8" fmla="*/ 111 w 169"/>
                <a:gd name="T9" fmla="*/ 23 h 28"/>
                <a:gd name="T10" fmla="*/ 41 w 169"/>
                <a:gd name="T11" fmla="*/ 28 h 28"/>
                <a:gd name="T12" fmla="*/ 41 w 169"/>
                <a:gd name="T13" fmla="*/ 20 h 28"/>
                <a:gd name="T14" fmla="*/ 0 w 169"/>
                <a:gd name="T15" fmla="*/ 1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28">
                  <a:moveTo>
                    <a:pt x="0" y="15"/>
                  </a:moveTo>
                  <a:cubicBezTo>
                    <a:pt x="4" y="12"/>
                    <a:pt x="9" y="12"/>
                    <a:pt x="13" y="12"/>
                  </a:cubicBezTo>
                  <a:cubicBezTo>
                    <a:pt x="53" y="13"/>
                    <a:pt x="92" y="12"/>
                    <a:pt x="131" y="4"/>
                  </a:cubicBezTo>
                  <a:cubicBezTo>
                    <a:pt x="146" y="0"/>
                    <a:pt x="156" y="12"/>
                    <a:pt x="169" y="12"/>
                  </a:cubicBezTo>
                  <a:cubicBezTo>
                    <a:pt x="151" y="20"/>
                    <a:pt x="130" y="22"/>
                    <a:pt x="111" y="23"/>
                  </a:cubicBezTo>
                  <a:cubicBezTo>
                    <a:pt x="88" y="24"/>
                    <a:pt x="65" y="28"/>
                    <a:pt x="41" y="28"/>
                  </a:cubicBezTo>
                  <a:cubicBezTo>
                    <a:pt x="40" y="25"/>
                    <a:pt x="50" y="22"/>
                    <a:pt x="41" y="20"/>
                  </a:cubicBezTo>
                  <a:cubicBezTo>
                    <a:pt x="28" y="18"/>
                    <a:pt x="14" y="17"/>
                    <a:pt x="0" y="15"/>
                  </a:cubicBezTo>
                  <a:close/>
                </a:path>
              </a:pathLst>
            </a:custGeom>
            <a:solidFill>
              <a:srgbClr val="F6E7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37"/>
            <p:cNvSpPr>
              <a:spLocks/>
            </p:cNvSpPr>
            <p:nvPr userDrawn="1"/>
          </p:nvSpPr>
          <p:spPr bwMode="auto">
            <a:xfrm>
              <a:off x="4078288" y="4378325"/>
              <a:ext cx="541338" cy="150813"/>
            </a:xfrm>
            <a:custGeom>
              <a:avLst/>
              <a:gdLst>
                <a:gd name="T0" fmla="*/ 92 w 144"/>
                <a:gd name="T1" fmla="*/ 0 h 40"/>
                <a:gd name="T2" fmla="*/ 113 w 144"/>
                <a:gd name="T3" fmla="*/ 9 h 40"/>
                <a:gd name="T4" fmla="*/ 144 w 144"/>
                <a:gd name="T5" fmla="*/ 20 h 40"/>
                <a:gd name="T6" fmla="*/ 93 w 144"/>
                <a:gd name="T7" fmla="*/ 23 h 40"/>
                <a:gd name="T8" fmla="*/ 74 w 144"/>
                <a:gd name="T9" fmla="*/ 25 h 40"/>
                <a:gd name="T10" fmla="*/ 0 w 144"/>
                <a:gd name="T11" fmla="*/ 36 h 40"/>
                <a:gd name="T12" fmla="*/ 40 w 144"/>
                <a:gd name="T13" fmla="*/ 28 h 40"/>
                <a:gd name="T14" fmla="*/ 92 w 144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4" h="40">
                  <a:moveTo>
                    <a:pt x="92" y="0"/>
                  </a:moveTo>
                  <a:cubicBezTo>
                    <a:pt x="95" y="13"/>
                    <a:pt x="106" y="7"/>
                    <a:pt x="113" y="9"/>
                  </a:cubicBezTo>
                  <a:cubicBezTo>
                    <a:pt x="123" y="14"/>
                    <a:pt x="136" y="9"/>
                    <a:pt x="144" y="20"/>
                  </a:cubicBezTo>
                  <a:cubicBezTo>
                    <a:pt x="127" y="22"/>
                    <a:pt x="111" y="40"/>
                    <a:pt x="93" y="23"/>
                  </a:cubicBezTo>
                  <a:cubicBezTo>
                    <a:pt x="88" y="18"/>
                    <a:pt x="80" y="23"/>
                    <a:pt x="74" y="25"/>
                  </a:cubicBezTo>
                  <a:cubicBezTo>
                    <a:pt x="50" y="32"/>
                    <a:pt x="25" y="36"/>
                    <a:pt x="0" y="36"/>
                  </a:cubicBezTo>
                  <a:cubicBezTo>
                    <a:pt x="13" y="29"/>
                    <a:pt x="26" y="28"/>
                    <a:pt x="40" y="28"/>
                  </a:cubicBezTo>
                  <a:cubicBezTo>
                    <a:pt x="64" y="30"/>
                    <a:pt x="74" y="8"/>
                    <a:pt x="92" y="0"/>
                  </a:cubicBezTo>
                  <a:close/>
                </a:path>
              </a:pathLst>
            </a:custGeom>
            <a:solidFill>
              <a:srgbClr val="F8E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38"/>
            <p:cNvSpPr>
              <a:spLocks/>
            </p:cNvSpPr>
            <p:nvPr userDrawn="1"/>
          </p:nvSpPr>
          <p:spPr bwMode="auto">
            <a:xfrm>
              <a:off x="2835275" y="4337050"/>
              <a:ext cx="285750" cy="134938"/>
            </a:xfrm>
            <a:custGeom>
              <a:avLst/>
              <a:gdLst>
                <a:gd name="T0" fmla="*/ 68 w 76"/>
                <a:gd name="T1" fmla="*/ 0 h 36"/>
                <a:gd name="T2" fmla="*/ 51 w 76"/>
                <a:gd name="T3" fmla="*/ 24 h 36"/>
                <a:gd name="T4" fmla="*/ 34 w 76"/>
                <a:gd name="T5" fmla="*/ 29 h 36"/>
                <a:gd name="T6" fmla="*/ 0 w 76"/>
                <a:gd name="T7" fmla="*/ 23 h 36"/>
                <a:gd name="T8" fmla="*/ 20 w 76"/>
                <a:gd name="T9" fmla="*/ 19 h 36"/>
                <a:gd name="T10" fmla="*/ 68 w 76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36">
                  <a:moveTo>
                    <a:pt x="68" y="0"/>
                  </a:moveTo>
                  <a:cubicBezTo>
                    <a:pt x="76" y="17"/>
                    <a:pt x="68" y="23"/>
                    <a:pt x="51" y="24"/>
                  </a:cubicBezTo>
                  <a:cubicBezTo>
                    <a:pt x="45" y="24"/>
                    <a:pt x="39" y="26"/>
                    <a:pt x="34" y="29"/>
                  </a:cubicBezTo>
                  <a:cubicBezTo>
                    <a:pt x="21" y="36"/>
                    <a:pt x="10" y="34"/>
                    <a:pt x="0" y="23"/>
                  </a:cubicBezTo>
                  <a:cubicBezTo>
                    <a:pt x="5" y="17"/>
                    <a:pt x="13" y="20"/>
                    <a:pt x="20" y="19"/>
                  </a:cubicBezTo>
                  <a:cubicBezTo>
                    <a:pt x="38" y="18"/>
                    <a:pt x="53" y="9"/>
                    <a:pt x="68" y="0"/>
                  </a:cubicBezTo>
                  <a:close/>
                </a:path>
              </a:pathLst>
            </a:custGeom>
            <a:solidFill>
              <a:srgbClr val="F7E0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39"/>
            <p:cNvSpPr>
              <a:spLocks/>
            </p:cNvSpPr>
            <p:nvPr userDrawn="1"/>
          </p:nvSpPr>
          <p:spPr bwMode="auto">
            <a:xfrm>
              <a:off x="4292600" y="4235450"/>
              <a:ext cx="311150" cy="127000"/>
            </a:xfrm>
            <a:custGeom>
              <a:avLst/>
              <a:gdLst>
                <a:gd name="T0" fmla="*/ 39 w 83"/>
                <a:gd name="T1" fmla="*/ 11 h 34"/>
                <a:gd name="T2" fmla="*/ 48 w 83"/>
                <a:gd name="T3" fmla="*/ 23 h 34"/>
                <a:gd name="T4" fmla="*/ 83 w 83"/>
                <a:gd name="T5" fmla="*/ 24 h 34"/>
                <a:gd name="T6" fmla="*/ 39 w 83"/>
                <a:gd name="T7" fmla="*/ 34 h 34"/>
                <a:gd name="T8" fmla="*/ 28 w 83"/>
                <a:gd name="T9" fmla="*/ 27 h 34"/>
                <a:gd name="T10" fmla="*/ 0 w 83"/>
                <a:gd name="T11" fmla="*/ 19 h 34"/>
                <a:gd name="T12" fmla="*/ 39 w 83"/>
                <a:gd name="T13" fmla="*/ 1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34">
                  <a:moveTo>
                    <a:pt x="39" y="11"/>
                  </a:moveTo>
                  <a:cubicBezTo>
                    <a:pt x="37" y="19"/>
                    <a:pt x="38" y="24"/>
                    <a:pt x="48" y="23"/>
                  </a:cubicBezTo>
                  <a:cubicBezTo>
                    <a:pt x="60" y="22"/>
                    <a:pt x="71" y="23"/>
                    <a:pt x="83" y="24"/>
                  </a:cubicBezTo>
                  <a:cubicBezTo>
                    <a:pt x="68" y="24"/>
                    <a:pt x="54" y="32"/>
                    <a:pt x="39" y="34"/>
                  </a:cubicBezTo>
                  <a:cubicBezTo>
                    <a:pt x="43" y="21"/>
                    <a:pt x="32" y="29"/>
                    <a:pt x="28" y="27"/>
                  </a:cubicBezTo>
                  <a:cubicBezTo>
                    <a:pt x="19" y="23"/>
                    <a:pt x="5" y="34"/>
                    <a:pt x="0" y="19"/>
                  </a:cubicBezTo>
                  <a:cubicBezTo>
                    <a:pt x="14" y="0"/>
                    <a:pt x="17" y="0"/>
                    <a:pt x="39" y="11"/>
                  </a:cubicBezTo>
                  <a:close/>
                </a:path>
              </a:pathLst>
            </a:custGeom>
            <a:solidFill>
              <a:srgbClr val="F5D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40"/>
            <p:cNvSpPr>
              <a:spLocks/>
            </p:cNvSpPr>
            <p:nvPr userDrawn="1"/>
          </p:nvSpPr>
          <p:spPr bwMode="auto">
            <a:xfrm>
              <a:off x="3838575" y="4260850"/>
              <a:ext cx="363538" cy="128588"/>
            </a:xfrm>
            <a:custGeom>
              <a:avLst/>
              <a:gdLst>
                <a:gd name="T0" fmla="*/ 0 w 97"/>
                <a:gd name="T1" fmla="*/ 20 h 34"/>
                <a:gd name="T2" fmla="*/ 97 w 97"/>
                <a:gd name="T3" fmla="*/ 0 h 34"/>
                <a:gd name="T4" fmla="*/ 63 w 97"/>
                <a:gd name="T5" fmla="*/ 31 h 34"/>
                <a:gd name="T6" fmla="*/ 12 w 97"/>
                <a:gd name="T7" fmla="*/ 28 h 34"/>
                <a:gd name="T8" fmla="*/ 0 w 97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34">
                  <a:moveTo>
                    <a:pt x="0" y="20"/>
                  </a:moveTo>
                  <a:cubicBezTo>
                    <a:pt x="35" y="25"/>
                    <a:pt x="69" y="26"/>
                    <a:pt x="97" y="0"/>
                  </a:cubicBezTo>
                  <a:cubicBezTo>
                    <a:pt x="95" y="15"/>
                    <a:pt x="76" y="34"/>
                    <a:pt x="63" y="31"/>
                  </a:cubicBezTo>
                  <a:cubicBezTo>
                    <a:pt x="46" y="27"/>
                    <a:pt x="29" y="29"/>
                    <a:pt x="12" y="28"/>
                  </a:cubicBezTo>
                  <a:cubicBezTo>
                    <a:pt x="6" y="28"/>
                    <a:pt x="1" y="27"/>
                    <a:pt x="0" y="20"/>
                  </a:cubicBezTo>
                  <a:close/>
                </a:path>
              </a:pathLst>
            </a:custGeom>
            <a:solidFill>
              <a:srgbClr val="F5D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41"/>
            <p:cNvSpPr>
              <a:spLocks/>
            </p:cNvSpPr>
            <p:nvPr userDrawn="1"/>
          </p:nvSpPr>
          <p:spPr bwMode="auto">
            <a:xfrm>
              <a:off x="3121025" y="4356100"/>
              <a:ext cx="228600" cy="93663"/>
            </a:xfrm>
            <a:custGeom>
              <a:avLst/>
              <a:gdLst>
                <a:gd name="T0" fmla="*/ 3 w 61"/>
                <a:gd name="T1" fmla="*/ 19 h 25"/>
                <a:gd name="T2" fmla="*/ 3 w 61"/>
                <a:gd name="T3" fmla="*/ 10 h 25"/>
                <a:gd name="T4" fmla="*/ 61 w 61"/>
                <a:gd name="T5" fmla="*/ 5 h 25"/>
                <a:gd name="T6" fmla="*/ 60 w 61"/>
                <a:gd name="T7" fmla="*/ 10 h 25"/>
                <a:gd name="T8" fmla="*/ 3 w 61"/>
                <a:gd name="T9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5">
                  <a:moveTo>
                    <a:pt x="3" y="19"/>
                  </a:moveTo>
                  <a:cubicBezTo>
                    <a:pt x="3" y="16"/>
                    <a:pt x="0" y="13"/>
                    <a:pt x="3" y="10"/>
                  </a:cubicBezTo>
                  <a:cubicBezTo>
                    <a:pt x="10" y="4"/>
                    <a:pt x="53" y="0"/>
                    <a:pt x="61" y="5"/>
                  </a:cubicBezTo>
                  <a:cubicBezTo>
                    <a:pt x="61" y="5"/>
                    <a:pt x="60" y="9"/>
                    <a:pt x="60" y="10"/>
                  </a:cubicBezTo>
                  <a:cubicBezTo>
                    <a:pt x="40" y="10"/>
                    <a:pt x="23" y="25"/>
                    <a:pt x="3" y="19"/>
                  </a:cubicBezTo>
                  <a:close/>
                </a:path>
              </a:pathLst>
            </a:custGeom>
            <a:solidFill>
              <a:srgbClr val="FBF6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42"/>
            <p:cNvSpPr>
              <a:spLocks/>
            </p:cNvSpPr>
            <p:nvPr userDrawn="1"/>
          </p:nvSpPr>
          <p:spPr bwMode="auto">
            <a:xfrm>
              <a:off x="4198938" y="4224338"/>
              <a:ext cx="239713" cy="82550"/>
            </a:xfrm>
            <a:custGeom>
              <a:avLst/>
              <a:gdLst>
                <a:gd name="T0" fmla="*/ 64 w 64"/>
                <a:gd name="T1" fmla="*/ 14 h 22"/>
                <a:gd name="T2" fmla="*/ 25 w 64"/>
                <a:gd name="T3" fmla="*/ 22 h 22"/>
                <a:gd name="T4" fmla="*/ 4 w 64"/>
                <a:gd name="T5" fmla="*/ 6 h 22"/>
                <a:gd name="T6" fmla="*/ 0 w 64"/>
                <a:gd name="T7" fmla="*/ 2 h 22"/>
                <a:gd name="T8" fmla="*/ 50 w 64"/>
                <a:gd name="T9" fmla="*/ 3 h 22"/>
                <a:gd name="T10" fmla="*/ 64 w 64"/>
                <a:gd name="T11" fmla="*/ 1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22">
                  <a:moveTo>
                    <a:pt x="64" y="14"/>
                  </a:moveTo>
                  <a:cubicBezTo>
                    <a:pt x="49" y="8"/>
                    <a:pt x="36" y="11"/>
                    <a:pt x="25" y="22"/>
                  </a:cubicBezTo>
                  <a:cubicBezTo>
                    <a:pt x="18" y="16"/>
                    <a:pt x="16" y="5"/>
                    <a:pt x="4" y="6"/>
                  </a:cubicBezTo>
                  <a:cubicBezTo>
                    <a:pt x="3" y="4"/>
                    <a:pt x="2" y="3"/>
                    <a:pt x="0" y="2"/>
                  </a:cubicBezTo>
                  <a:cubicBezTo>
                    <a:pt x="17" y="0"/>
                    <a:pt x="32" y="12"/>
                    <a:pt x="50" y="3"/>
                  </a:cubicBezTo>
                  <a:cubicBezTo>
                    <a:pt x="53" y="1"/>
                    <a:pt x="62" y="6"/>
                    <a:pt x="64" y="14"/>
                  </a:cubicBezTo>
                  <a:close/>
                </a:path>
              </a:pathLst>
            </a:custGeom>
            <a:solidFill>
              <a:srgbClr val="FCF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43"/>
            <p:cNvSpPr>
              <a:spLocks/>
            </p:cNvSpPr>
            <p:nvPr userDrawn="1"/>
          </p:nvSpPr>
          <p:spPr bwMode="auto">
            <a:xfrm>
              <a:off x="4908550" y="4713288"/>
              <a:ext cx="176213" cy="68263"/>
            </a:xfrm>
            <a:custGeom>
              <a:avLst/>
              <a:gdLst>
                <a:gd name="T0" fmla="*/ 0 w 47"/>
                <a:gd name="T1" fmla="*/ 8 h 18"/>
                <a:gd name="T2" fmla="*/ 47 w 47"/>
                <a:gd name="T3" fmla="*/ 7 h 18"/>
                <a:gd name="T4" fmla="*/ 0 w 47"/>
                <a:gd name="T5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18">
                  <a:moveTo>
                    <a:pt x="0" y="8"/>
                  </a:moveTo>
                  <a:cubicBezTo>
                    <a:pt x="16" y="2"/>
                    <a:pt x="32" y="0"/>
                    <a:pt x="47" y="7"/>
                  </a:cubicBezTo>
                  <a:cubicBezTo>
                    <a:pt x="32" y="4"/>
                    <a:pt x="16" y="18"/>
                    <a:pt x="0" y="8"/>
                  </a:cubicBezTo>
                  <a:close/>
                </a:path>
              </a:pathLst>
            </a:custGeom>
            <a:solidFill>
              <a:srgbClr val="FEE3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44"/>
            <p:cNvSpPr>
              <a:spLocks/>
            </p:cNvSpPr>
            <p:nvPr userDrawn="1"/>
          </p:nvSpPr>
          <p:spPr bwMode="auto">
            <a:xfrm>
              <a:off x="1708150" y="6538913"/>
              <a:ext cx="692150" cy="239713"/>
            </a:xfrm>
            <a:custGeom>
              <a:avLst/>
              <a:gdLst>
                <a:gd name="T0" fmla="*/ 28 w 184"/>
                <a:gd name="T1" fmla="*/ 58 h 64"/>
                <a:gd name="T2" fmla="*/ 22 w 184"/>
                <a:gd name="T3" fmla="*/ 50 h 64"/>
                <a:gd name="T4" fmla="*/ 0 w 184"/>
                <a:gd name="T5" fmla="*/ 47 h 64"/>
                <a:gd name="T6" fmla="*/ 35 w 184"/>
                <a:gd name="T7" fmla="*/ 37 h 64"/>
                <a:gd name="T8" fmla="*/ 112 w 184"/>
                <a:gd name="T9" fmla="*/ 14 h 64"/>
                <a:gd name="T10" fmla="*/ 159 w 184"/>
                <a:gd name="T11" fmla="*/ 2 h 64"/>
                <a:gd name="T12" fmla="*/ 184 w 184"/>
                <a:gd name="T13" fmla="*/ 6 h 64"/>
                <a:gd name="T14" fmla="*/ 184 w 184"/>
                <a:gd name="T15" fmla="*/ 10 h 64"/>
                <a:gd name="T16" fmla="*/ 150 w 184"/>
                <a:gd name="T17" fmla="*/ 32 h 64"/>
                <a:gd name="T18" fmla="*/ 81 w 184"/>
                <a:gd name="T19" fmla="*/ 49 h 64"/>
                <a:gd name="T20" fmla="*/ 64 w 184"/>
                <a:gd name="T21" fmla="*/ 55 h 64"/>
                <a:gd name="T22" fmla="*/ 28 w 184"/>
                <a:gd name="T23" fmla="*/ 5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4" h="64">
                  <a:moveTo>
                    <a:pt x="28" y="58"/>
                  </a:moveTo>
                  <a:cubicBezTo>
                    <a:pt x="30" y="53"/>
                    <a:pt x="29" y="50"/>
                    <a:pt x="22" y="50"/>
                  </a:cubicBezTo>
                  <a:cubicBezTo>
                    <a:pt x="15" y="50"/>
                    <a:pt x="7" y="53"/>
                    <a:pt x="0" y="47"/>
                  </a:cubicBezTo>
                  <a:cubicBezTo>
                    <a:pt x="10" y="37"/>
                    <a:pt x="24" y="41"/>
                    <a:pt x="35" y="37"/>
                  </a:cubicBezTo>
                  <a:cubicBezTo>
                    <a:pt x="61" y="31"/>
                    <a:pt x="85" y="19"/>
                    <a:pt x="112" y="14"/>
                  </a:cubicBezTo>
                  <a:cubicBezTo>
                    <a:pt x="127" y="10"/>
                    <a:pt x="143" y="7"/>
                    <a:pt x="159" y="2"/>
                  </a:cubicBezTo>
                  <a:cubicBezTo>
                    <a:pt x="168" y="0"/>
                    <a:pt x="176" y="0"/>
                    <a:pt x="184" y="6"/>
                  </a:cubicBezTo>
                  <a:cubicBezTo>
                    <a:pt x="184" y="8"/>
                    <a:pt x="184" y="9"/>
                    <a:pt x="184" y="10"/>
                  </a:cubicBezTo>
                  <a:cubicBezTo>
                    <a:pt x="178" y="26"/>
                    <a:pt x="162" y="31"/>
                    <a:pt x="150" y="32"/>
                  </a:cubicBezTo>
                  <a:cubicBezTo>
                    <a:pt x="125" y="33"/>
                    <a:pt x="103" y="40"/>
                    <a:pt x="81" y="49"/>
                  </a:cubicBezTo>
                  <a:cubicBezTo>
                    <a:pt x="75" y="51"/>
                    <a:pt x="69" y="53"/>
                    <a:pt x="64" y="55"/>
                  </a:cubicBezTo>
                  <a:cubicBezTo>
                    <a:pt x="52" y="56"/>
                    <a:pt x="41" y="64"/>
                    <a:pt x="28" y="58"/>
                  </a:cubicBezTo>
                  <a:close/>
                </a:path>
              </a:pathLst>
            </a:custGeom>
            <a:solidFill>
              <a:srgbClr val="0A7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45"/>
            <p:cNvSpPr>
              <a:spLocks/>
            </p:cNvSpPr>
            <p:nvPr userDrawn="1"/>
          </p:nvSpPr>
          <p:spPr bwMode="auto">
            <a:xfrm>
              <a:off x="2065338" y="6481763"/>
              <a:ext cx="450850" cy="131763"/>
            </a:xfrm>
            <a:custGeom>
              <a:avLst/>
              <a:gdLst>
                <a:gd name="T0" fmla="*/ 89 w 120"/>
                <a:gd name="T1" fmla="*/ 21 h 35"/>
                <a:gd name="T2" fmla="*/ 17 w 120"/>
                <a:gd name="T3" fmla="*/ 33 h 35"/>
                <a:gd name="T4" fmla="*/ 0 w 120"/>
                <a:gd name="T5" fmla="*/ 29 h 35"/>
                <a:gd name="T6" fmla="*/ 117 w 120"/>
                <a:gd name="T7" fmla="*/ 0 h 35"/>
                <a:gd name="T8" fmla="*/ 117 w 120"/>
                <a:gd name="T9" fmla="*/ 10 h 35"/>
                <a:gd name="T10" fmla="*/ 89 w 120"/>
                <a:gd name="T11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" h="35">
                  <a:moveTo>
                    <a:pt x="89" y="21"/>
                  </a:moveTo>
                  <a:cubicBezTo>
                    <a:pt x="63" y="17"/>
                    <a:pt x="40" y="28"/>
                    <a:pt x="17" y="33"/>
                  </a:cubicBezTo>
                  <a:cubicBezTo>
                    <a:pt x="12" y="28"/>
                    <a:pt x="5" y="35"/>
                    <a:pt x="0" y="29"/>
                  </a:cubicBezTo>
                  <a:cubicBezTo>
                    <a:pt x="40" y="22"/>
                    <a:pt x="77" y="4"/>
                    <a:pt x="117" y="0"/>
                  </a:cubicBezTo>
                  <a:cubicBezTo>
                    <a:pt x="120" y="3"/>
                    <a:pt x="120" y="6"/>
                    <a:pt x="117" y="10"/>
                  </a:cubicBezTo>
                  <a:cubicBezTo>
                    <a:pt x="104" y="7"/>
                    <a:pt x="90" y="0"/>
                    <a:pt x="89" y="21"/>
                  </a:cubicBezTo>
                  <a:close/>
                </a:path>
              </a:pathLst>
            </a:custGeom>
            <a:solidFill>
              <a:srgbClr val="ACD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46"/>
            <p:cNvSpPr>
              <a:spLocks/>
            </p:cNvSpPr>
            <p:nvPr userDrawn="1"/>
          </p:nvSpPr>
          <p:spPr bwMode="auto">
            <a:xfrm>
              <a:off x="2505075" y="6407150"/>
              <a:ext cx="198438" cy="173038"/>
            </a:xfrm>
            <a:custGeom>
              <a:avLst/>
              <a:gdLst>
                <a:gd name="T0" fmla="*/ 0 w 53"/>
                <a:gd name="T1" fmla="*/ 30 h 46"/>
                <a:gd name="T2" fmla="*/ 0 w 53"/>
                <a:gd name="T3" fmla="*/ 20 h 46"/>
                <a:gd name="T4" fmla="*/ 24 w 53"/>
                <a:gd name="T5" fmla="*/ 10 h 46"/>
                <a:gd name="T6" fmla="*/ 53 w 53"/>
                <a:gd name="T7" fmla="*/ 13 h 46"/>
                <a:gd name="T8" fmla="*/ 10 w 53"/>
                <a:gd name="T9" fmla="*/ 36 h 46"/>
                <a:gd name="T10" fmla="*/ 0 w 53"/>
                <a:gd name="T11" fmla="*/ 3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46">
                  <a:moveTo>
                    <a:pt x="0" y="30"/>
                  </a:moveTo>
                  <a:cubicBezTo>
                    <a:pt x="0" y="26"/>
                    <a:pt x="0" y="23"/>
                    <a:pt x="0" y="20"/>
                  </a:cubicBezTo>
                  <a:cubicBezTo>
                    <a:pt x="9" y="18"/>
                    <a:pt x="16" y="14"/>
                    <a:pt x="24" y="10"/>
                  </a:cubicBezTo>
                  <a:cubicBezTo>
                    <a:pt x="33" y="6"/>
                    <a:pt x="44" y="0"/>
                    <a:pt x="53" y="13"/>
                  </a:cubicBezTo>
                  <a:cubicBezTo>
                    <a:pt x="35" y="13"/>
                    <a:pt x="22" y="22"/>
                    <a:pt x="10" y="36"/>
                  </a:cubicBezTo>
                  <a:cubicBezTo>
                    <a:pt x="1" y="46"/>
                    <a:pt x="0" y="37"/>
                    <a:pt x="0" y="30"/>
                  </a:cubicBezTo>
                  <a:close/>
                </a:path>
              </a:pathLst>
            </a:custGeom>
            <a:solidFill>
              <a:srgbClr val="BEDC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47"/>
            <p:cNvSpPr>
              <a:spLocks/>
            </p:cNvSpPr>
            <p:nvPr userDrawn="1"/>
          </p:nvSpPr>
          <p:spPr bwMode="auto">
            <a:xfrm>
              <a:off x="2324100" y="6616700"/>
              <a:ext cx="165100" cy="144463"/>
            </a:xfrm>
            <a:custGeom>
              <a:avLst/>
              <a:gdLst>
                <a:gd name="T0" fmla="*/ 4 w 44"/>
                <a:gd name="T1" fmla="*/ 38 h 38"/>
                <a:gd name="T2" fmla="*/ 0 w 44"/>
                <a:gd name="T3" fmla="*/ 37 h 38"/>
                <a:gd name="T4" fmla="*/ 9 w 44"/>
                <a:gd name="T5" fmla="*/ 25 h 38"/>
                <a:gd name="T6" fmla="*/ 32 w 44"/>
                <a:gd name="T7" fmla="*/ 1 h 38"/>
                <a:gd name="T8" fmla="*/ 32 w 44"/>
                <a:gd name="T9" fmla="*/ 0 h 38"/>
                <a:gd name="T10" fmla="*/ 23 w 44"/>
                <a:gd name="T11" fmla="*/ 29 h 38"/>
                <a:gd name="T12" fmla="*/ 4 w 44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38">
                  <a:moveTo>
                    <a:pt x="4" y="38"/>
                  </a:moveTo>
                  <a:cubicBezTo>
                    <a:pt x="3" y="37"/>
                    <a:pt x="2" y="37"/>
                    <a:pt x="0" y="37"/>
                  </a:cubicBezTo>
                  <a:cubicBezTo>
                    <a:pt x="3" y="33"/>
                    <a:pt x="6" y="29"/>
                    <a:pt x="9" y="25"/>
                  </a:cubicBezTo>
                  <a:cubicBezTo>
                    <a:pt x="13" y="14"/>
                    <a:pt x="26" y="11"/>
                    <a:pt x="32" y="1"/>
                  </a:cubicBezTo>
                  <a:cubicBezTo>
                    <a:pt x="32" y="1"/>
                    <a:pt x="32" y="0"/>
                    <a:pt x="32" y="0"/>
                  </a:cubicBezTo>
                  <a:cubicBezTo>
                    <a:pt x="44" y="14"/>
                    <a:pt x="40" y="23"/>
                    <a:pt x="23" y="29"/>
                  </a:cubicBezTo>
                  <a:cubicBezTo>
                    <a:pt x="17" y="31"/>
                    <a:pt x="11" y="35"/>
                    <a:pt x="4" y="38"/>
                  </a:cubicBezTo>
                  <a:close/>
                </a:path>
              </a:pathLst>
            </a:custGeom>
            <a:solidFill>
              <a:srgbClr val="C0DF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48"/>
            <p:cNvSpPr>
              <a:spLocks/>
            </p:cNvSpPr>
            <p:nvPr userDrawn="1"/>
          </p:nvSpPr>
          <p:spPr bwMode="auto">
            <a:xfrm>
              <a:off x="3703638" y="5199063"/>
              <a:ext cx="1411288" cy="341313"/>
            </a:xfrm>
            <a:custGeom>
              <a:avLst/>
              <a:gdLst>
                <a:gd name="T0" fmla="*/ 0 w 376"/>
                <a:gd name="T1" fmla="*/ 42 h 91"/>
                <a:gd name="T2" fmla="*/ 132 w 376"/>
                <a:gd name="T3" fmla="*/ 18 h 91"/>
                <a:gd name="T4" fmla="*/ 217 w 376"/>
                <a:gd name="T5" fmla="*/ 15 h 91"/>
                <a:gd name="T6" fmla="*/ 350 w 376"/>
                <a:gd name="T7" fmla="*/ 6 h 91"/>
                <a:gd name="T8" fmla="*/ 376 w 376"/>
                <a:gd name="T9" fmla="*/ 14 h 91"/>
                <a:gd name="T10" fmla="*/ 368 w 376"/>
                <a:gd name="T11" fmla="*/ 18 h 91"/>
                <a:gd name="T12" fmla="*/ 258 w 376"/>
                <a:gd name="T13" fmla="*/ 43 h 91"/>
                <a:gd name="T14" fmla="*/ 241 w 376"/>
                <a:gd name="T15" fmla="*/ 48 h 91"/>
                <a:gd name="T16" fmla="*/ 153 w 376"/>
                <a:gd name="T17" fmla="*/ 66 h 91"/>
                <a:gd name="T18" fmla="*/ 126 w 376"/>
                <a:gd name="T19" fmla="*/ 69 h 91"/>
                <a:gd name="T20" fmla="*/ 121 w 376"/>
                <a:gd name="T21" fmla="*/ 86 h 91"/>
                <a:gd name="T22" fmla="*/ 111 w 376"/>
                <a:gd name="T23" fmla="*/ 88 h 91"/>
                <a:gd name="T24" fmla="*/ 80 w 376"/>
                <a:gd name="T25" fmla="*/ 78 h 91"/>
                <a:gd name="T26" fmla="*/ 58 w 376"/>
                <a:gd name="T27" fmla="*/ 76 h 91"/>
                <a:gd name="T28" fmla="*/ 35 w 376"/>
                <a:gd name="T29" fmla="*/ 73 h 91"/>
                <a:gd name="T30" fmla="*/ 0 w 376"/>
                <a:gd name="T31" fmla="*/ 4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6" h="91">
                  <a:moveTo>
                    <a:pt x="0" y="42"/>
                  </a:moveTo>
                  <a:cubicBezTo>
                    <a:pt x="43" y="31"/>
                    <a:pt x="88" y="24"/>
                    <a:pt x="132" y="18"/>
                  </a:cubicBezTo>
                  <a:cubicBezTo>
                    <a:pt x="160" y="23"/>
                    <a:pt x="189" y="14"/>
                    <a:pt x="217" y="15"/>
                  </a:cubicBezTo>
                  <a:cubicBezTo>
                    <a:pt x="262" y="18"/>
                    <a:pt x="306" y="10"/>
                    <a:pt x="350" y="6"/>
                  </a:cubicBezTo>
                  <a:cubicBezTo>
                    <a:pt x="359" y="7"/>
                    <a:pt x="371" y="0"/>
                    <a:pt x="376" y="14"/>
                  </a:cubicBezTo>
                  <a:cubicBezTo>
                    <a:pt x="373" y="16"/>
                    <a:pt x="371" y="17"/>
                    <a:pt x="368" y="18"/>
                  </a:cubicBezTo>
                  <a:cubicBezTo>
                    <a:pt x="330" y="21"/>
                    <a:pt x="296" y="40"/>
                    <a:pt x="258" y="43"/>
                  </a:cubicBezTo>
                  <a:cubicBezTo>
                    <a:pt x="252" y="44"/>
                    <a:pt x="246" y="45"/>
                    <a:pt x="241" y="48"/>
                  </a:cubicBezTo>
                  <a:cubicBezTo>
                    <a:pt x="213" y="62"/>
                    <a:pt x="182" y="58"/>
                    <a:pt x="153" y="66"/>
                  </a:cubicBezTo>
                  <a:cubicBezTo>
                    <a:pt x="144" y="66"/>
                    <a:pt x="134" y="59"/>
                    <a:pt x="126" y="69"/>
                  </a:cubicBezTo>
                  <a:cubicBezTo>
                    <a:pt x="130" y="77"/>
                    <a:pt x="125" y="81"/>
                    <a:pt x="121" y="86"/>
                  </a:cubicBezTo>
                  <a:cubicBezTo>
                    <a:pt x="118" y="89"/>
                    <a:pt x="113" y="91"/>
                    <a:pt x="111" y="88"/>
                  </a:cubicBezTo>
                  <a:cubicBezTo>
                    <a:pt x="102" y="78"/>
                    <a:pt x="90" y="82"/>
                    <a:pt x="80" y="78"/>
                  </a:cubicBezTo>
                  <a:cubicBezTo>
                    <a:pt x="73" y="74"/>
                    <a:pt x="66" y="77"/>
                    <a:pt x="58" y="76"/>
                  </a:cubicBezTo>
                  <a:cubicBezTo>
                    <a:pt x="51" y="75"/>
                    <a:pt x="43" y="72"/>
                    <a:pt x="35" y="73"/>
                  </a:cubicBezTo>
                  <a:cubicBezTo>
                    <a:pt x="3" y="75"/>
                    <a:pt x="3" y="74"/>
                    <a:pt x="0" y="42"/>
                  </a:cubicBezTo>
                  <a:close/>
                </a:path>
              </a:pathLst>
            </a:custGeom>
            <a:solidFill>
              <a:srgbClr val="0C68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49"/>
            <p:cNvSpPr>
              <a:spLocks/>
            </p:cNvSpPr>
            <p:nvPr userDrawn="1"/>
          </p:nvSpPr>
          <p:spPr bwMode="auto">
            <a:xfrm>
              <a:off x="4938713" y="5006975"/>
              <a:ext cx="742950" cy="211138"/>
            </a:xfrm>
            <a:custGeom>
              <a:avLst/>
              <a:gdLst>
                <a:gd name="T0" fmla="*/ 157 w 198"/>
                <a:gd name="T1" fmla="*/ 9 h 56"/>
                <a:gd name="T2" fmla="*/ 183 w 198"/>
                <a:gd name="T3" fmla="*/ 5 h 56"/>
                <a:gd name="T4" fmla="*/ 197 w 198"/>
                <a:gd name="T5" fmla="*/ 20 h 56"/>
                <a:gd name="T6" fmla="*/ 195 w 198"/>
                <a:gd name="T7" fmla="*/ 22 h 56"/>
                <a:gd name="T8" fmla="*/ 187 w 198"/>
                <a:gd name="T9" fmla="*/ 33 h 56"/>
                <a:gd name="T10" fmla="*/ 164 w 198"/>
                <a:gd name="T11" fmla="*/ 37 h 56"/>
                <a:gd name="T12" fmla="*/ 140 w 198"/>
                <a:gd name="T13" fmla="*/ 43 h 56"/>
                <a:gd name="T14" fmla="*/ 130 w 198"/>
                <a:gd name="T15" fmla="*/ 40 h 56"/>
                <a:gd name="T16" fmla="*/ 78 w 198"/>
                <a:gd name="T17" fmla="*/ 48 h 56"/>
                <a:gd name="T18" fmla="*/ 15 w 198"/>
                <a:gd name="T19" fmla="*/ 51 h 56"/>
                <a:gd name="T20" fmla="*/ 3 w 198"/>
                <a:gd name="T21" fmla="*/ 38 h 56"/>
                <a:gd name="T22" fmla="*/ 9 w 198"/>
                <a:gd name="T23" fmla="*/ 37 h 56"/>
                <a:gd name="T24" fmla="*/ 85 w 198"/>
                <a:gd name="T25" fmla="*/ 21 h 56"/>
                <a:gd name="T26" fmla="*/ 157 w 198"/>
                <a:gd name="T27" fmla="*/ 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8" h="56">
                  <a:moveTo>
                    <a:pt x="157" y="9"/>
                  </a:moveTo>
                  <a:cubicBezTo>
                    <a:pt x="166" y="8"/>
                    <a:pt x="174" y="7"/>
                    <a:pt x="183" y="5"/>
                  </a:cubicBezTo>
                  <a:cubicBezTo>
                    <a:pt x="198" y="0"/>
                    <a:pt x="198" y="9"/>
                    <a:pt x="197" y="20"/>
                  </a:cubicBezTo>
                  <a:cubicBezTo>
                    <a:pt x="196" y="20"/>
                    <a:pt x="196" y="21"/>
                    <a:pt x="195" y="22"/>
                  </a:cubicBezTo>
                  <a:cubicBezTo>
                    <a:pt x="190" y="24"/>
                    <a:pt x="193" y="32"/>
                    <a:pt x="187" y="33"/>
                  </a:cubicBezTo>
                  <a:cubicBezTo>
                    <a:pt x="178" y="26"/>
                    <a:pt x="171" y="35"/>
                    <a:pt x="164" y="37"/>
                  </a:cubicBezTo>
                  <a:cubicBezTo>
                    <a:pt x="156" y="39"/>
                    <a:pt x="149" y="46"/>
                    <a:pt x="140" y="43"/>
                  </a:cubicBezTo>
                  <a:cubicBezTo>
                    <a:pt x="138" y="35"/>
                    <a:pt x="134" y="39"/>
                    <a:pt x="130" y="40"/>
                  </a:cubicBezTo>
                  <a:cubicBezTo>
                    <a:pt x="112" y="42"/>
                    <a:pt x="95" y="45"/>
                    <a:pt x="78" y="48"/>
                  </a:cubicBezTo>
                  <a:cubicBezTo>
                    <a:pt x="57" y="51"/>
                    <a:pt x="37" y="56"/>
                    <a:pt x="15" y="51"/>
                  </a:cubicBezTo>
                  <a:cubicBezTo>
                    <a:pt x="8" y="49"/>
                    <a:pt x="0" y="49"/>
                    <a:pt x="3" y="38"/>
                  </a:cubicBezTo>
                  <a:cubicBezTo>
                    <a:pt x="4" y="36"/>
                    <a:pt x="7" y="36"/>
                    <a:pt x="9" y="37"/>
                  </a:cubicBezTo>
                  <a:cubicBezTo>
                    <a:pt x="34" y="28"/>
                    <a:pt x="59" y="25"/>
                    <a:pt x="85" y="21"/>
                  </a:cubicBezTo>
                  <a:cubicBezTo>
                    <a:pt x="109" y="16"/>
                    <a:pt x="134" y="17"/>
                    <a:pt x="157" y="9"/>
                  </a:cubicBezTo>
                  <a:close/>
                </a:path>
              </a:pathLst>
            </a:custGeom>
            <a:solidFill>
              <a:srgbClr val="E7F2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50"/>
            <p:cNvSpPr>
              <a:spLocks/>
            </p:cNvSpPr>
            <p:nvPr userDrawn="1"/>
          </p:nvSpPr>
          <p:spPr bwMode="auto">
            <a:xfrm>
              <a:off x="6076950" y="4460875"/>
              <a:ext cx="698500" cy="203200"/>
            </a:xfrm>
            <a:custGeom>
              <a:avLst/>
              <a:gdLst>
                <a:gd name="T0" fmla="*/ 176 w 186"/>
                <a:gd name="T1" fmla="*/ 22 h 54"/>
                <a:gd name="T2" fmla="*/ 124 w 186"/>
                <a:gd name="T3" fmla="*/ 35 h 54"/>
                <a:gd name="T4" fmla="*/ 59 w 186"/>
                <a:gd name="T5" fmla="*/ 40 h 54"/>
                <a:gd name="T6" fmla="*/ 35 w 186"/>
                <a:gd name="T7" fmla="*/ 50 h 54"/>
                <a:gd name="T8" fmla="*/ 8 w 186"/>
                <a:gd name="T9" fmla="*/ 34 h 54"/>
                <a:gd name="T10" fmla="*/ 0 w 186"/>
                <a:gd name="T11" fmla="*/ 23 h 54"/>
                <a:gd name="T12" fmla="*/ 33 w 186"/>
                <a:gd name="T13" fmla="*/ 7 h 54"/>
                <a:gd name="T14" fmla="*/ 37 w 186"/>
                <a:gd name="T15" fmla="*/ 8 h 54"/>
                <a:gd name="T16" fmla="*/ 34 w 186"/>
                <a:gd name="T17" fmla="*/ 13 h 54"/>
                <a:gd name="T18" fmla="*/ 29 w 186"/>
                <a:gd name="T19" fmla="*/ 17 h 54"/>
                <a:gd name="T20" fmla="*/ 125 w 186"/>
                <a:gd name="T21" fmla="*/ 15 h 54"/>
                <a:gd name="T22" fmla="*/ 173 w 186"/>
                <a:gd name="T23" fmla="*/ 7 h 54"/>
                <a:gd name="T24" fmla="*/ 176 w 186"/>
                <a:gd name="T25" fmla="*/ 2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" h="54">
                  <a:moveTo>
                    <a:pt x="176" y="22"/>
                  </a:moveTo>
                  <a:cubicBezTo>
                    <a:pt x="160" y="30"/>
                    <a:pt x="140" y="23"/>
                    <a:pt x="124" y="35"/>
                  </a:cubicBezTo>
                  <a:cubicBezTo>
                    <a:pt x="102" y="38"/>
                    <a:pt x="82" y="47"/>
                    <a:pt x="59" y="40"/>
                  </a:cubicBezTo>
                  <a:cubicBezTo>
                    <a:pt x="50" y="37"/>
                    <a:pt x="46" y="54"/>
                    <a:pt x="35" y="50"/>
                  </a:cubicBezTo>
                  <a:cubicBezTo>
                    <a:pt x="24" y="47"/>
                    <a:pt x="16" y="41"/>
                    <a:pt x="8" y="34"/>
                  </a:cubicBezTo>
                  <a:cubicBezTo>
                    <a:pt x="15" y="24"/>
                    <a:pt x="0" y="28"/>
                    <a:pt x="0" y="23"/>
                  </a:cubicBezTo>
                  <a:cubicBezTo>
                    <a:pt x="1" y="5"/>
                    <a:pt x="11" y="0"/>
                    <a:pt x="33" y="7"/>
                  </a:cubicBezTo>
                  <a:cubicBezTo>
                    <a:pt x="34" y="7"/>
                    <a:pt x="35" y="7"/>
                    <a:pt x="37" y="8"/>
                  </a:cubicBezTo>
                  <a:cubicBezTo>
                    <a:pt x="37" y="10"/>
                    <a:pt x="36" y="11"/>
                    <a:pt x="34" y="13"/>
                  </a:cubicBezTo>
                  <a:cubicBezTo>
                    <a:pt x="32" y="14"/>
                    <a:pt x="31" y="14"/>
                    <a:pt x="29" y="17"/>
                  </a:cubicBezTo>
                  <a:cubicBezTo>
                    <a:pt x="61" y="15"/>
                    <a:pt x="93" y="20"/>
                    <a:pt x="125" y="15"/>
                  </a:cubicBezTo>
                  <a:cubicBezTo>
                    <a:pt x="141" y="12"/>
                    <a:pt x="157" y="9"/>
                    <a:pt x="173" y="7"/>
                  </a:cubicBezTo>
                  <a:cubicBezTo>
                    <a:pt x="184" y="10"/>
                    <a:pt x="186" y="15"/>
                    <a:pt x="176" y="22"/>
                  </a:cubicBezTo>
                  <a:close/>
                </a:path>
              </a:pathLst>
            </a:custGeom>
            <a:solidFill>
              <a:srgbClr val="F7E7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51"/>
            <p:cNvSpPr>
              <a:spLocks/>
            </p:cNvSpPr>
            <p:nvPr userDrawn="1"/>
          </p:nvSpPr>
          <p:spPr bwMode="auto">
            <a:xfrm>
              <a:off x="6751638" y="4197350"/>
              <a:ext cx="687388" cy="79375"/>
            </a:xfrm>
            <a:custGeom>
              <a:avLst/>
              <a:gdLst>
                <a:gd name="T0" fmla="*/ 180 w 183"/>
                <a:gd name="T1" fmla="*/ 13 h 21"/>
                <a:gd name="T2" fmla="*/ 0 w 183"/>
                <a:gd name="T3" fmla="*/ 21 h 21"/>
                <a:gd name="T4" fmla="*/ 25 w 183"/>
                <a:gd name="T5" fmla="*/ 9 h 21"/>
                <a:gd name="T6" fmla="*/ 99 w 183"/>
                <a:gd name="T7" fmla="*/ 2 h 21"/>
                <a:gd name="T8" fmla="*/ 136 w 183"/>
                <a:gd name="T9" fmla="*/ 1 h 21"/>
                <a:gd name="T10" fmla="*/ 175 w 183"/>
                <a:gd name="T11" fmla="*/ 5 h 21"/>
                <a:gd name="T12" fmla="*/ 180 w 183"/>
                <a:gd name="T13" fmla="*/ 1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21">
                  <a:moveTo>
                    <a:pt x="180" y="13"/>
                  </a:moveTo>
                  <a:cubicBezTo>
                    <a:pt x="120" y="13"/>
                    <a:pt x="60" y="16"/>
                    <a:pt x="0" y="21"/>
                  </a:cubicBezTo>
                  <a:cubicBezTo>
                    <a:pt x="5" y="10"/>
                    <a:pt x="15" y="5"/>
                    <a:pt x="25" y="9"/>
                  </a:cubicBezTo>
                  <a:cubicBezTo>
                    <a:pt x="51" y="20"/>
                    <a:pt x="74" y="4"/>
                    <a:pt x="99" y="2"/>
                  </a:cubicBezTo>
                  <a:cubicBezTo>
                    <a:pt x="111" y="0"/>
                    <a:pt x="124" y="6"/>
                    <a:pt x="136" y="1"/>
                  </a:cubicBezTo>
                  <a:cubicBezTo>
                    <a:pt x="149" y="2"/>
                    <a:pt x="161" y="6"/>
                    <a:pt x="175" y="5"/>
                  </a:cubicBezTo>
                  <a:cubicBezTo>
                    <a:pt x="181" y="4"/>
                    <a:pt x="183" y="7"/>
                    <a:pt x="180" y="13"/>
                  </a:cubicBezTo>
                  <a:close/>
                </a:path>
              </a:pathLst>
            </a:custGeom>
            <a:solidFill>
              <a:srgbClr val="F9F7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52"/>
            <p:cNvSpPr>
              <a:spLocks/>
            </p:cNvSpPr>
            <p:nvPr userDrawn="1"/>
          </p:nvSpPr>
          <p:spPr bwMode="auto">
            <a:xfrm>
              <a:off x="5133975" y="4897438"/>
              <a:ext cx="660400" cy="123825"/>
            </a:xfrm>
            <a:custGeom>
              <a:avLst/>
              <a:gdLst>
                <a:gd name="T0" fmla="*/ 103 w 176"/>
                <a:gd name="T1" fmla="*/ 18 h 33"/>
                <a:gd name="T2" fmla="*/ 19 w 176"/>
                <a:gd name="T3" fmla="*/ 28 h 33"/>
                <a:gd name="T4" fmla="*/ 2 w 176"/>
                <a:gd name="T5" fmla="*/ 24 h 33"/>
                <a:gd name="T6" fmla="*/ 16 w 176"/>
                <a:gd name="T7" fmla="*/ 12 h 33"/>
                <a:gd name="T8" fmla="*/ 91 w 176"/>
                <a:gd name="T9" fmla="*/ 2 h 33"/>
                <a:gd name="T10" fmla="*/ 82 w 176"/>
                <a:gd name="T11" fmla="*/ 11 h 33"/>
                <a:gd name="T12" fmla="*/ 135 w 176"/>
                <a:gd name="T13" fmla="*/ 7 h 33"/>
                <a:gd name="T14" fmla="*/ 176 w 176"/>
                <a:gd name="T15" fmla="*/ 7 h 33"/>
                <a:gd name="T16" fmla="*/ 162 w 176"/>
                <a:gd name="T17" fmla="*/ 14 h 33"/>
                <a:gd name="T18" fmla="*/ 103 w 176"/>
                <a:gd name="T19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6" h="33">
                  <a:moveTo>
                    <a:pt x="103" y="18"/>
                  </a:moveTo>
                  <a:cubicBezTo>
                    <a:pt x="75" y="17"/>
                    <a:pt x="47" y="23"/>
                    <a:pt x="19" y="28"/>
                  </a:cubicBezTo>
                  <a:cubicBezTo>
                    <a:pt x="12" y="29"/>
                    <a:pt x="3" y="33"/>
                    <a:pt x="2" y="24"/>
                  </a:cubicBezTo>
                  <a:cubicBezTo>
                    <a:pt x="0" y="16"/>
                    <a:pt x="10" y="13"/>
                    <a:pt x="16" y="12"/>
                  </a:cubicBezTo>
                  <a:cubicBezTo>
                    <a:pt x="42" y="9"/>
                    <a:pt x="66" y="0"/>
                    <a:pt x="91" y="2"/>
                  </a:cubicBezTo>
                  <a:cubicBezTo>
                    <a:pt x="93" y="10"/>
                    <a:pt x="86" y="9"/>
                    <a:pt x="82" y="11"/>
                  </a:cubicBezTo>
                  <a:cubicBezTo>
                    <a:pt x="99" y="4"/>
                    <a:pt x="118" y="8"/>
                    <a:pt x="135" y="7"/>
                  </a:cubicBezTo>
                  <a:cubicBezTo>
                    <a:pt x="149" y="7"/>
                    <a:pt x="162" y="7"/>
                    <a:pt x="176" y="7"/>
                  </a:cubicBezTo>
                  <a:cubicBezTo>
                    <a:pt x="174" y="15"/>
                    <a:pt x="168" y="15"/>
                    <a:pt x="162" y="14"/>
                  </a:cubicBezTo>
                  <a:cubicBezTo>
                    <a:pt x="142" y="12"/>
                    <a:pt x="123" y="18"/>
                    <a:pt x="103" y="18"/>
                  </a:cubicBezTo>
                  <a:close/>
                </a:path>
              </a:pathLst>
            </a:custGeom>
            <a:solidFill>
              <a:srgbClr val="FCF8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53"/>
            <p:cNvSpPr>
              <a:spLocks/>
            </p:cNvSpPr>
            <p:nvPr userDrawn="1"/>
          </p:nvSpPr>
          <p:spPr bwMode="auto">
            <a:xfrm>
              <a:off x="5230813" y="5089525"/>
              <a:ext cx="420688" cy="169863"/>
            </a:xfrm>
            <a:custGeom>
              <a:avLst/>
              <a:gdLst>
                <a:gd name="T0" fmla="*/ 2 w 112"/>
                <a:gd name="T1" fmla="*/ 20 h 45"/>
                <a:gd name="T2" fmla="*/ 54 w 112"/>
                <a:gd name="T3" fmla="*/ 15 h 45"/>
                <a:gd name="T4" fmla="*/ 29 w 112"/>
                <a:gd name="T5" fmla="*/ 25 h 45"/>
                <a:gd name="T6" fmla="*/ 62 w 112"/>
                <a:gd name="T7" fmla="*/ 19 h 45"/>
                <a:gd name="T8" fmla="*/ 99 w 112"/>
                <a:gd name="T9" fmla="*/ 4 h 45"/>
                <a:gd name="T10" fmla="*/ 109 w 112"/>
                <a:gd name="T11" fmla="*/ 11 h 45"/>
                <a:gd name="T12" fmla="*/ 19 w 112"/>
                <a:gd name="T13" fmla="*/ 40 h 45"/>
                <a:gd name="T14" fmla="*/ 2 w 112"/>
                <a:gd name="T15" fmla="*/ 2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45">
                  <a:moveTo>
                    <a:pt x="2" y="20"/>
                  </a:moveTo>
                  <a:cubicBezTo>
                    <a:pt x="19" y="18"/>
                    <a:pt x="36" y="12"/>
                    <a:pt x="54" y="15"/>
                  </a:cubicBezTo>
                  <a:cubicBezTo>
                    <a:pt x="49" y="26"/>
                    <a:pt x="39" y="25"/>
                    <a:pt x="29" y="25"/>
                  </a:cubicBezTo>
                  <a:cubicBezTo>
                    <a:pt x="41" y="28"/>
                    <a:pt x="51" y="19"/>
                    <a:pt x="62" y="19"/>
                  </a:cubicBezTo>
                  <a:cubicBezTo>
                    <a:pt x="74" y="14"/>
                    <a:pt x="86" y="9"/>
                    <a:pt x="99" y="4"/>
                  </a:cubicBezTo>
                  <a:cubicBezTo>
                    <a:pt x="104" y="3"/>
                    <a:pt x="112" y="0"/>
                    <a:pt x="109" y="11"/>
                  </a:cubicBezTo>
                  <a:cubicBezTo>
                    <a:pt x="81" y="28"/>
                    <a:pt x="51" y="36"/>
                    <a:pt x="19" y="40"/>
                  </a:cubicBezTo>
                  <a:cubicBezTo>
                    <a:pt x="0" y="45"/>
                    <a:pt x="1" y="32"/>
                    <a:pt x="2" y="20"/>
                  </a:cubicBezTo>
                  <a:close/>
                </a:path>
              </a:pathLst>
            </a:custGeom>
            <a:solidFill>
              <a:srgbClr val="0F72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54"/>
            <p:cNvSpPr>
              <a:spLocks/>
            </p:cNvSpPr>
            <p:nvPr userDrawn="1"/>
          </p:nvSpPr>
          <p:spPr bwMode="auto">
            <a:xfrm>
              <a:off x="4908550" y="5145088"/>
              <a:ext cx="393700" cy="120650"/>
            </a:xfrm>
            <a:custGeom>
              <a:avLst/>
              <a:gdLst>
                <a:gd name="T0" fmla="*/ 88 w 105"/>
                <a:gd name="T1" fmla="*/ 5 h 32"/>
                <a:gd name="T2" fmla="*/ 105 w 105"/>
                <a:gd name="T3" fmla="*/ 25 h 32"/>
                <a:gd name="T4" fmla="*/ 80 w 105"/>
                <a:gd name="T5" fmla="*/ 24 h 32"/>
                <a:gd name="T6" fmla="*/ 55 w 105"/>
                <a:gd name="T7" fmla="*/ 28 h 32"/>
                <a:gd name="T8" fmla="*/ 28 w 105"/>
                <a:gd name="T9" fmla="*/ 24 h 32"/>
                <a:gd name="T10" fmla="*/ 12 w 105"/>
                <a:gd name="T11" fmla="*/ 24 h 32"/>
                <a:gd name="T12" fmla="*/ 3 w 105"/>
                <a:gd name="T13" fmla="*/ 15 h 32"/>
                <a:gd name="T14" fmla="*/ 12 w 105"/>
                <a:gd name="T15" fmla="*/ 2 h 32"/>
                <a:gd name="T16" fmla="*/ 51 w 105"/>
                <a:gd name="T17" fmla="*/ 10 h 32"/>
                <a:gd name="T18" fmla="*/ 88 w 105"/>
                <a:gd name="T19" fmla="*/ 5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5" h="32">
                  <a:moveTo>
                    <a:pt x="88" y="5"/>
                  </a:moveTo>
                  <a:cubicBezTo>
                    <a:pt x="94" y="11"/>
                    <a:pt x="90" y="27"/>
                    <a:pt x="105" y="25"/>
                  </a:cubicBezTo>
                  <a:cubicBezTo>
                    <a:pt x="96" y="29"/>
                    <a:pt x="89" y="32"/>
                    <a:pt x="80" y="24"/>
                  </a:cubicBezTo>
                  <a:cubicBezTo>
                    <a:pt x="72" y="17"/>
                    <a:pt x="63" y="26"/>
                    <a:pt x="55" y="28"/>
                  </a:cubicBezTo>
                  <a:cubicBezTo>
                    <a:pt x="46" y="21"/>
                    <a:pt x="37" y="26"/>
                    <a:pt x="28" y="24"/>
                  </a:cubicBezTo>
                  <a:cubicBezTo>
                    <a:pt x="23" y="22"/>
                    <a:pt x="17" y="24"/>
                    <a:pt x="12" y="24"/>
                  </a:cubicBezTo>
                  <a:cubicBezTo>
                    <a:pt x="7" y="23"/>
                    <a:pt x="2" y="21"/>
                    <a:pt x="3" y="15"/>
                  </a:cubicBezTo>
                  <a:cubicBezTo>
                    <a:pt x="4" y="9"/>
                    <a:pt x="0" y="0"/>
                    <a:pt x="12" y="2"/>
                  </a:cubicBezTo>
                  <a:cubicBezTo>
                    <a:pt x="23" y="15"/>
                    <a:pt x="38" y="10"/>
                    <a:pt x="51" y="10"/>
                  </a:cubicBezTo>
                  <a:cubicBezTo>
                    <a:pt x="63" y="10"/>
                    <a:pt x="76" y="7"/>
                    <a:pt x="88" y="5"/>
                  </a:cubicBezTo>
                  <a:close/>
                </a:path>
              </a:pathLst>
            </a:custGeom>
            <a:solidFill>
              <a:srgbClr val="228B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55"/>
            <p:cNvSpPr>
              <a:spLocks/>
            </p:cNvSpPr>
            <p:nvPr userDrawn="1"/>
          </p:nvSpPr>
          <p:spPr bwMode="auto">
            <a:xfrm>
              <a:off x="4645025" y="5259388"/>
              <a:ext cx="439738" cy="157163"/>
            </a:xfrm>
            <a:custGeom>
              <a:avLst/>
              <a:gdLst>
                <a:gd name="T0" fmla="*/ 6 w 117"/>
                <a:gd name="T1" fmla="*/ 23 h 42"/>
                <a:gd name="T2" fmla="*/ 117 w 117"/>
                <a:gd name="T3" fmla="*/ 2 h 42"/>
                <a:gd name="T4" fmla="*/ 85 w 117"/>
                <a:gd name="T5" fmla="*/ 14 h 42"/>
                <a:gd name="T6" fmla="*/ 69 w 117"/>
                <a:gd name="T7" fmla="*/ 23 h 42"/>
                <a:gd name="T8" fmla="*/ 54 w 117"/>
                <a:gd name="T9" fmla="*/ 31 h 42"/>
                <a:gd name="T10" fmla="*/ 45 w 117"/>
                <a:gd name="T11" fmla="*/ 31 h 42"/>
                <a:gd name="T12" fmla="*/ 10 w 117"/>
                <a:gd name="T13" fmla="*/ 42 h 42"/>
                <a:gd name="T14" fmla="*/ 0 w 117"/>
                <a:gd name="T15" fmla="*/ 36 h 42"/>
                <a:gd name="T16" fmla="*/ 6 w 117"/>
                <a:gd name="T17" fmla="*/ 2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7" h="42">
                  <a:moveTo>
                    <a:pt x="6" y="23"/>
                  </a:moveTo>
                  <a:cubicBezTo>
                    <a:pt x="44" y="18"/>
                    <a:pt x="79" y="0"/>
                    <a:pt x="117" y="2"/>
                  </a:cubicBezTo>
                  <a:cubicBezTo>
                    <a:pt x="109" y="13"/>
                    <a:pt x="95" y="9"/>
                    <a:pt x="85" y="14"/>
                  </a:cubicBezTo>
                  <a:cubicBezTo>
                    <a:pt x="78" y="13"/>
                    <a:pt x="68" y="8"/>
                    <a:pt x="69" y="23"/>
                  </a:cubicBezTo>
                  <a:cubicBezTo>
                    <a:pt x="65" y="28"/>
                    <a:pt x="60" y="30"/>
                    <a:pt x="54" y="31"/>
                  </a:cubicBezTo>
                  <a:cubicBezTo>
                    <a:pt x="51" y="31"/>
                    <a:pt x="48" y="31"/>
                    <a:pt x="45" y="31"/>
                  </a:cubicBezTo>
                  <a:cubicBezTo>
                    <a:pt x="32" y="30"/>
                    <a:pt x="22" y="41"/>
                    <a:pt x="10" y="42"/>
                  </a:cubicBezTo>
                  <a:cubicBezTo>
                    <a:pt x="6" y="42"/>
                    <a:pt x="2" y="41"/>
                    <a:pt x="0" y="36"/>
                  </a:cubicBezTo>
                  <a:cubicBezTo>
                    <a:pt x="0" y="31"/>
                    <a:pt x="2" y="26"/>
                    <a:pt x="6" y="23"/>
                  </a:cubicBezTo>
                  <a:close/>
                </a:path>
              </a:pathLst>
            </a:custGeom>
            <a:solidFill>
              <a:srgbClr val="DBEC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56"/>
            <p:cNvSpPr>
              <a:spLocks/>
            </p:cNvSpPr>
            <p:nvPr userDrawn="1"/>
          </p:nvSpPr>
          <p:spPr bwMode="auto">
            <a:xfrm>
              <a:off x="5670550" y="5078413"/>
              <a:ext cx="184150" cy="236538"/>
            </a:xfrm>
            <a:custGeom>
              <a:avLst/>
              <a:gdLst>
                <a:gd name="T0" fmla="*/ 49 w 49"/>
                <a:gd name="T1" fmla="*/ 3 h 63"/>
                <a:gd name="T2" fmla="*/ 46 w 49"/>
                <a:gd name="T3" fmla="*/ 9 h 63"/>
                <a:gd name="T4" fmla="*/ 26 w 49"/>
                <a:gd name="T5" fmla="*/ 47 h 63"/>
                <a:gd name="T6" fmla="*/ 20 w 49"/>
                <a:gd name="T7" fmla="*/ 61 h 63"/>
                <a:gd name="T8" fmla="*/ 11 w 49"/>
                <a:gd name="T9" fmla="*/ 49 h 63"/>
                <a:gd name="T10" fmla="*/ 11 w 49"/>
                <a:gd name="T11" fmla="*/ 24 h 63"/>
                <a:gd name="T12" fmla="*/ 0 w 49"/>
                <a:gd name="T13" fmla="*/ 3 h 63"/>
                <a:gd name="T14" fmla="*/ 1 w 49"/>
                <a:gd name="T15" fmla="*/ 3 h 63"/>
                <a:gd name="T16" fmla="*/ 5 w 49"/>
                <a:gd name="T17" fmla="*/ 0 h 63"/>
                <a:gd name="T18" fmla="*/ 45 w 49"/>
                <a:gd name="T19" fmla="*/ 0 h 63"/>
                <a:gd name="T20" fmla="*/ 49 w 49"/>
                <a:gd name="T21" fmla="*/ 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" h="63">
                  <a:moveTo>
                    <a:pt x="49" y="3"/>
                  </a:moveTo>
                  <a:cubicBezTo>
                    <a:pt x="48" y="5"/>
                    <a:pt x="48" y="8"/>
                    <a:pt x="46" y="9"/>
                  </a:cubicBezTo>
                  <a:cubicBezTo>
                    <a:pt x="28" y="15"/>
                    <a:pt x="23" y="29"/>
                    <a:pt x="26" y="47"/>
                  </a:cubicBezTo>
                  <a:cubicBezTo>
                    <a:pt x="27" y="53"/>
                    <a:pt x="27" y="60"/>
                    <a:pt x="20" y="61"/>
                  </a:cubicBezTo>
                  <a:cubicBezTo>
                    <a:pt x="10" y="63"/>
                    <a:pt x="13" y="53"/>
                    <a:pt x="11" y="49"/>
                  </a:cubicBezTo>
                  <a:cubicBezTo>
                    <a:pt x="8" y="41"/>
                    <a:pt x="5" y="34"/>
                    <a:pt x="11" y="24"/>
                  </a:cubicBezTo>
                  <a:cubicBezTo>
                    <a:pt x="16" y="15"/>
                    <a:pt x="2" y="11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2" y="1"/>
                    <a:pt x="3" y="0"/>
                    <a:pt x="5" y="0"/>
                  </a:cubicBezTo>
                  <a:cubicBezTo>
                    <a:pt x="18" y="5"/>
                    <a:pt x="31" y="2"/>
                    <a:pt x="45" y="0"/>
                  </a:cubicBezTo>
                  <a:cubicBezTo>
                    <a:pt x="46" y="0"/>
                    <a:pt x="48" y="2"/>
                    <a:pt x="49" y="3"/>
                  </a:cubicBezTo>
                  <a:close/>
                </a:path>
              </a:pathLst>
            </a:custGeom>
            <a:solidFill>
              <a:srgbClr val="ECEE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57"/>
            <p:cNvSpPr>
              <a:spLocks/>
            </p:cNvSpPr>
            <p:nvPr userDrawn="1"/>
          </p:nvSpPr>
          <p:spPr bwMode="auto">
            <a:xfrm>
              <a:off x="5521325" y="4900613"/>
              <a:ext cx="434975" cy="112713"/>
            </a:xfrm>
            <a:custGeom>
              <a:avLst/>
              <a:gdLst>
                <a:gd name="T0" fmla="*/ 0 w 116"/>
                <a:gd name="T1" fmla="*/ 17 h 30"/>
                <a:gd name="T2" fmla="*/ 54 w 116"/>
                <a:gd name="T3" fmla="*/ 10 h 30"/>
                <a:gd name="T4" fmla="*/ 73 w 116"/>
                <a:gd name="T5" fmla="*/ 6 h 30"/>
                <a:gd name="T6" fmla="*/ 104 w 116"/>
                <a:gd name="T7" fmla="*/ 6 h 30"/>
                <a:gd name="T8" fmla="*/ 100 w 116"/>
                <a:gd name="T9" fmla="*/ 24 h 30"/>
                <a:gd name="T10" fmla="*/ 95 w 116"/>
                <a:gd name="T11" fmla="*/ 24 h 30"/>
                <a:gd name="T12" fmla="*/ 63 w 116"/>
                <a:gd name="T13" fmla="*/ 29 h 30"/>
                <a:gd name="T14" fmla="*/ 49 w 116"/>
                <a:gd name="T15" fmla="*/ 26 h 30"/>
                <a:gd name="T16" fmla="*/ 54 w 116"/>
                <a:gd name="T17" fmla="*/ 16 h 30"/>
                <a:gd name="T18" fmla="*/ 45 w 116"/>
                <a:gd name="T19" fmla="*/ 14 h 30"/>
                <a:gd name="T20" fmla="*/ 0 w 116"/>
                <a:gd name="T21" fmla="*/ 1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6" h="30">
                  <a:moveTo>
                    <a:pt x="0" y="17"/>
                  </a:moveTo>
                  <a:cubicBezTo>
                    <a:pt x="18" y="11"/>
                    <a:pt x="36" y="13"/>
                    <a:pt x="54" y="10"/>
                  </a:cubicBezTo>
                  <a:cubicBezTo>
                    <a:pt x="60" y="9"/>
                    <a:pt x="67" y="11"/>
                    <a:pt x="73" y="6"/>
                  </a:cubicBezTo>
                  <a:cubicBezTo>
                    <a:pt x="83" y="0"/>
                    <a:pt x="94" y="1"/>
                    <a:pt x="104" y="6"/>
                  </a:cubicBezTo>
                  <a:cubicBezTo>
                    <a:pt x="116" y="15"/>
                    <a:pt x="111" y="20"/>
                    <a:pt x="100" y="24"/>
                  </a:cubicBezTo>
                  <a:cubicBezTo>
                    <a:pt x="98" y="24"/>
                    <a:pt x="97" y="24"/>
                    <a:pt x="95" y="24"/>
                  </a:cubicBezTo>
                  <a:cubicBezTo>
                    <a:pt x="83" y="20"/>
                    <a:pt x="73" y="26"/>
                    <a:pt x="63" y="29"/>
                  </a:cubicBezTo>
                  <a:cubicBezTo>
                    <a:pt x="58" y="30"/>
                    <a:pt x="53" y="30"/>
                    <a:pt x="49" y="26"/>
                  </a:cubicBezTo>
                  <a:cubicBezTo>
                    <a:pt x="49" y="22"/>
                    <a:pt x="56" y="21"/>
                    <a:pt x="54" y="16"/>
                  </a:cubicBezTo>
                  <a:cubicBezTo>
                    <a:pt x="52" y="13"/>
                    <a:pt x="48" y="13"/>
                    <a:pt x="45" y="14"/>
                  </a:cubicBezTo>
                  <a:cubicBezTo>
                    <a:pt x="30" y="20"/>
                    <a:pt x="15" y="17"/>
                    <a:pt x="0" y="17"/>
                  </a:cubicBezTo>
                  <a:close/>
                </a:path>
              </a:pathLst>
            </a:custGeom>
            <a:solidFill>
              <a:srgbClr val="EFE2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58"/>
            <p:cNvSpPr>
              <a:spLocks/>
            </p:cNvSpPr>
            <p:nvPr userDrawn="1"/>
          </p:nvSpPr>
          <p:spPr bwMode="auto">
            <a:xfrm>
              <a:off x="5626100" y="4968875"/>
              <a:ext cx="303213" cy="120650"/>
            </a:xfrm>
            <a:custGeom>
              <a:avLst/>
              <a:gdLst>
                <a:gd name="T0" fmla="*/ 21 w 81"/>
                <a:gd name="T1" fmla="*/ 8 h 32"/>
                <a:gd name="T2" fmla="*/ 38 w 81"/>
                <a:gd name="T3" fmla="*/ 6 h 32"/>
                <a:gd name="T4" fmla="*/ 68 w 81"/>
                <a:gd name="T5" fmla="*/ 3 h 32"/>
                <a:gd name="T6" fmla="*/ 69 w 81"/>
                <a:gd name="T7" fmla="*/ 5 h 32"/>
                <a:gd name="T8" fmla="*/ 77 w 81"/>
                <a:gd name="T9" fmla="*/ 11 h 32"/>
                <a:gd name="T10" fmla="*/ 61 w 81"/>
                <a:gd name="T11" fmla="*/ 32 h 32"/>
                <a:gd name="T12" fmla="*/ 59 w 81"/>
                <a:gd name="T13" fmla="*/ 30 h 32"/>
                <a:gd name="T14" fmla="*/ 43 w 81"/>
                <a:gd name="T15" fmla="*/ 23 h 32"/>
                <a:gd name="T16" fmla="*/ 17 w 81"/>
                <a:gd name="T17" fmla="*/ 31 h 32"/>
                <a:gd name="T18" fmla="*/ 13 w 81"/>
                <a:gd name="T19" fmla="*/ 32 h 32"/>
                <a:gd name="T20" fmla="*/ 0 w 81"/>
                <a:gd name="T21" fmla="*/ 15 h 32"/>
                <a:gd name="T22" fmla="*/ 21 w 81"/>
                <a:gd name="T23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1" h="32">
                  <a:moveTo>
                    <a:pt x="21" y="8"/>
                  </a:moveTo>
                  <a:cubicBezTo>
                    <a:pt x="26" y="7"/>
                    <a:pt x="32" y="7"/>
                    <a:pt x="38" y="6"/>
                  </a:cubicBezTo>
                  <a:cubicBezTo>
                    <a:pt x="48" y="6"/>
                    <a:pt x="58" y="0"/>
                    <a:pt x="68" y="3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72" y="7"/>
                    <a:pt x="78" y="4"/>
                    <a:pt x="77" y="11"/>
                  </a:cubicBezTo>
                  <a:cubicBezTo>
                    <a:pt x="81" y="26"/>
                    <a:pt x="65" y="24"/>
                    <a:pt x="61" y="32"/>
                  </a:cubicBezTo>
                  <a:cubicBezTo>
                    <a:pt x="60" y="32"/>
                    <a:pt x="60" y="31"/>
                    <a:pt x="59" y="30"/>
                  </a:cubicBezTo>
                  <a:cubicBezTo>
                    <a:pt x="60" y="14"/>
                    <a:pt x="50" y="20"/>
                    <a:pt x="43" y="23"/>
                  </a:cubicBezTo>
                  <a:cubicBezTo>
                    <a:pt x="34" y="27"/>
                    <a:pt x="25" y="27"/>
                    <a:pt x="17" y="31"/>
                  </a:cubicBezTo>
                  <a:cubicBezTo>
                    <a:pt x="15" y="31"/>
                    <a:pt x="14" y="32"/>
                    <a:pt x="13" y="32"/>
                  </a:cubicBezTo>
                  <a:cubicBezTo>
                    <a:pt x="7" y="27"/>
                    <a:pt x="14" y="13"/>
                    <a:pt x="0" y="15"/>
                  </a:cubicBezTo>
                  <a:cubicBezTo>
                    <a:pt x="7" y="13"/>
                    <a:pt x="14" y="10"/>
                    <a:pt x="21" y="8"/>
                  </a:cubicBezTo>
                  <a:close/>
                </a:path>
              </a:pathLst>
            </a:custGeom>
            <a:solidFill>
              <a:srgbClr val="D9EA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59"/>
            <p:cNvSpPr>
              <a:spLocks/>
            </p:cNvSpPr>
            <p:nvPr userDrawn="1"/>
          </p:nvSpPr>
          <p:spPr bwMode="auto">
            <a:xfrm>
              <a:off x="5884863" y="4630738"/>
              <a:ext cx="173038" cy="206375"/>
            </a:xfrm>
            <a:custGeom>
              <a:avLst/>
              <a:gdLst>
                <a:gd name="T0" fmla="*/ 7 w 46"/>
                <a:gd name="T1" fmla="*/ 2 h 55"/>
                <a:gd name="T2" fmla="*/ 11 w 46"/>
                <a:gd name="T3" fmla="*/ 2 h 55"/>
                <a:gd name="T4" fmla="*/ 16 w 46"/>
                <a:gd name="T5" fmla="*/ 2 h 55"/>
                <a:gd name="T6" fmla="*/ 27 w 46"/>
                <a:gd name="T7" fmla="*/ 13 h 55"/>
                <a:gd name="T8" fmla="*/ 45 w 46"/>
                <a:gd name="T9" fmla="*/ 23 h 55"/>
                <a:gd name="T10" fmla="*/ 34 w 46"/>
                <a:gd name="T11" fmla="*/ 38 h 55"/>
                <a:gd name="T12" fmla="*/ 19 w 46"/>
                <a:gd name="T13" fmla="*/ 54 h 55"/>
                <a:gd name="T14" fmla="*/ 14 w 46"/>
                <a:gd name="T15" fmla="*/ 53 h 55"/>
                <a:gd name="T16" fmla="*/ 35 w 46"/>
                <a:gd name="T17" fmla="*/ 21 h 55"/>
                <a:gd name="T18" fmla="*/ 7 w 46"/>
                <a:gd name="T19" fmla="*/ 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55">
                  <a:moveTo>
                    <a:pt x="7" y="2"/>
                  </a:moveTo>
                  <a:cubicBezTo>
                    <a:pt x="9" y="2"/>
                    <a:pt x="10" y="2"/>
                    <a:pt x="11" y="2"/>
                  </a:cubicBezTo>
                  <a:cubicBezTo>
                    <a:pt x="13" y="0"/>
                    <a:pt x="15" y="0"/>
                    <a:pt x="16" y="2"/>
                  </a:cubicBezTo>
                  <a:cubicBezTo>
                    <a:pt x="10" y="15"/>
                    <a:pt x="21" y="13"/>
                    <a:pt x="27" y="13"/>
                  </a:cubicBezTo>
                  <a:cubicBezTo>
                    <a:pt x="35" y="14"/>
                    <a:pt x="43" y="15"/>
                    <a:pt x="45" y="23"/>
                  </a:cubicBezTo>
                  <a:cubicBezTo>
                    <a:pt x="46" y="30"/>
                    <a:pt x="41" y="35"/>
                    <a:pt x="34" y="38"/>
                  </a:cubicBezTo>
                  <a:cubicBezTo>
                    <a:pt x="28" y="42"/>
                    <a:pt x="23" y="47"/>
                    <a:pt x="19" y="54"/>
                  </a:cubicBezTo>
                  <a:cubicBezTo>
                    <a:pt x="17" y="55"/>
                    <a:pt x="16" y="55"/>
                    <a:pt x="14" y="53"/>
                  </a:cubicBezTo>
                  <a:cubicBezTo>
                    <a:pt x="15" y="39"/>
                    <a:pt x="32" y="34"/>
                    <a:pt x="35" y="21"/>
                  </a:cubicBezTo>
                  <a:cubicBezTo>
                    <a:pt x="4" y="19"/>
                    <a:pt x="0" y="16"/>
                    <a:pt x="7" y="2"/>
                  </a:cubicBezTo>
                  <a:close/>
                </a:path>
              </a:pathLst>
            </a:custGeom>
            <a:solidFill>
              <a:srgbClr val="FCF5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60"/>
            <p:cNvSpPr>
              <a:spLocks/>
            </p:cNvSpPr>
            <p:nvPr userDrawn="1"/>
          </p:nvSpPr>
          <p:spPr bwMode="auto">
            <a:xfrm>
              <a:off x="5354638" y="4870450"/>
              <a:ext cx="285750" cy="90488"/>
            </a:xfrm>
            <a:custGeom>
              <a:avLst/>
              <a:gdLst>
                <a:gd name="T0" fmla="*/ 76 w 76"/>
                <a:gd name="T1" fmla="*/ 14 h 24"/>
                <a:gd name="T2" fmla="*/ 0 w 76"/>
                <a:gd name="T3" fmla="*/ 20 h 24"/>
                <a:gd name="T4" fmla="*/ 32 w 76"/>
                <a:gd name="T5" fmla="*/ 9 h 24"/>
                <a:gd name="T6" fmla="*/ 32 w 76"/>
                <a:gd name="T7" fmla="*/ 9 h 24"/>
                <a:gd name="T8" fmla="*/ 65 w 76"/>
                <a:gd name="T9" fmla="*/ 6 h 24"/>
                <a:gd name="T10" fmla="*/ 76 w 76"/>
                <a:gd name="T11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24">
                  <a:moveTo>
                    <a:pt x="76" y="14"/>
                  </a:moveTo>
                  <a:cubicBezTo>
                    <a:pt x="52" y="19"/>
                    <a:pt x="28" y="24"/>
                    <a:pt x="0" y="20"/>
                  </a:cubicBezTo>
                  <a:cubicBezTo>
                    <a:pt x="11" y="8"/>
                    <a:pt x="25" y="19"/>
                    <a:pt x="32" y="9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43" y="8"/>
                    <a:pt x="53" y="0"/>
                    <a:pt x="65" y="6"/>
                  </a:cubicBezTo>
                  <a:cubicBezTo>
                    <a:pt x="65" y="14"/>
                    <a:pt x="71" y="13"/>
                    <a:pt x="76" y="14"/>
                  </a:cubicBezTo>
                  <a:close/>
                </a:path>
              </a:pathLst>
            </a:custGeom>
            <a:solidFill>
              <a:srgbClr val="F9F6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61"/>
            <p:cNvSpPr>
              <a:spLocks/>
            </p:cNvSpPr>
            <p:nvPr userDrawn="1"/>
          </p:nvSpPr>
          <p:spPr bwMode="auto">
            <a:xfrm>
              <a:off x="7023100" y="4284663"/>
              <a:ext cx="239713" cy="85725"/>
            </a:xfrm>
            <a:custGeom>
              <a:avLst/>
              <a:gdLst>
                <a:gd name="T0" fmla="*/ 0 w 64"/>
                <a:gd name="T1" fmla="*/ 14 h 23"/>
                <a:gd name="T2" fmla="*/ 62 w 64"/>
                <a:gd name="T3" fmla="*/ 0 h 23"/>
                <a:gd name="T4" fmla="*/ 64 w 64"/>
                <a:gd name="T5" fmla="*/ 6 h 23"/>
                <a:gd name="T6" fmla="*/ 54 w 64"/>
                <a:gd name="T7" fmla="*/ 16 h 23"/>
                <a:gd name="T8" fmla="*/ 0 w 64"/>
                <a:gd name="T9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3">
                  <a:moveTo>
                    <a:pt x="0" y="14"/>
                  </a:moveTo>
                  <a:cubicBezTo>
                    <a:pt x="19" y="2"/>
                    <a:pt x="43" y="9"/>
                    <a:pt x="62" y="0"/>
                  </a:cubicBezTo>
                  <a:cubicBezTo>
                    <a:pt x="63" y="2"/>
                    <a:pt x="64" y="4"/>
                    <a:pt x="64" y="6"/>
                  </a:cubicBezTo>
                  <a:cubicBezTo>
                    <a:pt x="64" y="12"/>
                    <a:pt x="59" y="17"/>
                    <a:pt x="54" y="16"/>
                  </a:cubicBezTo>
                  <a:cubicBezTo>
                    <a:pt x="36" y="12"/>
                    <a:pt x="18" y="23"/>
                    <a:pt x="0" y="14"/>
                  </a:cubicBezTo>
                  <a:close/>
                </a:path>
              </a:pathLst>
            </a:custGeom>
            <a:solidFill>
              <a:srgbClr val="F9F7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62"/>
            <p:cNvSpPr>
              <a:spLocks/>
            </p:cNvSpPr>
            <p:nvPr userDrawn="1"/>
          </p:nvSpPr>
          <p:spPr bwMode="auto">
            <a:xfrm>
              <a:off x="5681663" y="4829175"/>
              <a:ext cx="274638" cy="49213"/>
            </a:xfrm>
            <a:custGeom>
              <a:avLst/>
              <a:gdLst>
                <a:gd name="T0" fmla="*/ 68 w 73"/>
                <a:gd name="T1" fmla="*/ 0 h 13"/>
                <a:gd name="T2" fmla="*/ 73 w 73"/>
                <a:gd name="T3" fmla="*/ 1 h 13"/>
                <a:gd name="T4" fmla="*/ 53 w 73"/>
                <a:gd name="T5" fmla="*/ 9 h 13"/>
                <a:gd name="T6" fmla="*/ 1 w 73"/>
                <a:gd name="T7" fmla="*/ 13 h 13"/>
                <a:gd name="T8" fmla="*/ 0 w 73"/>
                <a:gd name="T9" fmla="*/ 10 h 13"/>
                <a:gd name="T10" fmla="*/ 1 w 73"/>
                <a:gd name="T11" fmla="*/ 8 h 13"/>
                <a:gd name="T12" fmla="*/ 68 w 73"/>
                <a:gd name="T1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13">
                  <a:moveTo>
                    <a:pt x="68" y="0"/>
                  </a:moveTo>
                  <a:cubicBezTo>
                    <a:pt x="70" y="0"/>
                    <a:pt x="72" y="0"/>
                    <a:pt x="73" y="1"/>
                  </a:cubicBezTo>
                  <a:cubicBezTo>
                    <a:pt x="69" y="10"/>
                    <a:pt x="61" y="8"/>
                    <a:pt x="53" y="9"/>
                  </a:cubicBezTo>
                  <a:cubicBezTo>
                    <a:pt x="36" y="9"/>
                    <a:pt x="18" y="7"/>
                    <a:pt x="1" y="13"/>
                  </a:cubicBezTo>
                  <a:cubicBezTo>
                    <a:pt x="0" y="12"/>
                    <a:pt x="0" y="11"/>
                    <a:pt x="0" y="10"/>
                  </a:cubicBezTo>
                  <a:cubicBezTo>
                    <a:pt x="1" y="9"/>
                    <a:pt x="1" y="8"/>
                    <a:pt x="1" y="8"/>
                  </a:cubicBezTo>
                  <a:cubicBezTo>
                    <a:pt x="23" y="1"/>
                    <a:pt x="46" y="2"/>
                    <a:pt x="68" y="0"/>
                  </a:cubicBezTo>
                  <a:close/>
                </a:path>
              </a:pathLst>
            </a:custGeom>
            <a:solidFill>
              <a:srgbClr val="F9F6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63"/>
            <p:cNvSpPr>
              <a:spLocks/>
            </p:cNvSpPr>
            <p:nvPr userDrawn="1"/>
          </p:nvSpPr>
          <p:spPr bwMode="auto">
            <a:xfrm>
              <a:off x="5926138" y="4589463"/>
              <a:ext cx="165100" cy="63500"/>
            </a:xfrm>
            <a:custGeom>
              <a:avLst/>
              <a:gdLst>
                <a:gd name="T0" fmla="*/ 5 w 44"/>
                <a:gd name="T1" fmla="*/ 13 h 17"/>
                <a:gd name="T2" fmla="*/ 0 w 44"/>
                <a:gd name="T3" fmla="*/ 13 h 17"/>
                <a:gd name="T4" fmla="*/ 21 w 44"/>
                <a:gd name="T5" fmla="*/ 4 h 17"/>
                <a:gd name="T6" fmla="*/ 44 w 44"/>
                <a:gd name="T7" fmla="*/ 4 h 17"/>
                <a:gd name="T8" fmla="*/ 5 w 44"/>
                <a:gd name="T9" fmla="*/ 1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7">
                  <a:moveTo>
                    <a:pt x="5" y="13"/>
                  </a:moveTo>
                  <a:cubicBezTo>
                    <a:pt x="3" y="13"/>
                    <a:pt x="2" y="13"/>
                    <a:pt x="0" y="13"/>
                  </a:cubicBezTo>
                  <a:cubicBezTo>
                    <a:pt x="5" y="4"/>
                    <a:pt x="10" y="0"/>
                    <a:pt x="21" y="4"/>
                  </a:cubicBezTo>
                  <a:cubicBezTo>
                    <a:pt x="28" y="6"/>
                    <a:pt x="36" y="4"/>
                    <a:pt x="44" y="4"/>
                  </a:cubicBezTo>
                  <a:cubicBezTo>
                    <a:pt x="33" y="17"/>
                    <a:pt x="18" y="11"/>
                    <a:pt x="5" y="13"/>
                  </a:cubicBezTo>
                  <a:close/>
                </a:path>
              </a:pathLst>
            </a:custGeom>
            <a:solidFill>
              <a:srgbClr val="F7E7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64"/>
            <p:cNvSpPr>
              <a:spLocks/>
            </p:cNvSpPr>
            <p:nvPr userDrawn="1"/>
          </p:nvSpPr>
          <p:spPr bwMode="auto">
            <a:xfrm>
              <a:off x="6872288" y="4518025"/>
              <a:ext cx="120650" cy="77788"/>
            </a:xfrm>
            <a:custGeom>
              <a:avLst/>
              <a:gdLst>
                <a:gd name="T0" fmla="*/ 0 w 32"/>
                <a:gd name="T1" fmla="*/ 8 h 21"/>
                <a:gd name="T2" fmla="*/ 32 w 32"/>
                <a:gd name="T3" fmla="*/ 0 h 21"/>
                <a:gd name="T4" fmla="*/ 0 w 32"/>
                <a:gd name="T5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21">
                  <a:moveTo>
                    <a:pt x="0" y="8"/>
                  </a:moveTo>
                  <a:cubicBezTo>
                    <a:pt x="11" y="5"/>
                    <a:pt x="22" y="2"/>
                    <a:pt x="32" y="0"/>
                  </a:cubicBezTo>
                  <a:cubicBezTo>
                    <a:pt x="26" y="21"/>
                    <a:pt x="14" y="16"/>
                    <a:pt x="0" y="8"/>
                  </a:cubicBezTo>
                  <a:close/>
                </a:path>
              </a:pathLst>
            </a:custGeom>
            <a:solidFill>
              <a:srgbClr val="ECEE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65"/>
            <p:cNvSpPr>
              <a:spLocks/>
            </p:cNvSpPr>
            <p:nvPr userDrawn="1"/>
          </p:nvSpPr>
          <p:spPr bwMode="auto">
            <a:xfrm>
              <a:off x="5475288" y="4859338"/>
              <a:ext cx="211138" cy="46038"/>
            </a:xfrm>
            <a:custGeom>
              <a:avLst/>
              <a:gdLst>
                <a:gd name="T0" fmla="*/ 56 w 56"/>
                <a:gd name="T1" fmla="*/ 0 h 12"/>
                <a:gd name="T2" fmla="*/ 56 w 56"/>
                <a:gd name="T3" fmla="*/ 5 h 12"/>
                <a:gd name="T4" fmla="*/ 33 w 56"/>
                <a:gd name="T5" fmla="*/ 9 h 12"/>
                <a:gd name="T6" fmla="*/ 0 w 56"/>
                <a:gd name="T7" fmla="*/ 12 h 12"/>
                <a:gd name="T8" fmla="*/ 56 w 56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12">
                  <a:moveTo>
                    <a:pt x="56" y="0"/>
                  </a:moveTo>
                  <a:cubicBezTo>
                    <a:pt x="56" y="2"/>
                    <a:pt x="56" y="3"/>
                    <a:pt x="56" y="5"/>
                  </a:cubicBezTo>
                  <a:cubicBezTo>
                    <a:pt x="49" y="6"/>
                    <a:pt x="41" y="7"/>
                    <a:pt x="33" y="9"/>
                  </a:cubicBezTo>
                  <a:cubicBezTo>
                    <a:pt x="22" y="10"/>
                    <a:pt x="11" y="11"/>
                    <a:pt x="0" y="12"/>
                  </a:cubicBezTo>
                  <a:cubicBezTo>
                    <a:pt x="18" y="2"/>
                    <a:pt x="37" y="3"/>
                    <a:pt x="56" y="0"/>
                  </a:cubicBezTo>
                  <a:close/>
                </a:path>
              </a:pathLst>
            </a:custGeom>
            <a:solidFill>
              <a:srgbClr val="FCF8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66"/>
            <p:cNvSpPr>
              <a:spLocks/>
            </p:cNvSpPr>
            <p:nvPr userDrawn="1"/>
          </p:nvSpPr>
          <p:spPr bwMode="auto">
            <a:xfrm>
              <a:off x="5719763" y="5567363"/>
              <a:ext cx="71438" cy="71438"/>
            </a:xfrm>
            <a:custGeom>
              <a:avLst/>
              <a:gdLst>
                <a:gd name="T0" fmla="*/ 0 w 19"/>
                <a:gd name="T1" fmla="*/ 9 h 19"/>
                <a:gd name="T2" fmla="*/ 19 w 19"/>
                <a:gd name="T3" fmla="*/ 0 h 19"/>
                <a:gd name="T4" fmla="*/ 0 w 19"/>
                <a:gd name="T5" fmla="*/ 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9">
                  <a:moveTo>
                    <a:pt x="0" y="9"/>
                  </a:moveTo>
                  <a:cubicBezTo>
                    <a:pt x="6" y="4"/>
                    <a:pt x="12" y="1"/>
                    <a:pt x="19" y="0"/>
                  </a:cubicBezTo>
                  <a:cubicBezTo>
                    <a:pt x="19" y="19"/>
                    <a:pt x="11" y="18"/>
                    <a:pt x="0" y="9"/>
                  </a:cubicBezTo>
                  <a:close/>
                </a:path>
              </a:pathLst>
            </a:custGeom>
            <a:solidFill>
              <a:srgbClr val="ECEE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67"/>
            <p:cNvSpPr>
              <a:spLocks/>
            </p:cNvSpPr>
            <p:nvPr userDrawn="1"/>
          </p:nvSpPr>
          <p:spPr bwMode="auto">
            <a:xfrm>
              <a:off x="5884863" y="4924425"/>
              <a:ext cx="112713" cy="85725"/>
            </a:xfrm>
            <a:custGeom>
              <a:avLst/>
              <a:gdLst>
                <a:gd name="T0" fmla="*/ 8 w 30"/>
                <a:gd name="T1" fmla="*/ 23 h 23"/>
                <a:gd name="T2" fmla="*/ 0 w 30"/>
                <a:gd name="T3" fmla="*/ 17 h 23"/>
                <a:gd name="T4" fmla="*/ 7 w 30"/>
                <a:gd name="T5" fmla="*/ 0 h 23"/>
                <a:gd name="T6" fmla="*/ 8 w 30"/>
                <a:gd name="T7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3">
                  <a:moveTo>
                    <a:pt x="8" y="23"/>
                  </a:moveTo>
                  <a:cubicBezTo>
                    <a:pt x="5" y="21"/>
                    <a:pt x="3" y="19"/>
                    <a:pt x="0" y="17"/>
                  </a:cubicBezTo>
                  <a:cubicBezTo>
                    <a:pt x="8" y="14"/>
                    <a:pt x="14" y="9"/>
                    <a:pt x="7" y="0"/>
                  </a:cubicBezTo>
                  <a:cubicBezTo>
                    <a:pt x="30" y="7"/>
                    <a:pt x="14" y="15"/>
                    <a:pt x="8" y="23"/>
                  </a:cubicBezTo>
                  <a:close/>
                </a:path>
              </a:pathLst>
            </a:custGeom>
            <a:solidFill>
              <a:srgbClr val="F9F6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68"/>
            <p:cNvSpPr>
              <a:spLocks/>
            </p:cNvSpPr>
            <p:nvPr userDrawn="1"/>
          </p:nvSpPr>
          <p:spPr bwMode="auto">
            <a:xfrm>
              <a:off x="484188" y="5356225"/>
              <a:ext cx="3481388" cy="674688"/>
            </a:xfrm>
            <a:custGeom>
              <a:avLst/>
              <a:gdLst>
                <a:gd name="T0" fmla="*/ 857 w 927"/>
                <a:gd name="T1" fmla="*/ 0 h 179"/>
                <a:gd name="T2" fmla="*/ 864 w 927"/>
                <a:gd name="T3" fmla="*/ 11 h 179"/>
                <a:gd name="T4" fmla="*/ 886 w 927"/>
                <a:gd name="T5" fmla="*/ 26 h 179"/>
                <a:gd name="T6" fmla="*/ 917 w 927"/>
                <a:gd name="T7" fmla="*/ 31 h 179"/>
                <a:gd name="T8" fmla="*/ 922 w 927"/>
                <a:gd name="T9" fmla="*/ 42 h 179"/>
                <a:gd name="T10" fmla="*/ 882 w 927"/>
                <a:gd name="T11" fmla="*/ 56 h 179"/>
                <a:gd name="T12" fmla="*/ 786 w 927"/>
                <a:gd name="T13" fmla="*/ 63 h 179"/>
                <a:gd name="T14" fmla="*/ 676 w 927"/>
                <a:gd name="T15" fmla="*/ 80 h 179"/>
                <a:gd name="T16" fmla="*/ 569 w 927"/>
                <a:gd name="T17" fmla="*/ 89 h 179"/>
                <a:gd name="T18" fmla="*/ 507 w 927"/>
                <a:gd name="T19" fmla="*/ 101 h 179"/>
                <a:gd name="T20" fmla="*/ 405 w 927"/>
                <a:gd name="T21" fmla="*/ 125 h 179"/>
                <a:gd name="T22" fmla="*/ 366 w 927"/>
                <a:gd name="T23" fmla="*/ 134 h 179"/>
                <a:gd name="T24" fmla="*/ 338 w 927"/>
                <a:gd name="T25" fmla="*/ 148 h 179"/>
                <a:gd name="T26" fmla="*/ 246 w 927"/>
                <a:gd name="T27" fmla="*/ 160 h 179"/>
                <a:gd name="T28" fmla="*/ 187 w 927"/>
                <a:gd name="T29" fmla="*/ 154 h 179"/>
                <a:gd name="T30" fmla="*/ 0 w 927"/>
                <a:gd name="T31" fmla="*/ 179 h 179"/>
                <a:gd name="T32" fmla="*/ 24 w 927"/>
                <a:gd name="T33" fmla="*/ 165 h 179"/>
                <a:gd name="T34" fmla="*/ 65 w 927"/>
                <a:gd name="T35" fmla="*/ 157 h 179"/>
                <a:gd name="T36" fmla="*/ 75 w 927"/>
                <a:gd name="T37" fmla="*/ 148 h 179"/>
                <a:gd name="T38" fmla="*/ 62 w 927"/>
                <a:gd name="T39" fmla="*/ 145 h 179"/>
                <a:gd name="T40" fmla="*/ 25 w 927"/>
                <a:gd name="T41" fmla="*/ 152 h 179"/>
                <a:gd name="T42" fmla="*/ 11 w 927"/>
                <a:gd name="T43" fmla="*/ 148 h 179"/>
                <a:gd name="T44" fmla="*/ 209 w 927"/>
                <a:gd name="T45" fmla="*/ 112 h 179"/>
                <a:gd name="T46" fmla="*/ 792 w 927"/>
                <a:gd name="T47" fmla="*/ 10 h 179"/>
                <a:gd name="T48" fmla="*/ 857 w 927"/>
                <a:gd name="T4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27" h="179">
                  <a:moveTo>
                    <a:pt x="857" y="0"/>
                  </a:moveTo>
                  <a:cubicBezTo>
                    <a:pt x="861" y="2"/>
                    <a:pt x="865" y="7"/>
                    <a:pt x="864" y="11"/>
                  </a:cubicBezTo>
                  <a:cubicBezTo>
                    <a:pt x="861" y="32"/>
                    <a:pt x="872" y="30"/>
                    <a:pt x="886" y="26"/>
                  </a:cubicBezTo>
                  <a:cubicBezTo>
                    <a:pt x="897" y="22"/>
                    <a:pt x="907" y="26"/>
                    <a:pt x="917" y="31"/>
                  </a:cubicBezTo>
                  <a:cubicBezTo>
                    <a:pt x="916" y="36"/>
                    <a:pt x="927" y="36"/>
                    <a:pt x="922" y="42"/>
                  </a:cubicBezTo>
                  <a:cubicBezTo>
                    <a:pt x="911" y="56"/>
                    <a:pt x="896" y="55"/>
                    <a:pt x="882" y="56"/>
                  </a:cubicBezTo>
                  <a:cubicBezTo>
                    <a:pt x="850" y="57"/>
                    <a:pt x="818" y="60"/>
                    <a:pt x="786" y="63"/>
                  </a:cubicBezTo>
                  <a:cubicBezTo>
                    <a:pt x="749" y="66"/>
                    <a:pt x="713" y="76"/>
                    <a:pt x="676" y="80"/>
                  </a:cubicBezTo>
                  <a:cubicBezTo>
                    <a:pt x="640" y="83"/>
                    <a:pt x="605" y="90"/>
                    <a:pt x="569" y="89"/>
                  </a:cubicBezTo>
                  <a:cubicBezTo>
                    <a:pt x="548" y="88"/>
                    <a:pt x="528" y="99"/>
                    <a:pt x="507" y="101"/>
                  </a:cubicBezTo>
                  <a:cubicBezTo>
                    <a:pt x="472" y="105"/>
                    <a:pt x="436" y="106"/>
                    <a:pt x="405" y="125"/>
                  </a:cubicBezTo>
                  <a:cubicBezTo>
                    <a:pt x="394" y="131"/>
                    <a:pt x="380" y="134"/>
                    <a:pt x="366" y="134"/>
                  </a:cubicBezTo>
                  <a:cubicBezTo>
                    <a:pt x="355" y="135"/>
                    <a:pt x="347" y="143"/>
                    <a:pt x="338" y="148"/>
                  </a:cubicBezTo>
                  <a:cubicBezTo>
                    <a:pt x="310" y="166"/>
                    <a:pt x="278" y="171"/>
                    <a:pt x="246" y="160"/>
                  </a:cubicBezTo>
                  <a:cubicBezTo>
                    <a:pt x="228" y="144"/>
                    <a:pt x="207" y="152"/>
                    <a:pt x="187" y="154"/>
                  </a:cubicBezTo>
                  <a:cubicBezTo>
                    <a:pt x="126" y="161"/>
                    <a:pt x="65" y="170"/>
                    <a:pt x="0" y="179"/>
                  </a:cubicBezTo>
                  <a:cubicBezTo>
                    <a:pt x="12" y="165"/>
                    <a:pt x="12" y="164"/>
                    <a:pt x="24" y="165"/>
                  </a:cubicBezTo>
                  <a:cubicBezTo>
                    <a:pt x="38" y="165"/>
                    <a:pt x="51" y="161"/>
                    <a:pt x="65" y="157"/>
                  </a:cubicBezTo>
                  <a:cubicBezTo>
                    <a:pt x="69" y="156"/>
                    <a:pt x="77" y="155"/>
                    <a:pt x="75" y="148"/>
                  </a:cubicBezTo>
                  <a:cubicBezTo>
                    <a:pt x="74" y="142"/>
                    <a:pt x="67" y="144"/>
                    <a:pt x="62" y="145"/>
                  </a:cubicBezTo>
                  <a:cubicBezTo>
                    <a:pt x="50" y="147"/>
                    <a:pt x="37" y="150"/>
                    <a:pt x="25" y="152"/>
                  </a:cubicBezTo>
                  <a:cubicBezTo>
                    <a:pt x="20" y="153"/>
                    <a:pt x="14" y="154"/>
                    <a:pt x="11" y="148"/>
                  </a:cubicBezTo>
                  <a:cubicBezTo>
                    <a:pt x="77" y="136"/>
                    <a:pt x="143" y="124"/>
                    <a:pt x="209" y="112"/>
                  </a:cubicBezTo>
                  <a:cubicBezTo>
                    <a:pt x="403" y="78"/>
                    <a:pt x="597" y="44"/>
                    <a:pt x="792" y="10"/>
                  </a:cubicBezTo>
                  <a:cubicBezTo>
                    <a:pt x="813" y="6"/>
                    <a:pt x="835" y="3"/>
                    <a:pt x="857" y="0"/>
                  </a:cubicBezTo>
                  <a:close/>
                </a:path>
              </a:pathLst>
            </a:custGeom>
            <a:solidFill>
              <a:srgbClr val="0F5A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69"/>
            <p:cNvSpPr>
              <a:spLocks/>
            </p:cNvSpPr>
            <p:nvPr userDrawn="1"/>
          </p:nvSpPr>
          <p:spPr bwMode="auto">
            <a:xfrm>
              <a:off x="4198938" y="5119688"/>
              <a:ext cx="825500" cy="187325"/>
            </a:xfrm>
            <a:custGeom>
              <a:avLst/>
              <a:gdLst>
                <a:gd name="T0" fmla="*/ 201 w 220"/>
                <a:gd name="T1" fmla="*/ 9 h 50"/>
                <a:gd name="T2" fmla="*/ 196 w 220"/>
                <a:gd name="T3" fmla="*/ 25 h 50"/>
                <a:gd name="T4" fmla="*/ 211 w 220"/>
                <a:gd name="T5" fmla="*/ 25 h 50"/>
                <a:gd name="T6" fmla="*/ 217 w 220"/>
                <a:gd name="T7" fmla="*/ 31 h 50"/>
                <a:gd name="T8" fmla="*/ 163 w 220"/>
                <a:gd name="T9" fmla="*/ 38 h 50"/>
                <a:gd name="T10" fmla="*/ 118 w 220"/>
                <a:gd name="T11" fmla="*/ 45 h 50"/>
                <a:gd name="T12" fmla="*/ 105 w 220"/>
                <a:gd name="T13" fmla="*/ 47 h 50"/>
                <a:gd name="T14" fmla="*/ 34 w 220"/>
                <a:gd name="T15" fmla="*/ 47 h 50"/>
                <a:gd name="T16" fmla="*/ 0 w 220"/>
                <a:gd name="T17" fmla="*/ 39 h 50"/>
                <a:gd name="T18" fmla="*/ 126 w 220"/>
                <a:gd name="T19" fmla="*/ 16 h 50"/>
                <a:gd name="T20" fmla="*/ 185 w 220"/>
                <a:gd name="T21" fmla="*/ 5 h 50"/>
                <a:gd name="T22" fmla="*/ 206 w 220"/>
                <a:gd name="T23" fmla="*/ 7 h 50"/>
                <a:gd name="T24" fmla="*/ 201 w 220"/>
                <a:gd name="T25" fmla="*/ 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0" h="50">
                  <a:moveTo>
                    <a:pt x="201" y="9"/>
                  </a:moveTo>
                  <a:cubicBezTo>
                    <a:pt x="194" y="13"/>
                    <a:pt x="194" y="21"/>
                    <a:pt x="196" y="25"/>
                  </a:cubicBezTo>
                  <a:cubicBezTo>
                    <a:pt x="199" y="30"/>
                    <a:pt x="206" y="26"/>
                    <a:pt x="211" y="25"/>
                  </a:cubicBezTo>
                  <a:cubicBezTo>
                    <a:pt x="217" y="23"/>
                    <a:pt x="220" y="25"/>
                    <a:pt x="217" y="31"/>
                  </a:cubicBezTo>
                  <a:cubicBezTo>
                    <a:pt x="199" y="37"/>
                    <a:pt x="181" y="40"/>
                    <a:pt x="163" y="38"/>
                  </a:cubicBezTo>
                  <a:cubicBezTo>
                    <a:pt x="147" y="37"/>
                    <a:pt x="132" y="38"/>
                    <a:pt x="118" y="45"/>
                  </a:cubicBezTo>
                  <a:cubicBezTo>
                    <a:pt x="114" y="47"/>
                    <a:pt x="108" y="49"/>
                    <a:pt x="105" y="47"/>
                  </a:cubicBezTo>
                  <a:cubicBezTo>
                    <a:pt x="81" y="36"/>
                    <a:pt x="57" y="43"/>
                    <a:pt x="34" y="47"/>
                  </a:cubicBezTo>
                  <a:cubicBezTo>
                    <a:pt x="21" y="50"/>
                    <a:pt x="11" y="43"/>
                    <a:pt x="0" y="39"/>
                  </a:cubicBezTo>
                  <a:cubicBezTo>
                    <a:pt x="42" y="31"/>
                    <a:pt x="84" y="24"/>
                    <a:pt x="126" y="16"/>
                  </a:cubicBezTo>
                  <a:cubicBezTo>
                    <a:pt x="146" y="12"/>
                    <a:pt x="166" y="9"/>
                    <a:pt x="185" y="5"/>
                  </a:cubicBezTo>
                  <a:cubicBezTo>
                    <a:pt x="192" y="4"/>
                    <a:pt x="199" y="0"/>
                    <a:pt x="206" y="7"/>
                  </a:cubicBezTo>
                  <a:cubicBezTo>
                    <a:pt x="204" y="7"/>
                    <a:pt x="203" y="8"/>
                    <a:pt x="201" y="9"/>
                  </a:cubicBezTo>
                  <a:close/>
                </a:path>
              </a:pathLst>
            </a:custGeom>
            <a:solidFill>
              <a:srgbClr val="117A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70"/>
            <p:cNvSpPr>
              <a:spLocks/>
            </p:cNvSpPr>
            <p:nvPr userDrawn="1"/>
          </p:nvSpPr>
          <p:spPr bwMode="auto">
            <a:xfrm>
              <a:off x="4419600" y="4886325"/>
              <a:ext cx="431800" cy="82550"/>
            </a:xfrm>
            <a:custGeom>
              <a:avLst/>
              <a:gdLst>
                <a:gd name="T0" fmla="*/ 0 w 115"/>
                <a:gd name="T1" fmla="*/ 18 h 22"/>
                <a:gd name="T2" fmla="*/ 115 w 115"/>
                <a:gd name="T3" fmla="*/ 0 h 22"/>
                <a:gd name="T4" fmla="*/ 0 w 115"/>
                <a:gd name="T5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" h="22">
                  <a:moveTo>
                    <a:pt x="0" y="18"/>
                  </a:moveTo>
                  <a:cubicBezTo>
                    <a:pt x="37" y="1"/>
                    <a:pt x="76" y="5"/>
                    <a:pt x="115" y="0"/>
                  </a:cubicBezTo>
                  <a:cubicBezTo>
                    <a:pt x="79" y="22"/>
                    <a:pt x="40" y="22"/>
                    <a:pt x="0" y="18"/>
                  </a:cubicBezTo>
                  <a:close/>
                </a:path>
              </a:pathLst>
            </a:custGeom>
            <a:solidFill>
              <a:srgbClr val="FDF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71"/>
            <p:cNvSpPr>
              <a:spLocks/>
            </p:cNvSpPr>
            <p:nvPr userDrawn="1"/>
          </p:nvSpPr>
          <p:spPr bwMode="auto">
            <a:xfrm>
              <a:off x="5392738" y="4705350"/>
              <a:ext cx="330200" cy="120650"/>
            </a:xfrm>
            <a:custGeom>
              <a:avLst/>
              <a:gdLst>
                <a:gd name="T0" fmla="*/ 11 w 88"/>
                <a:gd name="T1" fmla="*/ 10 h 32"/>
                <a:gd name="T2" fmla="*/ 70 w 88"/>
                <a:gd name="T3" fmla="*/ 2 h 32"/>
                <a:gd name="T4" fmla="*/ 88 w 88"/>
                <a:gd name="T5" fmla="*/ 7 h 32"/>
                <a:gd name="T6" fmla="*/ 69 w 88"/>
                <a:gd name="T7" fmla="*/ 14 h 32"/>
                <a:gd name="T8" fmla="*/ 25 w 88"/>
                <a:gd name="T9" fmla="*/ 24 h 32"/>
                <a:gd name="T10" fmla="*/ 7 w 88"/>
                <a:gd name="T11" fmla="*/ 27 h 32"/>
                <a:gd name="T12" fmla="*/ 11 w 88"/>
                <a:gd name="T13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32">
                  <a:moveTo>
                    <a:pt x="11" y="10"/>
                  </a:moveTo>
                  <a:cubicBezTo>
                    <a:pt x="31" y="7"/>
                    <a:pt x="51" y="4"/>
                    <a:pt x="70" y="2"/>
                  </a:cubicBezTo>
                  <a:cubicBezTo>
                    <a:pt x="76" y="3"/>
                    <a:pt x="82" y="0"/>
                    <a:pt x="88" y="7"/>
                  </a:cubicBezTo>
                  <a:cubicBezTo>
                    <a:pt x="83" y="13"/>
                    <a:pt x="77" y="13"/>
                    <a:pt x="69" y="14"/>
                  </a:cubicBezTo>
                  <a:cubicBezTo>
                    <a:pt x="54" y="15"/>
                    <a:pt x="39" y="17"/>
                    <a:pt x="25" y="24"/>
                  </a:cubicBezTo>
                  <a:cubicBezTo>
                    <a:pt x="19" y="27"/>
                    <a:pt x="14" y="32"/>
                    <a:pt x="7" y="27"/>
                  </a:cubicBezTo>
                  <a:cubicBezTo>
                    <a:pt x="0" y="20"/>
                    <a:pt x="13" y="16"/>
                    <a:pt x="11" y="10"/>
                  </a:cubicBezTo>
                  <a:close/>
                </a:path>
              </a:pathLst>
            </a:custGeom>
            <a:solidFill>
              <a:srgbClr val="FCF0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72"/>
            <p:cNvSpPr>
              <a:spLocks/>
            </p:cNvSpPr>
            <p:nvPr userDrawn="1"/>
          </p:nvSpPr>
          <p:spPr bwMode="auto">
            <a:xfrm>
              <a:off x="5257800" y="5040313"/>
              <a:ext cx="269875" cy="63500"/>
            </a:xfrm>
            <a:custGeom>
              <a:avLst/>
              <a:gdLst>
                <a:gd name="T0" fmla="*/ 72 w 72"/>
                <a:gd name="T1" fmla="*/ 0 h 17"/>
                <a:gd name="T2" fmla="*/ 69 w 72"/>
                <a:gd name="T3" fmla="*/ 7 h 17"/>
                <a:gd name="T4" fmla="*/ 0 w 72"/>
                <a:gd name="T5" fmla="*/ 12 h 17"/>
                <a:gd name="T6" fmla="*/ 72 w 72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17">
                  <a:moveTo>
                    <a:pt x="72" y="0"/>
                  </a:moveTo>
                  <a:cubicBezTo>
                    <a:pt x="71" y="3"/>
                    <a:pt x="70" y="7"/>
                    <a:pt x="69" y="7"/>
                  </a:cubicBezTo>
                  <a:cubicBezTo>
                    <a:pt x="46" y="6"/>
                    <a:pt x="23" y="17"/>
                    <a:pt x="0" y="12"/>
                  </a:cubicBezTo>
                  <a:cubicBezTo>
                    <a:pt x="23" y="1"/>
                    <a:pt x="47" y="0"/>
                    <a:pt x="72" y="0"/>
                  </a:cubicBezTo>
                  <a:close/>
                </a:path>
              </a:pathLst>
            </a:custGeom>
            <a:solidFill>
              <a:srgbClr val="6B91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73"/>
            <p:cNvSpPr>
              <a:spLocks/>
            </p:cNvSpPr>
            <p:nvPr userDrawn="1"/>
          </p:nvSpPr>
          <p:spPr bwMode="auto">
            <a:xfrm>
              <a:off x="4776788" y="5018088"/>
              <a:ext cx="134938" cy="60325"/>
            </a:xfrm>
            <a:custGeom>
              <a:avLst/>
              <a:gdLst>
                <a:gd name="T0" fmla="*/ 36 w 36"/>
                <a:gd name="T1" fmla="*/ 6 h 16"/>
                <a:gd name="T2" fmla="*/ 0 w 36"/>
                <a:gd name="T3" fmla="*/ 13 h 16"/>
                <a:gd name="T4" fmla="*/ 36 w 36"/>
                <a:gd name="T5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16">
                  <a:moveTo>
                    <a:pt x="36" y="6"/>
                  </a:moveTo>
                  <a:cubicBezTo>
                    <a:pt x="25" y="12"/>
                    <a:pt x="14" y="16"/>
                    <a:pt x="0" y="13"/>
                  </a:cubicBezTo>
                  <a:cubicBezTo>
                    <a:pt x="11" y="0"/>
                    <a:pt x="23" y="1"/>
                    <a:pt x="36" y="6"/>
                  </a:cubicBezTo>
                  <a:close/>
                </a:path>
              </a:pathLst>
            </a:custGeom>
            <a:solidFill>
              <a:srgbClr val="FCEB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74"/>
            <p:cNvSpPr>
              <a:spLocks/>
            </p:cNvSpPr>
            <p:nvPr userDrawn="1"/>
          </p:nvSpPr>
          <p:spPr bwMode="auto">
            <a:xfrm>
              <a:off x="5205413" y="4773613"/>
              <a:ext cx="131763" cy="66675"/>
            </a:xfrm>
            <a:custGeom>
              <a:avLst/>
              <a:gdLst>
                <a:gd name="T0" fmla="*/ 13 w 35"/>
                <a:gd name="T1" fmla="*/ 0 h 18"/>
                <a:gd name="T2" fmla="*/ 28 w 35"/>
                <a:gd name="T3" fmla="*/ 0 h 18"/>
                <a:gd name="T4" fmla="*/ 26 w 35"/>
                <a:gd name="T5" fmla="*/ 11 h 18"/>
                <a:gd name="T6" fmla="*/ 0 w 35"/>
                <a:gd name="T7" fmla="*/ 18 h 18"/>
                <a:gd name="T8" fmla="*/ 13 w 35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8">
                  <a:moveTo>
                    <a:pt x="13" y="0"/>
                  </a:moveTo>
                  <a:cubicBezTo>
                    <a:pt x="18" y="0"/>
                    <a:pt x="23" y="0"/>
                    <a:pt x="28" y="0"/>
                  </a:cubicBezTo>
                  <a:cubicBezTo>
                    <a:pt x="30" y="4"/>
                    <a:pt x="35" y="12"/>
                    <a:pt x="26" y="11"/>
                  </a:cubicBezTo>
                  <a:cubicBezTo>
                    <a:pt x="16" y="9"/>
                    <a:pt x="9" y="15"/>
                    <a:pt x="0" y="18"/>
                  </a:cubicBezTo>
                  <a:cubicBezTo>
                    <a:pt x="0" y="8"/>
                    <a:pt x="9" y="6"/>
                    <a:pt x="13" y="0"/>
                  </a:cubicBezTo>
                  <a:close/>
                </a:path>
              </a:pathLst>
            </a:custGeom>
            <a:solidFill>
              <a:srgbClr val="FCEA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75"/>
            <p:cNvSpPr>
              <a:spLocks/>
            </p:cNvSpPr>
            <p:nvPr userDrawn="1"/>
          </p:nvSpPr>
          <p:spPr bwMode="auto">
            <a:xfrm>
              <a:off x="4537075" y="5070475"/>
              <a:ext cx="127000" cy="57150"/>
            </a:xfrm>
            <a:custGeom>
              <a:avLst/>
              <a:gdLst>
                <a:gd name="T0" fmla="*/ 34 w 34"/>
                <a:gd name="T1" fmla="*/ 2 h 15"/>
                <a:gd name="T2" fmla="*/ 0 w 34"/>
                <a:gd name="T3" fmla="*/ 10 h 15"/>
                <a:gd name="T4" fmla="*/ 34 w 34"/>
                <a:gd name="T5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15">
                  <a:moveTo>
                    <a:pt x="34" y="2"/>
                  </a:moveTo>
                  <a:cubicBezTo>
                    <a:pt x="22" y="13"/>
                    <a:pt x="12" y="15"/>
                    <a:pt x="0" y="10"/>
                  </a:cubicBezTo>
                  <a:cubicBezTo>
                    <a:pt x="11" y="0"/>
                    <a:pt x="11" y="0"/>
                    <a:pt x="34" y="2"/>
                  </a:cubicBezTo>
                  <a:close/>
                </a:path>
              </a:pathLst>
            </a:custGeom>
            <a:solidFill>
              <a:srgbClr val="FBEA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76"/>
            <p:cNvSpPr>
              <a:spLocks/>
            </p:cNvSpPr>
            <p:nvPr userDrawn="1"/>
          </p:nvSpPr>
          <p:spPr bwMode="auto">
            <a:xfrm>
              <a:off x="4991100" y="4965700"/>
              <a:ext cx="60325" cy="44450"/>
            </a:xfrm>
            <a:custGeom>
              <a:avLst/>
              <a:gdLst>
                <a:gd name="T0" fmla="*/ 16 w 16"/>
                <a:gd name="T1" fmla="*/ 6 h 12"/>
                <a:gd name="T2" fmla="*/ 7 w 16"/>
                <a:gd name="T3" fmla="*/ 12 h 12"/>
                <a:gd name="T4" fmla="*/ 0 w 16"/>
                <a:gd name="T5" fmla="*/ 6 h 12"/>
                <a:gd name="T6" fmla="*/ 9 w 16"/>
                <a:gd name="T7" fmla="*/ 1 h 12"/>
                <a:gd name="T8" fmla="*/ 16 w 16"/>
                <a:gd name="T9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2">
                  <a:moveTo>
                    <a:pt x="16" y="6"/>
                  </a:moveTo>
                  <a:cubicBezTo>
                    <a:pt x="14" y="10"/>
                    <a:pt x="12" y="12"/>
                    <a:pt x="7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1" y="2"/>
                    <a:pt x="5" y="0"/>
                    <a:pt x="9" y="1"/>
                  </a:cubicBezTo>
                  <a:cubicBezTo>
                    <a:pt x="13" y="1"/>
                    <a:pt x="16" y="1"/>
                    <a:pt x="16" y="6"/>
                  </a:cubicBezTo>
                  <a:close/>
                </a:path>
              </a:pathLst>
            </a:custGeom>
            <a:solidFill>
              <a:srgbClr val="FDE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77"/>
            <p:cNvSpPr>
              <a:spLocks/>
            </p:cNvSpPr>
            <p:nvPr userDrawn="1"/>
          </p:nvSpPr>
          <p:spPr bwMode="auto">
            <a:xfrm>
              <a:off x="808038" y="3949700"/>
              <a:ext cx="2136775" cy="390525"/>
            </a:xfrm>
            <a:custGeom>
              <a:avLst/>
              <a:gdLst>
                <a:gd name="T0" fmla="*/ 392 w 569"/>
                <a:gd name="T1" fmla="*/ 55 h 104"/>
                <a:gd name="T2" fmla="*/ 367 w 569"/>
                <a:gd name="T3" fmla="*/ 59 h 104"/>
                <a:gd name="T4" fmla="*/ 322 w 569"/>
                <a:gd name="T5" fmla="*/ 77 h 104"/>
                <a:gd name="T6" fmla="*/ 242 w 569"/>
                <a:gd name="T7" fmla="*/ 76 h 104"/>
                <a:gd name="T8" fmla="*/ 236 w 569"/>
                <a:gd name="T9" fmla="*/ 78 h 104"/>
                <a:gd name="T10" fmla="*/ 35 w 569"/>
                <a:gd name="T11" fmla="*/ 99 h 104"/>
                <a:gd name="T12" fmla="*/ 16 w 569"/>
                <a:gd name="T13" fmla="*/ 96 h 104"/>
                <a:gd name="T14" fmla="*/ 1 w 569"/>
                <a:gd name="T15" fmla="*/ 84 h 104"/>
                <a:gd name="T16" fmla="*/ 17 w 569"/>
                <a:gd name="T17" fmla="*/ 71 h 104"/>
                <a:gd name="T18" fmla="*/ 110 w 569"/>
                <a:gd name="T19" fmla="*/ 64 h 104"/>
                <a:gd name="T20" fmla="*/ 188 w 569"/>
                <a:gd name="T21" fmla="*/ 54 h 104"/>
                <a:gd name="T22" fmla="*/ 289 w 569"/>
                <a:gd name="T23" fmla="*/ 34 h 104"/>
                <a:gd name="T24" fmla="*/ 304 w 569"/>
                <a:gd name="T25" fmla="*/ 23 h 104"/>
                <a:gd name="T26" fmla="*/ 331 w 569"/>
                <a:gd name="T27" fmla="*/ 15 h 104"/>
                <a:gd name="T28" fmla="*/ 359 w 569"/>
                <a:gd name="T29" fmla="*/ 7 h 104"/>
                <a:gd name="T30" fmla="*/ 363 w 569"/>
                <a:gd name="T31" fmla="*/ 19 h 104"/>
                <a:gd name="T32" fmla="*/ 394 w 569"/>
                <a:gd name="T33" fmla="*/ 8 h 104"/>
                <a:gd name="T34" fmla="*/ 404 w 569"/>
                <a:gd name="T35" fmla="*/ 21 h 104"/>
                <a:gd name="T36" fmla="*/ 424 w 569"/>
                <a:gd name="T37" fmla="*/ 18 h 104"/>
                <a:gd name="T38" fmla="*/ 432 w 569"/>
                <a:gd name="T39" fmla="*/ 19 h 104"/>
                <a:gd name="T40" fmla="*/ 437 w 569"/>
                <a:gd name="T41" fmla="*/ 20 h 104"/>
                <a:gd name="T42" fmla="*/ 478 w 569"/>
                <a:gd name="T43" fmla="*/ 14 h 104"/>
                <a:gd name="T44" fmla="*/ 549 w 569"/>
                <a:gd name="T45" fmla="*/ 1 h 104"/>
                <a:gd name="T46" fmla="*/ 554 w 569"/>
                <a:gd name="T47" fmla="*/ 11 h 104"/>
                <a:gd name="T48" fmla="*/ 545 w 569"/>
                <a:gd name="T49" fmla="*/ 27 h 104"/>
                <a:gd name="T50" fmla="*/ 556 w 569"/>
                <a:gd name="T51" fmla="*/ 46 h 104"/>
                <a:gd name="T52" fmla="*/ 560 w 569"/>
                <a:gd name="T53" fmla="*/ 47 h 104"/>
                <a:gd name="T54" fmla="*/ 560 w 569"/>
                <a:gd name="T55" fmla="*/ 65 h 104"/>
                <a:gd name="T56" fmla="*/ 548 w 569"/>
                <a:gd name="T57" fmla="*/ 66 h 104"/>
                <a:gd name="T58" fmla="*/ 527 w 569"/>
                <a:gd name="T59" fmla="*/ 59 h 104"/>
                <a:gd name="T60" fmla="*/ 495 w 569"/>
                <a:gd name="T61" fmla="*/ 56 h 104"/>
                <a:gd name="T62" fmla="*/ 494 w 569"/>
                <a:gd name="T63" fmla="*/ 38 h 104"/>
                <a:gd name="T64" fmla="*/ 489 w 569"/>
                <a:gd name="T65" fmla="*/ 56 h 104"/>
                <a:gd name="T66" fmla="*/ 502 w 569"/>
                <a:gd name="T67" fmla="*/ 70 h 104"/>
                <a:gd name="T68" fmla="*/ 502 w 569"/>
                <a:gd name="T69" fmla="*/ 81 h 104"/>
                <a:gd name="T70" fmla="*/ 500 w 569"/>
                <a:gd name="T71" fmla="*/ 83 h 104"/>
                <a:gd name="T72" fmla="*/ 471 w 569"/>
                <a:gd name="T73" fmla="*/ 74 h 104"/>
                <a:gd name="T74" fmla="*/ 471 w 569"/>
                <a:gd name="T75" fmla="*/ 72 h 104"/>
                <a:gd name="T76" fmla="*/ 471 w 569"/>
                <a:gd name="T77" fmla="*/ 71 h 104"/>
                <a:gd name="T78" fmla="*/ 457 w 569"/>
                <a:gd name="T79" fmla="*/ 74 h 104"/>
                <a:gd name="T80" fmla="*/ 471 w 569"/>
                <a:gd name="T81" fmla="*/ 74 h 104"/>
                <a:gd name="T82" fmla="*/ 436 w 569"/>
                <a:gd name="T83" fmla="*/ 90 h 104"/>
                <a:gd name="T84" fmla="*/ 429 w 569"/>
                <a:gd name="T85" fmla="*/ 84 h 104"/>
                <a:gd name="T86" fmla="*/ 409 w 569"/>
                <a:gd name="T87" fmla="*/ 63 h 104"/>
                <a:gd name="T88" fmla="*/ 422 w 569"/>
                <a:gd name="T89" fmla="*/ 52 h 104"/>
                <a:gd name="T90" fmla="*/ 442 w 569"/>
                <a:gd name="T91" fmla="*/ 58 h 104"/>
                <a:gd name="T92" fmla="*/ 439 w 569"/>
                <a:gd name="T93" fmla="*/ 49 h 104"/>
                <a:gd name="T94" fmla="*/ 392 w 569"/>
                <a:gd name="T95" fmla="*/ 5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69" h="104">
                  <a:moveTo>
                    <a:pt x="392" y="55"/>
                  </a:moveTo>
                  <a:cubicBezTo>
                    <a:pt x="381" y="45"/>
                    <a:pt x="375" y="48"/>
                    <a:pt x="367" y="59"/>
                  </a:cubicBezTo>
                  <a:cubicBezTo>
                    <a:pt x="357" y="74"/>
                    <a:pt x="348" y="86"/>
                    <a:pt x="322" y="77"/>
                  </a:cubicBezTo>
                  <a:cubicBezTo>
                    <a:pt x="298" y="68"/>
                    <a:pt x="268" y="64"/>
                    <a:pt x="242" y="76"/>
                  </a:cubicBezTo>
                  <a:cubicBezTo>
                    <a:pt x="240" y="77"/>
                    <a:pt x="238" y="78"/>
                    <a:pt x="236" y="78"/>
                  </a:cubicBezTo>
                  <a:cubicBezTo>
                    <a:pt x="168" y="76"/>
                    <a:pt x="103" y="104"/>
                    <a:pt x="35" y="99"/>
                  </a:cubicBezTo>
                  <a:cubicBezTo>
                    <a:pt x="29" y="98"/>
                    <a:pt x="22" y="98"/>
                    <a:pt x="16" y="96"/>
                  </a:cubicBezTo>
                  <a:cubicBezTo>
                    <a:pt x="9" y="95"/>
                    <a:pt x="0" y="94"/>
                    <a:pt x="1" y="84"/>
                  </a:cubicBezTo>
                  <a:cubicBezTo>
                    <a:pt x="2" y="75"/>
                    <a:pt x="10" y="73"/>
                    <a:pt x="17" y="71"/>
                  </a:cubicBezTo>
                  <a:cubicBezTo>
                    <a:pt x="47" y="63"/>
                    <a:pt x="78" y="61"/>
                    <a:pt x="110" y="64"/>
                  </a:cubicBezTo>
                  <a:cubicBezTo>
                    <a:pt x="136" y="66"/>
                    <a:pt x="162" y="55"/>
                    <a:pt x="188" y="54"/>
                  </a:cubicBezTo>
                  <a:cubicBezTo>
                    <a:pt x="222" y="51"/>
                    <a:pt x="255" y="41"/>
                    <a:pt x="289" y="34"/>
                  </a:cubicBezTo>
                  <a:cubicBezTo>
                    <a:pt x="294" y="32"/>
                    <a:pt x="303" y="32"/>
                    <a:pt x="304" y="23"/>
                  </a:cubicBezTo>
                  <a:cubicBezTo>
                    <a:pt x="312" y="18"/>
                    <a:pt x="321" y="14"/>
                    <a:pt x="331" y="15"/>
                  </a:cubicBezTo>
                  <a:cubicBezTo>
                    <a:pt x="344" y="24"/>
                    <a:pt x="350" y="9"/>
                    <a:pt x="359" y="7"/>
                  </a:cubicBezTo>
                  <a:cubicBezTo>
                    <a:pt x="366" y="11"/>
                    <a:pt x="366" y="11"/>
                    <a:pt x="363" y="19"/>
                  </a:cubicBezTo>
                  <a:cubicBezTo>
                    <a:pt x="375" y="17"/>
                    <a:pt x="382" y="6"/>
                    <a:pt x="394" y="8"/>
                  </a:cubicBezTo>
                  <a:cubicBezTo>
                    <a:pt x="403" y="8"/>
                    <a:pt x="397" y="19"/>
                    <a:pt x="404" y="21"/>
                  </a:cubicBezTo>
                  <a:cubicBezTo>
                    <a:pt x="410" y="21"/>
                    <a:pt x="417" y="18"/>
                    <a:pt x="424" y="18"/>
                  </a:cubicBezTo>
                  <a:cubicBezTo>
                    <a:pt x="426" y="18"/>
                    <a:pt x="429" y="18"/>
                    <a:pt x="432" y="19"/>
                  </a:cubicBezTo>
                  <a:cubicBezTo>
                    <a:pt x="434" y="19"/>
                    <a:pt x="436" y="19"/>
                    <a:pt x="437" y="20"/>
                  </a:cubicBezTo>
                  <a:cubicBezTo>
                    <a:pt x="452" y="24"/>
                    <a:pt x="464" y="20"/>
                    <a:pt x="478" y="14"/>
                  </a:cubicBezTo>
                  <a:cubicBezTo>
                    <a:pt x="500" y="3"/>
                    <a:pt x="525" y="5"/>
                    <a:pt x="549" y="1"/>
                  </a:cubicBezTo>
                  <a:cubicBezTo>
                    <a:pt x="556" y="0"/>
                    <a:pt x="557" y="5"/>
                    <a:pt x="554" y="11"/>
                  </a:cubicBezTo>
                  <a:cubicBezTo>
                    <a:pt x="550" y="16"/>
                    <a:pt x="542" y="19"/>
                    <a:pt x="545" y="27"/>
                  </a:cubicBezTo>
                  <a:cubicBezTo>
                    <a:pt x="552" y="31"/>
                    <a:pt x="553" y="39"/>
                    <a:pt x="556" y="46"/>
                  </a:cubicBezTo>
                  <a:cubicBezTo>
                    <a:pt x="558" y="46"/>
                    <a:pt x="559" y="47"/>
                    <a:pt x="560" y="47"/>
                  </a:cubicBezTo>
                  <a:cubicBezTo>
                    <a:pt x="569" y="53"/>
                    <a:pt x="567" y="59"/>
                    <a:pt x="560" y="65"/>
                  </a:cubicBezTo>
                  <a:cubicBezTo>
                    <a:pt x="556" y="67"/>
                    <a:pt x="552" y="67"/>
                    <a:pt x="548" y="66"/>
                  </a:cubicBezTo>
                  <a:cubicBezTo>
                    <a:pt x="541" y="64"/>
                    <a:pt x="534" y="63"/>
                    <a:pt x="527" y="59"/>
                  </a:cubicBezTo>
                  <a:cubicBezTo>
                    <a:pt x="517" y="52"/>
                    <a:pt x="505" y="64"/>
                    <a:pt x="495" y="56"/>
                  </a:cubicBezTo>
                  <a:cubicBezTo>
                    <a:pt x="491" y="51"/>
                    <a:pt x="496" y="44"/>
                    <a:pt x="494" y="38"/>
                  </a:cubicBezTo>
                  <a:cubicBezTo>
                    <a:pt x="485" y="43"/>
                    <a:pt x="481" y="48"/>
                    <a:pt x="489" y="56"/>
                  </a:cubicBezTo>
                  <a:cubicBezTo>
                    <a:pt x="494" y="60"/>
                    <a:pt x="500" y="63"/>
                    <a:pt x="502" y="70"/>
                  </a:cubicBezTo>
                  <a:cubicBezTo>
                    <a:pt x="504" y="73"/>
                    <a:pt x="504" y="77"/>
                    <a:pt x="502" y="81"/>
                  </a:cubicBezTo>
                  <a:cubicBezTo>
                    <a:pt x="501" y="81"/>
                    <a:pt x="501" y="82"/>
                    <a:pt x="500" y="83"/>
                  </a:cubicBezTo>
                  <a:cubicBezTo>
                    <a:pt x="492" y="73"/>
                    <a:pt x="482" y="75"/>
                    <a:pt x="471" y="74"/>
                  </a:cubicBezTo>
                  <a:cubicBezTo>
                    <a:pt x="471" y="74"/>
                    <a:pt x="471" y="73"/>
                    <a:pt x="471" y="72"/>
                  </a:cubicBezTo>
                  <a:cubicBezTo>
                    <a:pt x="471" y="72"/>
                    <a:pt x="471" y="71"/>
                    <a:pt x="471" y="71"/>
                  </a:cubicBezTo>
                  <a:cubicBezTo>
                    <a:pt x="466" y="70"/>
                    <a:pt x="462" y="75"/>
                    <a:pt x="457" y="74"/>
                  </a:cubicBezTo>
                  <a:cubicBezTo>
                    <a:pt x="462" y="75"/>
                    <a:pt x="467" y="70"/>
                    <a:pt x="471" y="74"/>
                  </a:cubicBezTo>
                  <a:cubicBezTo>
                    <a:pt x="466" y="94"/>
                    <a:pt x="448" y="87"/>
                    <a:pt x="436" y="90"/>
                  </a:cubicBezTo>
                  <a:cubicBezTo>
                    <a:pt x="433" y="90"/>
                    <a:pt x="428" y="87"/>
                    <a:pt x="429" y="84"/>
                  </a:cubicBezTo>
                  <a:cubicBezTo>
                    <a:pt x="435" y="65"/>
                    <a:pt x="419" y="66"/>
                    <a:pt x="409" y="63"/>
                  </a:cubicBezTo>
                  <a:cubicBezTo>
                    <a:pt x="413" y="54"/>
                    <a:pt x="414" y="54"/>
                    <a:pt x="422" y="52"/>
                  </a:cubicBezTo>
                  <a:cubicBezTo>
                    <a:pt x="430" y="50"/>
                    <a:pt x="435" y="55"/>
                    <a:pt x="442" y="58"/>
                  </a:cubicBezTo>
                  <a:cubicBezTo>
                    <a:pt x="452" y="51"/>
                    <a:pt x="443" y="49"/>
                    <a:pt x="439" y="49"/>
                  </a:cubicBezTo>
                  <a:cubicBezTo>
                    <a:pt x="423" y="46"/>
                    <a:pt x="407" y="50"/>
                    <a:pt x="392" y="55"/>
                  </a:cubicBezTo>
                  <a:close/>
                </a:path>
              </a:pathLst>
            </a:custGeom>
            <a:solidFill>
              <a:srgbClr val="D7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78"/>
            <p:cNvSpPr>
              <a:spLocks/>
            </p:cNvSpPr>
            <p:nvPr userDrawn="1"/>
          </p:nvSpPr>
          <p:spPr bwMode="auto">
            <a:xfrm>
              <a:off x="2425700" y="3768725"/>
              <a:ext cx="409575" cy="180975"/>
            </a:xfrm>
            <a:custGeom>
              <a:avLst/>
              <a:gdLst>
                <a:gd name="T0" fmla="*/ 101 w 109"/>
                <a:gd name="T1" fmla="*/ 2 h 48"/>
                <a:gd name="T2" fmla="*/ 109 w 109"/>
                <a:gd name="T3" fmla="*/ 27 h 48"/>
                <a:gd name="T4" fmla="*/ 104 w 109"/>
                <a:gd name="T5" fmla="*/ 29 h 48"/>
                <a:gd name="T6" fmla="*/ 92 w 109"/>
                <a:gd name="T7" fmla="*/ 30 h 48"/>
                <a:gd name="T8" fmla="*/ 35 w 109"/>
                <a:gd name="T9" fmla="*/ 41 h 48"/>
                <a:gd name="T10" fmla="*/ 17 w 109"/>
                <a:gd name="T11" fmla="*/ 45 h 48"/>
                <a:gd name="T12" fmla="*/ 4 w 109"/>
                <a:gd name="T13" fmla="*/ 30 h 48"/>
                <a:gd name="T14" fmla="*/ 101 w 109"/>
                <a:gd name="T15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" h="48">
                  <a:moveTo>
                    <a:pt x="101" y="2"/>
                  </a:moveTo>
                  <a:cubicBezTo>
                    <a:pt x="88" y="16"/>
                    <a:pt x="104" y="19"/>
                    <a:pt x="109" y="27"/>
                  </a:cubicBezTo>
                  <a:cubicBezTo>
                    <a:pt x="107" y="28"/>
                    <a:pt x="106" y="29"/>
                    <a:pt x="104" y="29"/>
                  </a:cubicBezTo>
                  <a:cubicBezTo>
                    <a:pt x="100" y="30"/>
                    <a:pt x="96" y="28"/>
                    <a:pt x="92" y="30"/>
                  </a:cubicBezTo>
                  <a:cubicBezTo>
                    <a:pt x="74" y="41"/>
                    <a:pt x="55" y="41"/>
                    <a:pt x="35" y="41"/>
                  </a:cubicBezTo>
                  <a:cubicBezTo>
                    <a:pt x="29" y="41"/>
                    <a:pt x="23" y="43"/>
                    <a:pt x="17" y="45"/>
                  </a:cubicBezTo>
                  <a:cubicBezTo>
                    <a:pt x="5" y="48"/>
                    <a:pt x="0" y="43"/>
                    <a:pt x="4" y="30"/>
                  </a:cubicBezTo>
                  <a:cubicBezTo>
                    <a:pt x="35" y="16"/>
                    <a:pt x="65" y="0"/>
                    <a:pt x="101" y="2"/>
                  </a:cubicBezTo>
                  <a:close/>
                </a:path>
              </a:pathLst>
            </a:custGeom>
            <a:solidFill>
              <a:srgbClr val="F8E1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79"/>
            <p:cNvSpPr>
              <a:spLocks/>
            </p:cNvSpPr>
            <p:nvPr userDrawn="1"/>
          </p:nvSpPr>
          <p:spPr bwMode="auto">
            <a:xfrm>
              <a:off x="2395538" y="3870325"/>
              <a:ext cx="488950" cy="180975"/>
            </a:xfrm>
            <a:custGeom>
              <a:avLst/>
              <a:gdLst>
                <a:gd name="T0" fmla="*/ 113 w 130"/>
                <a:gd name="T1" fmla="*/ 0 h 48"/>
                <a:gd name="T2" fmla="*/ 117 w 130"/>
                <a:gd name="T3" fmla="*/ 0 h 48"/>
                <a:gd name="T4" fmla="*/ 102 w 130"/>
                <a:gd name="T5" fmla="*/ 16 h 48"/>
                <a:gd name="T6" fmla="*/ 130 w 130"/>
                <a:gd name="T7" fmla="*/ 16 h 48"/>
                <a:gd name="T8" fmla="*/ 108 w 130"/>
                <a:gd name="T9" fmla="*/ 26 h 48"/>
                <a:gd name="T10" fmla="*/ 47 w 130"/>
                <a:gd name="T11" fmla="*/ 41 h 48"/>
                <a:gd name="T12" fmla="*/ 13 w 130"/>
                <a:gd name="T13" fmla="*/ 44 h 48"/>
                <a:gd name="T14" fmla="*/ 10 w 130"/>
                <a:gd name="T15" fmla="*/ 43 h 48"/>
                <a:gd name="T16" fmla="*/ 16 w 130"/>
                <a:gd name="T17" fmla="*/ 23 h 48"/>
                <a:gd name="T18" fmla="*/ 49 w 130"/>
                <a:gd name="T19" fmla="*/ 11 h 48"/>
                <a:gd name="T20" fmla="*/ 113 w 130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0" h="48">
                  <a:moveTo>
                    <a:pt x="113" y="0"/>
                  </a:moveTo>
                  <a:cubicBezTo>
                    <a:pt x="114" y="0"/>
                    <a:pt x="115" y="0"/>
                    <a:pt x="117" y="0"/>
                  </a:cubicBezTo>
                  <a:cubicBezTo>
                    <a:pt x="117" y="9"/>
                    <a:pt x="106" y="9"/>
                    <a:pt x="102" y="16"/>
                  </a:cubicBezTo>
                  <a:cubicBezTo>
                    <a:pt x="111" y="25"/>
                    <a:pt x="121" y="12"/>
                    <a:pt x="130" y="16"/>
                  </a:cubicBezTo>
                  <a:cubicBezTo>
                    <a:pt x="125" y="26"/>
                    <a:pt x="116" y="25"/>
                    <a:pt x="108" y="26"/>
                  </a:cubicBezTo>
                  <a:cubicBezTo>
                    <a:pt x="87" y="27"/>
                    <a:pt x="66" y="27"/>
                    <a:pt x="47" y="41"/>
                  </a:cubicBezTo>
                  <a:cubicBezTo>
                    <a:pt x="38" y="47"/>
                    <a:pt x="25" y="48"/>
                    <a:pt x="13" y="44"/>
                  </a:cubicBezTo>
                  <a:cubicBezTo>
                    <a:pt x="12" y="43"/>
                    <a:pt x="11" y="43"/>
                    <a:pt x="10" y="43"/>
                  </a:cubicBezTo>
                  <a:cubicBezTo>
                    <a:pt x="0" y="33"/>
                    <a:pt x="12" y="29"/>
                    <a:pt x="16" y="23"/>
                  </a:cubicBezTo>
                  <a:cubicBezTo>
                    <a:pt x="26" y="18"/>
                    <a:pt x="38" y="15"/>
                    <a:pt x="49" y="11"/>
                  </a:cubicBezTo>
                  <a:cubicBezTo>
                    <a:pt x="72" y="18"/>
                    <a:pt x="92" y="4"/>
                    <a:pt x="113" y="0"/>
                  </a:cubicBezTo>
                  <a:close/>
                </a:path>
              </a:pathLst>
            </a:custGeom>
            <a:solidFill>
              <a:srgbClr val="F9DC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80"/>
            <p:cNvSpPr>
              <a:spLocks/>
            </p:cNvSpPr>
            <p:nvPr userDrawn="1"/>
          </p:nvSpPr>
          <p:spPr bwMode="auto">
            <a:xfrm>
              <a:off x="2444750" y="3919538"/>
              <a:ext cx="555625" cy="149225"/>
            </a:xfrm>
            <a:custGeom>
              <a:avLst/>
              <a:gdLst>
                <a:gd name="T0" fmla="*/ 0 w 148"/>
                <a:gd name="T1" fmla="*/ 31 h 40"/>
                <a:gd name="T2" fmla="*/ 41 w 148"/>
                <a:gd name="T3" fmla="*/ 20 h 40"/>
                <a:gd name="T4" fmla="*/ 88 w 148"/>
                <a:gd name="T5" fmla="*/ 10 h 40"/>
                <a:gd name="T6" fmla="*/ 117 w 148"/>
                <a:gd name="T7" fmla="*/ 3 h 40"/>
                <a:gd name="T8" fmla="*/ 139 w 148"/>
                <a:gd name="T9" fmla="*/ 0 h 40"/>
                <a:gd name="T10" fmla="*/ 146 w 148"/>
                <a:gd name="T11" fmla="*/ 14 h 40"/>
                <a:gd name="T12" fmla="*/ 123 w 148"/>
                <a:gd name="T13" fmla="*/ 26 h 40"/>
                <a:gd name="T14" fmla="*/ 106 w 148"/>
                <a:gd name="T15" fmla="*/ 37 h 40"/>
                <a:gd name="T16" fmla="*/ 104 w 148"/>
                <a:gd name="T17" fmla="*/ 39 h 40"/>
                <a:gd name="T18" fmla="*/ 117 w 148"/>
                <a:gd name="T19" fmla="*/ 12 h 40"/>
                <a:gd name="T20" fmla="*/ 76 w 148"/>
                <a:gd name="T21" fmla="*/ 24 h 40"/>
                <a:gd name="T22" fmla="*/ 12 w 148"/>
                <a:gd name="T23" fmla="*/ 35 h 40"/>
                <a:gd name="T24" fmla="*/ 0 w 148"/>
                <a:gd name="T25" fmla="*/ 3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8" h="40">
                  <a:moveTo>
                    <a:pt x="0" y="31"/>
                  </a:moveTo>
                  <a:cubicBezTo>
                    <a:pt x="14" y="30"/>
                    <a:pt x="28" y="27"/>
                    <a:pt x="41" y="20"/>
                  </a:cubicBezTo>
                  <a:cubicBezTo>
                    <a:pt x="55" y="12"/>
                    <a:pt x="71" y="7"/>
                    <a:pt x="88" y="10"/>
                  </a:cubicBezTo>
                  <a:cubicBezTo>
                    <a:pt x="98" y="12"/>
                    <a:pt x="108" y="10"/>
                    <a:pt x="117" y="3"/>
                  </a:cubicBezTo>
                  <a:cubicBezTo>
                    <a:pt x="125" y="4"/>
                    <a:pt x="132" y="2"/>
                    <a:pt x="139" y="0"/>
                  </a:cubicBezTo>
                  <a:cubicBezTo>
                    <a:pt x="147" y="2"/>
                    <a:pt x="148" y="8"/>
                    <a:pt x="146" y="14"/>
                  </a:cubicBezTo>
                  <a:cubicBezTo>
                    <a:pt x="140" y="22"/>
                    <a:pt x="131" y="23"/>
                    <a:pt x="123" y="26"/>
                  </a:cubicBezTo>
                  <a:cubicBezTo>
                    <a:pt x="116" y="28"/>
                    <a:pt x="111" y="32"/>
                    <a:pt x="106" y="37"/>
                  </a:cubicBezTo>
                  <a:cubicBezTo>
                    <a:pt x="105" y="38"/>
                    <a:pt x="105" y="38"/>
                    <a:pt x="104" y="39"/>
                  </a:cubicBezTo>
                  <a:cubicBezTo>
                    <a:pt x="92" y="22"/>
                    <a:pt x="113" y="23"/>
                    <a:pt x="117" y="12"/>
                  </a:cubicBezTo>
                  <a:cubicBezTo>
                    <a:pt x="103" y="19"/>
                    <a:pt x="86" y="8"/>
                    <a:pt x="76" y="24"/>
                  </a:cubicBezTo>
                  <a:cubicBezTo>
                    <a:pt x="51" y="9"/>
                    <a:pt x="35" y="40"/>
                    <a:pt x="12" y="35"/>
                  </a:cubicBezTo>
                  <a:cubicBezTo>
                    <a:pt x="8" y="34"/>
                    <a:pt x="3" y="35"/>
                    <a:pt x="0" y="31"/>
                  </a:cubicBezTo>
                  <a:close/>
                </a:path>
              </a:pathLst>
            </a:custGeom>
            <a:solidFill>
              <a:srgbClr val="BA2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81"/>
            <p:cNvSpPr>
              <a:spLocks/>
            </p:cNvSpPr>
            <p:nvPr userDrawn="1"/>
          </p:nvSpPr>
          <p:spPr bwMode="auto">
            <a:xfrm>
              <a:off x="3357563" y="4081463"/>
              <a:ext cx="307975" cy="173038"/>
            </a:xfrm>
            <a:custGeom>
              <a:avLst/>
              <a:gdLst>
                <a:gd name="T0" fmla="*/ 0 w 82"/>
                <a:gd name="T1" fmla="*/ 43 h 46"/>
                <a:gd name="T2" fmla="*/ 8 w 82"/>
                <a:gd name="T3" fmla="*/ 28 h 46"/>
                <a:gd name="T4" fmla="*/ 9 w 82"/>
                <a:gd name="T5" fmla="*/ 26 h 46"/>
                <a:gd name="T6" fmla="*/ 48 w 82"/>
                <a:gd name="T7" fmla="*/ 4 h 46"/>
                <a:gd name="T8" fmla="*/ 73 w 82"/>
                <a:gd name="T9" fmla="*/ 0 h 46"/>
                <a:gd name="T10" fmla="*/ 82 w 82"/>
                <a:gd name="T11" fmla="*/ 10 h 46"/>
                <a:gd name="T12" fmla="*/ 48 w 82"/>
                <a:gd name="T13" fmla="*/ 31 h 46"/>
                <a:gd name="T14" fmla="*/ 4 w 82"/>
                <a:gd name="T15" fmla="*/ 46 h 46"/>
                <a:gd name="T16" fmla="*/ 0 w 82"/>
                <a:gd name="T17" fmla="*/ 4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" h="46">
                  <a:moveTo>
                    <a:pt x="0" y="43"/>
                  </a:moveTo>
                  <a:cubicBezTo>
                    <a:pt x="3" y="38"/>
                    <a:pt x="9" y="35"/>
                    <a:pt x="8" y="28"/>
                  </a:cubicBezTo>
                  <a:cubicBezTo>
                    <a:pt x="9" y="27"/>
                    <a:pt x="9" y="27"/>
                    <a:pt x="9" y="26"/>
                  </a:cubicBezTo>
                  <a:cubicBezTo>
                    <a:pt x="18" y="12"/>
                    <a:pt x="33" y="8"/>
                    <a:pt x="48" y="4"/>
                  </a:cubicBezTo>
                  <a:cubicBezTo>
                    <a:pt x="57" y="9"/>
                    <a:pt x="65" y="3"/>
                    <a:pt x="73" y="0"/>
                  </a:cubicBezTo>
                  <a:cubicBezTo>
                    <a:pt x="76" y="3"/>
                    <a:pt x="82" y="4"/>
                    <a:pt x="82" y="10"/>
                  </a:cubicBezTo>
                  <a:cubicBezTo>
                    <a:pt x="74" y="23"/>
                    <a:pt x="57" y="21"/>
                    <a:pt x="48" y="31"/>
                  </a:cubicBezTo>
                  <a:cubicBezTo>
                    <a:pt x="35" y="43"/>
                    <a:pt x="19" y="43"/>
                    <a:pt x="4" y="46"/>
                  </a:cubicBezTo>
                  <a:cubicBezTo>
                    <a:pt x="3" y="46"/>
                    <a:pt x="1" y="45"/>
                    <a:pt x="0" y="43"/>
                  </a:cubicBezTo>
                  <a:close/>
                </a:path>
              </a:pathLst>
            </a:custGeom>
            <a:solidFill>
              <a:srgbClr val="F9E8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82"/>
            <p:cNvSpPr>
              <a:spLocks/>
            </p:cNvSpPr>
            <p:nvPr userDrawn="1"/>
          </p:nvSpPr>
          <p:spPr bwMode="auto">
            <a:xfrm>
              <a:off x="2835275" y="3963988"/>
              <a:ext cx="338138" cy="158750"/>
            </a:xfrm>
            <a:custGeom>
              <a:avLst/>
              <a:gdLst>
                <a:gd name="T0" fmla="*/ 16 w 90"/>
                <a:gd name="T1" fmla="*/ 42 h 42"/>
                <a:gd name="T2" fmla="*/ 0 w 90"/>
                <a:gd name="T3" fmla="*/ 27 h 42"/>
                <a:gd name="T4" fmla="*/ 1 w 90"/>
                <a:gd name="T5" fmla="*/ 26 h 42"/>
                <a:gd name="T6" fmla="*/ 21 w 90"/>
                <a:gd name="T7" fmla="*/ 15 h 42"/>
                <a:gd name="T8" fmla="*/ 65 w 90"/>
                <a:gd name="T9" fmla="*/ 7 h 42"/>
                <a:gd name="T10" fmla="*/ 76 w 90"/>
                <a:gd name="T11" fmla="*/ 2 h 42"/>
                <a:gd name="T12" fmla="*/ 87 w 90"/>
                <a:gd name="T13" fmla="*/ 3 h 42"/>
                <a:gd name="T14" fmla="*/ 84 w 90"/>
                <a:gd name="T15" fmla="*/ 12 h 42"/>
                <a:gd name="T16" fmla="*/ 59 w 90"/>
                <a:gd name="T17" fmla="*/ 27 h 42"/>
                <a:gd name="T18" fmla="*/ 16 w 90"/>
                <a:gd name="T1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42">
                  <a:moveTo>
                    <a:pt x="16" y="42"/>
                  </a:moveTo>
                  <a:cubicBezTo>
                    <a:pt x="11" y="37"/>
                    <a:pt x="5" y="32"/>
                    <a:pt x="0" y="27"/>
                  </a:cubicBezTo>
                  <a:cubicBezTo>
                    <a:pt x="0" y="27"/>
                    <a:pt x="1" y="26"/>
                    <a:pt x="1" y="26"/>
                  </a:cubicBezTo>
                  <a:cubicBezTo>
                    <a:pt x="6" y="20"/>
                    <a:pt x="14" y="18"/>
                    <a:pt x="21" y="15"/>
                  </a:cubicBezTo>
                  <a:cubicBezTo>
                    <a:pt x="36" y="13"/>
                    <a:pt x="50" y="9"/>
                    <a:pt x="65" y="7"/>
                  </a:cubicBezTo>
                  <a:cubicBezTo>
                    <a:pt x="70" y="8"/>
                    <a:pt x="72" y="3"/>
                    <a:pt x="76" y="2"/>
                  </a:cubicBezTo>
                  <a:cubicBezTo>
                    <a:pt x="79" y="1"/>
                    <a:pt x="84" y="0"/>
                    <a:pt x="87" y="3"/>
                  </a:cubicBezTo>
                  <a:cubicBezTo>
                    <a:pt x="90" y="7"/>
                    <a:pt x="86" y="9"/>
                    <a:pt x="84" y="12"/>
                  </a:cubicBezTo>
                  <a:cubicBezTo>
                    <a:pt x="79" y="22"/>
                    <a:pt x="68" y="23"/>
                    <a:pt x="59" y="27"/>
                  </a:cubicBezTo>
                  <a:cubicBezTo>
                    <a:pt x="45" y="33"/>
                    <a:pt x="27" y="28"/>
                    <a:pt x="16" y="42"/>
                  </a:cubicBezTo>
                  <a:close/>
                </a:path>
              </a:pathLst>
            </a:custGeom>
            <a:solidFill>
              <a:srgbClr val="C22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83"/>
            <p:cNvSpPr>
              <a:spLocks/>
            </p:cNvSpPr>
            <p:nvPr userDrawn="1"/>
          </p:nvSpPr>
          <p:spPr bwMode="auto">
            <a:xfrm>
              <a:off x="2862263" y="4144963"/>
              <a:ext cx="288925" cy="101600"/>
            </a:xfrm>
            <a:custGeom>
              <a:avLst/>
              <a:gdLst>
                <a:gd name="T0" fmla="*/ 1 w 77"/>
                <a:gd name="T1" fmla="*/ 11 h 27"/>
                <a:gd name="T2" fmla="*/ 13 w 77"/>
                <a:gd name="T3" fmla="*/ 11 h 27"/>
                <a:gd name="T4" fmla="*/ 69 w 77"/>
                <a:gd name="T5" fmla="*/ 4 h 27"/>
                <a:gd name="T6" fmla="*/ 77 w 77"/>
                <a:gd name="T7" fmla="*/ 15 h 27"/>
                <a:gd name="T8" fmla="*/ 25 w 77"/>
                <a:gd name="T9" fmla="*/ 19 h 27"/>
                <a:gd name="T10" fmla="*/ 7 w 77"/>
                <a:gd name="T11" fmla="*/ 20 h 27"/>
                <a:gd name="T12" fmla="*/ 1 w 77"/>
                <a:gd name="T13" fmla="*/ 16 h 27"/>
                <a:gd name="T14" fmla="*/ 1 w 77"/>
                <a:gd name="T1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" h="27">
                  <a:moveTo>
                    <a:pt x="1" y="11"/>
                  </a:moveTo>
                  <a:cubicBezTo>
                    <a:pt x="5" y="11"/>
                    <a:pt x="9" y="11"/>
                    <a:pt x="13" y="11"/>
                  </a:cubicBezTo>
                  <a:cubicBezTo>
                    <a:pt x="31" y="6"/>
                    <a:pt x="49" y="0"/>
                    <a:pt x="69" y="4"/>
                  </a:cubicBezTo>
                  <a:cubicBezTo>
                    <a:pt x="69" y="10"/>
                    <a:pt x="73" y="13"/>
                    <a:pt x="77" y="15"/>
                  </a:cubicBezTo>
                  <a:cubicBezTo>
                    <a:pt x="60" y="21"/>
                    <a:pt x="42" y="20"/>
                    <a:pt x="25" y="19"/>
                  </a:cubicBezTo>
                  <a:cubicBezTo>
                    <a:pt x="19" y="18"/>
                    <a:pt x="13" y="27"/>
                    <a:pt x="7" y="20"/>
                  </a:cubicBezTo>
                  <a:cubicBezTo>
                    <a:pt x="8" y="14"/>
                    <a:pt x="2" y="18"/>
                    <a:pt x="1" y="16"/>
                  </a:cubicBezTo>
                  <a:cubicBezTo>
                    <a:pt x="0" y="14"/>
                    <a:pt x="0" y="13"/>
                    <a:pt x="1" y="11"/>
                  </a:cubicBezTo>
                  <a:close/>
                </a:path>
              </a:pathLst>
            </a:custGeom>
            <a:solidFill>
              <a:srgbClr val="F6C7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84"/>
            <p:cNvSpPr>
              <a:spLocks/>
            </p:cNvSpPr>
            <p:nvPr userDrawn="1"/>
          </p:nvSpPr>
          <p:spPr bwMode="auto">
            <a:xfrm>
              <a:off x="2430463" y="3746500"/>
              <a:ext cx="382588" cy="146050"/>
            </a:xfrm>
            <a:custGeom>
              <a:avLst/>
              <a:gdLst>
                <a:gd name="T0" fmla="*/ 100 w 102"/>
                <a:gd name="T1" fmla="*/ 8 h 39"/>
                <a:gd name="T2" fmla="*/ 3 w 102"/>
                <a:gd name="T3" fmla="*/ 37 h 39"/>
                <a:gd name="T4" fmla="*/ 0 w 102"/>
                <a:gd name="T5" fmla="*/ 37 h 39"/>
                <a:gd name="T6" fmla="*/ 32 w 102"/>
                <a:gd name="T7" fmla="*/ 17 h 39"/>
                <a:gd name="T8" fmla="*/ 99 w 102"/>
                <a:gd name="T9" fmla="*/ 0 h 39"/>
                <a:gd name="T10" fmla="*/ 100 w 102"/>
                <a:gd name="T11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39">
                  <a:moveTo>
                    <a:pt x="100" y="8"/>
                  </a:moveTo>
                  <a:cubicBezTo>
                    <a:pt x="65" y="11"/>
                    <a:pt x="35" y="27"/>
                    <a:pt x="3" y="37"/>
                  </a:cubicBezTo>
                  <a:cubicBezTo>
                    <a:pt x="2" y="39"/>
                    <a:pt x="1" y="38"/>
                    <a:pt x="0" y="37"/>
                  </a:cubicBezTo>
                  <a:cubicBezTo>
                    <a:pt x="7" y="24"/>
                    <a:pt x="24" y="28"/>
                    <a:pt x="32" y="17"/>
                  </a:cubicBezTo>
                  <a:cubicBezTo>
                    <a:pt x="54" y="12"/>
                    <a:pt x="76" y="6"/>
                    <a:pt x="99" y="0"/>
                  </a:cubicBezTo>
                  <a:cubicBezTo>
                    <a:pt x="102" y="3"/>
                    <a:pt x="100" y="6"/>
                    <a:pt x="100" y="8"/>
                  </a:cubicBezTo>
                  <a:close/>
                </a:path>
              </a:pathLst>
            </a:custGeom>
            <a:solidFill>
              <a:srgbClr val="C02F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85"/>
            <p:cNvSpPr>
              <a:spLocks/>
            </p:cNvSpPr>
            <p:nvPr userDrawn="1"/>
          </p:nvSpPr>
          <p:spPr bwMode="auto">
            <a:xfrm>
              <a:off x="2887663" y="3949700"/>
              <a:ext cx="192088" cy="88900"/>
            </a:xfrm>
            <a:custGeom>
              <a:avLst/>
              <a:gdLst>
                <a:gd name="T0" fmla="*/ 51 w 51"/>
                <a:gd name="T1" fmla="*/ 11 h 24"/>
                <a:gd name="T2" fmla="*/ 6 w 51"/>
                <a:gd name="T3" fmla="*/ 24 h 24"/>
                <a:gd name="T4" fmla="*/ 2 w 51"/>
                <a:gd name="T5" fmla="*/ 15 h 24"/>
                <a:gd name="T6" fmla="*/ 26 w 51"/>
                <a:gd name="T7" fmla="*/ 7 h 24"/>
                <a:gd name="T8" fmla="*/ 37 w 51"/>
                <a:gd name="T9" fmla="*/ 2 h 24"/>
                <a:gd name="T10" fmla="*/ 51 w 51"/>
                <a:gd name="T11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24">
                  <a:moveTo>
                    <a:pt x="51" y="11"/>
                  </a:moveTo>
                  <a:cubicBezTo>
                    <a:pt x="38" y="21"/>
                    <a:pt x="22" y="22"/>
                    <a:pt x="6" y="24"/>
                  </a:cubicBezTo>
                  <a:cubicBezTo>
                    <a:pt x="2" y="22"/>
                    <a:pt x="0" y="20"/>
                    <a:pt x="2" y="15"/>
                  </a:cubicBezTo>
                  <a:cubicBezTo>
                    <a:pt x="10" y="12"/>
                    <a:pt x="18" y="9"/>
                    <a:pt x="26" y="7"/>
                  </a:cubicBezTo>
                  <a:cubicBezTo>
                    <a:pt x="29" y="4"/>
                    <a:pt x="32" y="0"/>
                    <a:pt x="37" y="2"/>
                  </a:cubicBezTo>
                  <a:cubicBezTo>
                    <a:pt x="40" y="8"/>
                    <a:pt x="45" y="11"/>
                    <a:pt x="51" y="11"/>
                  </a:cubicBezTo>
                  <a:close/>
                </a:path>
              </a:pathLst>
            </a:custGeom>
            <a:solidFill>
              <a:srgbClr val="F7E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86"/>
            <p:cNvSpPr>
              <a:spLocks/>
            </p:cNvSpPr>
            <p:nvPr userDrawn="1"/>
          </p:nvSpPr>
          <p:spPr bwMode="auto">
            <a:xfrm>
              <a:off x="3632200" y="4005263"/>
              <a:ext cx="209550" cy="109538"/>
            </a:xfrm>
            <a:custGeom>
              <a:avLst/>
              <a:gdLst>
                <a:gd name="T0" fmla="*/ 9 w 56"/>
                <a:gd name="T1" fmla="*/ 28 h 29"/>
                <a:gd name="T2" fmla="*/ 0 w 56"/>
                <a:gd name="T3" fmla="*/ 20 h 29"/>
                <a:gd name="T4" fmla="*/ 56 w 56"/>
                <a:gd name="T5" fmla="*/ 12 h 29"/>
                <a:gd name="T6" fmla="*/ 20 w 56"/>
                <a:gd name="T7" fmla="*/ 25 h 29"/>
                <a:gd name="T8" fmla="*/ 9 w 56"/>
                <a:gd name="T9" fmla="*/ 2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29">
                  <a:moveTo>
                    <a:pt x="9" y="28"/>
                  </a:moveTo>
                  <a:cubicBezTo>
                    <a:pt x="5" y="27"/>
                    <a:pt x="1" y="24"/>
                    <a:pt x="0" y="20"/>
                  </a:cubicBezTo>
                  <a:cubicBezTo>
                    <a:pt x="16" y="0"/>
                    <a:pt x="36" y="6"/>
                    <a:pt x="56" y="12"/>
                  </a:cubicBezTo>
                  <a:cubicBezTo>
                    <a:pt x="48" y="27"/>
                    <a:pt x="30" y="16"/>
                    <a:pt x="20" y="25"/>
                  </a:cubicBezTo>
                  <a:cubicBezTo>
                    <a:pt x="17" y="27"/>
                    <a:pt x="13" y="29"/>
                    <a:pt x="9" y="28"/>
                  </a:cubicBezTo>
                  <a:close/>
                </a:path>
              </a:pathLst>
            </a:custGeom>
            <a:solidFill>
              <a:srgbClr val="F8F6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87"/>
            <p:cNvSpPr>
              <a:spLocks/>
            </p:cNvSpPr>
            <p:nvPr userDrawn="1"/>
          </p:nvSpPr>
          <p:spPr bwMode="auto">
            <a:xfrm>
              <a:off x="2909888" y="4103688"/>
              <a:ext cx="233363" cy="82550"/>
            </a:xfrm>
            <a:custGeom>
              <a:avLst/>
              <a:gdLst>
                <a:gd name="T0" fmla="*/ 56 w 62"/>
                <a:gd name="T1" fmla="*/ 15 h 22"/>
                <a:gd name="T2" fmla="*/ 0 w 62"/>
                <a:gd name="T3" fmla="*/ 22 h 22"/>
                <a:gd name="T4" fmla="*/ 0 w 62"/>
                <a:gd name="T5" fmla="*/ 6 h 22"/>
                <a:gd name="T6" fmla="*/ 47 w 62"/>
                <a:gd name="T7" fmla="*/ 8 h 22"/>
                <a:gd name="T8" fmla="*/ 56 w 62"/>
                <a:gd name="T9" fmla="*/ 1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2">
                  <a:moveTo>
                    <a:pt x="56" y="15"/>
                  </a:moveTo>
                  <a:cubicBezTo>
                    <a:pt x="37" y="20"/>
                    <a:pt x="18" y="21"/>
                    <a:pt x="0" y="22"/>
                  </a:cubicBezTo>
                  <a:cubicBezTo>
                    <a:pt x="4" y="17"/>
                    <a:pt x="3" y="12"/>
                    <a:pt x="0" y="6"/>
                  </a:cubicBezTo>
                  <a:cubicBezTo>
                    <a:pt x="15" y="17"/>
                    <a:pt x="31" y="12"/>
                    <a:pt x="47" y="8"/>
                  </a:cubicBezTo>
                  <a:cubicBezTo>
                    <a:pt x="51" y="7"/>
                    <a:pt x="62" y="0"/>
                    <a:pt x="56" y="15"/>
                  </a:cubicBezTo>
                  <a:close/>
                </a:path>
              </a:pathLst>
            </a:custGeom>
            <a:solidFill>
              <a:srgbClr val="BE32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88"/>
            <p:cNvSpPr>
              <a:spLocks/>
            </p:cNvSpPr>
            <p:nvPr userDrawn="1"/>
          </p:nvSpPr>
          <p:spPr bwMode="auto">
            <a:xfrm>
              <a:off x="3271838" y="4095750"/>
              <a:ext cx="165100" cy="120650"/>
            </a:xfrm>
            <a:custGeom>
              <a:avLst/>
              <a:gdLst>
                <a:gd name="T0" fmla="*/ 31 w 44"/>
                <a:gd name="T1" fmla="*/ 24 h 32"/>
                <a:gd name="T2" fmla="*/ 18 w 44"/>
                <a:gd name="T3" fmla="*/ 16 h 32"/>
                <a:gd name="T4" fmla="*/ 0 w 44"/>
                <a:gd name="T5" fmla="*/ 2 h 32"/>
                <a:gd name="T6" fmla="*/ 23 w 44"/>
                <a:gd name="T7" fmla="*/ 0 h 32"/>
                <a:gd name="T8" fmla="*/ 33 w 44"/>
                <a:gd name="T9" fmla="*/ 23 h 32"/>
                <a:gd name="T10" fmla="*/ 31 w 44"/>
                <a:gd name="T11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32">
                  <a:moveTo>
                    <a:pt x="31" y="24"/>
                  </a:moveTo>
                  <a:cubicBezTo>
                    <a:pt x="26" y="23"/>
                    <a:pt x="16" y="32"/>
                    <a:pt x="18" y="16"/>
                  </a:cubicBezTo>
                  <a:cubicBezTo>
                    <a:pt x="20" y="5"/>
                    <a:pt x="5" y="11"/>
                    <a:pt x="0" y="2"/>
                  </a:cubicBezTo>
                  <a:cubicBezTo>
                    <a:pt x="9" y="5"/>
                    <a:pt x="16" y="1"/>
                    <a:pt x="23" y="0"/>
                  </a:cubicBezTo>
                  <a:cubicBezTo>
                    <a:pt x="43" y="7"/>
                    <a:pt x="44" y="10"/>
                    <a:pt x="33" y="23"/>
                  </a:cubicBezTo>
                  <a:lnTo>
                    <a:pt x="31" y="24"/>
                  </a:lnTo>
                  <a:close/>
                </a:path>
              </a:pathLst>
            </a:custGeom>
            <a:solidFill>
              <a:srgbClr val="F9E8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89"/>
            <p:cNvSpPr>
              <a:spLocks/>
            </p:cNvSpPr>
            <p:nvPr userDrawn="1"/>
          </p:nvSpPr>
          <p:spPr bwMode="auto">
            <a:xfrm>
              <a:off x="3357563" y="4095750"/>
              <a:ext cx="179388" cy="87313"/>
            </a:xfrm>
            <a:custGeom>
              <a:avLst/>
              <a:gdLst>
                <a:gd name="T0" fmla="*/ 10 w 48"/>
                <a:gd name="T1" fmla="*/ 23 h 23"/>
                <a:gd name="T2" fmla="*/ 0 w 48"/>
                <a:gd name="T3" fmla="*/ 0 h 23"/>
                <a:gd name="T4" fmla="*/ 48 w 48"/>
                <a:gd name="T5" fmla="*/ 0 h 23"/>
                <a:gd name="T6" fmla="*/ 10 w 48"/>
                <a:gd name="T7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23">
                  <a:moveTo>
                    <a:pt x="10" y="23"/>
                  </a:moveTo>
                  <a:cubicBezTo>
                    <a:pt x="22" y="9"/>
                    <a:pt x="5" y="6"/>
                    <a:pt x="0" y="0"/>
                  </a:cubicBezTo>
                  <a:cubicBezTo>
                    <a:pt x="16" y="2"/>
                    <a:pt x="32" y="1"/>
                    <a:pt x="48" y="0"/>
                  </a:cubicBezTo>
                  <a:cubicBezTo>
                    <a:pt x="35" y="8"/>
                    <a:pt x="22" y="15"/>
                    <a:pt x="10" y="23"/>
                  </a:cubicBezTo>
                  <a:close/>
                </a:path>
              </a:pathLst>
            </a:custGeom>
            <a:solidFill>
              <a:srgbClr val="BC7E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90"/>
            <p:cNvSpPr>
              <a:spLocks/>
            </p:cNvSpPr>
            <p:nvPr userDrawn="1"/>
          </p:nvSpPr>
          <p:spPr bwMode="auto">
            <a:xfrm>
              <a:off x="2967038" y="3862388"/>
              <a:ext cx="146050" cy="112713"/>
            </a:xfrm>
            <a:custGeom>
              <a:avLst/>
              <a:gdLst>
                <a:gd name="T0" fmla="*/ 16 w 39"/>
                <a:gd name="T1" fmla="*/ 25 h 30"/>
                <a:gd name="T2" fmla="*/ 5 w 39"/>
                <a:gd name="T3" fmla="*/ 30 h 30"/>
                <a:gd name="T4" fmla="*/ 0 w 39"/>
                <a:gd name="T5" fmla="*/ 15 h 30"/>
                <a:gd name="T6" fmla="*/ 32 w 39"/>
                <a:gd name="T7" fmla="*/ 1 h 30"/>
                <a:gd name="T8" fmla="*/ 39 w 39"/>
                <a:gd name="T9" fmla="*/ 5 h 30"/>
                <a:gd name="T10" fmla="*/ 20 w 39"/>
                <a:gd name="T11" fmla="*/ 21 h 30"/>
                <a:gd name="T12" fmla="*/ 16 w 39"/>
                <a:gd name="T13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30">
                  <a:moveTo>
                    <a:pt x="16" y="25"/>
                  </a:moveTo>
                  <a:cubicBezTo>
                    <a:pt x="12" y="27"/>
                    <a:pt x="8" y="28"/>
                    <a:pt x="5" y="30"/>
                  </a:cubicBezTo>
                  <a:cubicBezTo>
                    <a:pt x="6" y="24"/>
                    <a:pt x="4" y="19"/>
                    <a:pt x="0" y="15"/>
                  </a:cubicBezTo>
                  <a:cubicBezTo>
                    <a:pt x="13" y="14"/>
                    <a:pt x="24" y="12"/>
                    <a:pt x="32" y="1"/>
                  </a:cubicBezTo>
                  <a:cubicBezTo>
                    <a:pt x="36" y="0"/>
                    <a:pt x="38" y="2"/>
                    <a:pt x="39" y="5"/>
                  </a:cubicBezTo>
                  <a:cubicBezTo>
                    <a:pt x="37" y="16"/>
                    <a:pt x="28" y="18"/>
                    <a:pt x="20" y="21"/>
                  </a:cubicBezTo>
                  <a:cubicBezTo>
                    <a:pt x="19" y="23"/>
                    <a:pt x="18" y="24"/>
                    <a:pt x="16" y="25"/>
                  </a:cubicBezTo>
                  <a:close/>
                </a:path>
              </a:pathLst>
            </a:custGeom>
            <a:solidFill>
              <a:srgbClr val="B85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91"/>
            <p:cNvSpPr>
              <a:spLocks/>
            </p:cNvSpPr>
            <p:nvPr userDrawn="1"/>
          </p:nvSpPr>
          <p:spPr bwMode="auto">
            <a:xfrm>
              <a:off x="3690938" y="4035425"/>
              <a:ext cx="207963" cy="79375"/>
            </a:xfrm>
            <a:custGeom>
              <a:avLst/>
              <a:gdLst>
                <a:gd name="T0" fmla="*/ 0 w 55"/>
                <a:gd name="T1" fmla="*/ 15 h 21"/>
                <a:gd name="T2" fmla="*/ 40 w 55"/>
                <a:gd name="T3" fmla="*/ 4 h 21"/>
                <a:gd name="T4" fmla="*/ 52 w 55"/>
                <a:gd name="T5" fmla="*/ 8 h 21"/>
                <a:gd name="T6" fmla="*/ 52 w 55"/>
                <a:gd name="T7" fmla="*/ 20 h 21"/>
                <a:gd name="T8" fmla="*/ 52 w 55"/>
                <a:gd name="T9" fmla="*/ 20 h 21"/>
                <a:gd name="T10" fmla="*/ 39 w 55"/>
                <a:gd name="T11" fmla="*/ 19 h 21"/>
                <a:gd name="T12" fmla="*/ 0 w 55"/>
                <a:gd name="T13" fmla="*/ 1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21">
                  <a:moveTo>
                    <a:pt x="0" y="15"/>
                  </a:moveTo>
                  <a:cubicBezTo>
                    <a:pt x="10" y="0"/>
                    <a:pt x="28" y="13"/>
                    <a:pt x="40" y="4"/>
                  </a:cubicBezTo>
                  <a:cubicBezTo>
                    <a:pt x="42" y="8"/>
                    <a:pt x="47" y="8"/>
                    <a:pt x="52" y="8"/>
                  </a:cubicBezTo>
                  <a:cubicBezTo>
                    <a:pt x="55" y="12"/>
                    <a:pt x="55" y="16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48" y="20"/>
                    <a:pt x="43" y="19"/>
                    <a:pt x="39" y="19"/>
                  </a:cubicBezTo>
                  <a:cubicBezTo>
                    <a:pt x="27" y="11"/>
                    <a:pt x="12" y="21"/>
                    <a:pt x="0" y="15"/>
                  </a:cubicBezTo>
                  <a:close/>
                </a:path>
              </a:pathLst>
            </a:custGeom>
            <a:solidFill>
              <a:srgbClr val="F9E8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92"/>
            <p:cNvSpPr>
              <a:spLocks/>
            </p:cNvSpPr>
            <p:nvPr userDrawn="1"/>
          </p:nvSpPr>
          <p:spPr bwMode="auto">
            <a:xfrm>
              <a:off x="3087688" y="3824288"/>
              <a:ext cx="171450" cy="65088"/>
            </a:xfrm>
            <a:custGeom>
              <a:avLst/>
              <a:gdLst>
                <a:gd name="T0" fmla="*/ 6 w 46"/>
                <a:gd name="T1" fmla="*/ 16 h 17"/>
                <a:gd name="T2" fmla="*/ 0 w 46"/>
                <a:gd name="T3" fmla="*/ 11 h 17"/>
                <a:gd name="T4" fmla="*/ 46 w 46"/>
                <a:gd name="T5" fmla="*/ 1 h 17"/>
                <a:gd name="T6" fmla="*/ 29 w 46"/>
                <a:gd name="T7" fmla="*/ 13 h 17"/>
                <a:gd name="T8" fmla="*/ 6 w 46"/>
                <a:gd name="T9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7">
                  <a:moveTo>
                    <a:pt x="6" y="16"/>
                  </a:moveTo>
                  <a:cubicBezTo>
                    <a:pt x="4" y="15"/>
                    <a:pt x="2" y="13"/>
                    <a:pt x="0" y="11"/>
                  </a:cubicBezTo>
                  <a:cubicBezTo>
                    <a:pt x="14" y="0"/>
                    <a:pt x="30" y="3"/>
                    <a:pt x="46" y="1"/>
                  </a:cubicBezTo>
                  <a:cubicBezTo>
                    <a:pt x="43" y="10"/>
                    <a:pt x="34" y="8"/>
                    <a:pt x="29" y="13"/>
                  </a:cubicBezTo>
                  <a:cubicBezTo>
                    <a:pt x="21" y="12"/>
                    <a:pt x="14" y="17"/>
                    <a:pt x="6" y="16"/>
                  </a:cubicBezTo>
                  <a:close/>
                </a:path>
              </a:pathLst>
            </a:custGeom>
            <a:solidFill>
              <a:srgbClr val="C18D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93"/>
            <p:cNvSpPr>
              <a:spLocks/>
            </p:cNvSpPr>
            <p:nvPr userDrawn="1"/>
          </p:nvSpPr>
          <p:spPr bwMode="auto">
            <a:xfrm>
              <a:off x="3886200" y="4032250"/>
              <a:ext cx="68263" cy="79375"/>
            </a:xfrm>
            <a:custGeom>
              <a:avLst/>
              <a:gdLst>
                <a:gd name="T0" fmla="*/ 0 w 18"/>
                <a:gd name="T1" fmla="*/ 21 h 21"/>
                <a:gd name="T2" fmla="*/ 0 w 18"/>
                <a:gd name="T3" fmla="*/ 9 h 21"/>
                <a:gd name="T4" fmla="*/ 9 w 18"/>
                <a:gd name="T5" fmla="*/ 2 h 21"/>
                <a:gd name="T6" fmla="*/ 18 w 18"/>
                <a:gd name="T7" fmla="*/ 13 h 21"/>
                <a:gd name="T8" fmla="*/ 10 w 18"/>
                <a:gd name="T9" fmla="*/ 20 h 21"/>
                <a:gd name="T10" fmla="*/ 0 w 18"/>
                <a:gd name="T1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1">
                  <a:moveTo>
                    <a:pt x="0" y="21"/>
                  </a:moveTo>
                  <a:cubicBezTo>
                    <a:pt x="0" y="17"/>
                    <a:pt x="0" y="13"/>
                    <a:pt x="0" y="9"/>
                  </a:cubicBezTo>
                  <a:cubicBezTo>
                    <a:pt x="0" y="3"/>
                    <a:pt x="3" y="0"/>
                    <a:pt x="9" y="2"/>
                  </a:cubicBezTo>
                  <a:cubicBezTo>
                    <a:pt x="14" y="4"/>
                    <a:pt x="18" y="7"/>
                    <a:pt x="18" y="13"/>
                  </a:cubicBezTo>
                  <a:cubicBezTo>
                    <a:pt x="18" y="18"/>
                    <a:pt x="14" y="20"/>
                    <a:pt x="10" y="20"/>
                  </a:cubicBezTo>
                  <a:cubicBezTo>
                    <a:pt x="6" y="21"/>
                    <a:pt x="3" y="21"/>
                    <a:pt x="0" y="21"/>
                  </a:cubicBezTo>
                  <a:close/>
                </a:path>
              </a:pathLst>
            </a:custGeom>
            <a:solidFill>
              <a:srgbClr val="F8F6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94"/>
            <p:cNvSpPr>
              <a:spLocks/>
            </p:cNvSpPr>
            <p:nvPr userDrawn="1"/>
          </p:nvSpPr>
          <p:spPr bwMode="auto">
            <a:xfrm>
              <a:off x="3057525" y="3949700"/>
              <a:ext cx="127000" cy="119063"/>
            </a:xfrm>
            <a:custGeom>
              <a:avLst/>
              <a:gdLst>
                <a:gd name="T0" fmla="*/ 0 w 34"/>
                <a:gd name="T1" fmla="*/ 31 h 32"/>
                <a:gd name="T2" fmla="*/ 29 w 34"/>
                <a:gd name="T3" fmla="*/ 7 h 32"/>
                <a:gd name="T4" fmla="*/ 17 w 34"/>
                <a:gd name="T5" fmla="*/ 6 h 32"/>
                <a:gd name="T6" fmla="*/ 33 w 34"/>
                <a:gd name="T7" fmla="*/ 7 h 32"/>
                <a:gd name="T8" fmla="*/ 17 w 34"/>
                <a:gd name="T9" fmla="*/ 29 h 32"/>
                <a:gd name="T10" fmla="*/ 0 w 34"/>
                <a:gd name="T1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2">
                  <a:moveTo>
                    <a:pt x="0" y="31"/>
                  </a:moveTo>
                  <a:cubicBezTo>
                    <a:pt x="9" y="23"/>
                    <a:pt x="23" y="20"/>
                    <a:pt x="29" y="7"/>
                  </a:cubicBezTo>
                  <a:cubicBezTo>
                    <a:pt x="24" y="7"/>
                    <a:pt x="20" y="6"/>
                    <a:pt x="17" y="6"/>
                  </a:cubicBezTo>
                  <a:cubicBezTo>
                    <a:pt x="23" y="1"/>
                    <a:pt x="32" y="0"/>
                    <a:pt x="33" y="7"/>
                  </a:cubicBezTo>
                  <a:cubicBezTo>
                    <a:pt x="34" y="16"/>
                    <a:pt x="25" y="24"/>
                    <a:pt x="17" y="29"/>
                  </a:cubicBezTo>
                  <a:cubicBezTo>
                    <a:pt x="13" y="32"/>
                    <a:pt x="6" y="30"/>
                    <a:pt x="0" y="31"/>
                  </a:cubicBezTo>
                  <a:close/>
                </a:path>
              </a:pathLst>
            </a:custGeom>
            <a:solidFill>
              <a:srgbClr val="F7E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95"/>
            <p:cNvSpPr>
              <a:spLocks/>
            </p:cNvSpPr>
            <p:nvPr userDrawn="1"/>
          </p:nvSpPr>
          <p:spPr bwMode="auto">
            <a:xfrm>
              <a:off x="3041650" y="3865563"/>
              <a:ext cx="153988" cy="84138"/>
            </a:xfrm>
            <a:custGeom>
              <a:avLst/>
              <a:gdLst>
                <a:gd name="T0" fmla="*/ 18 w 41"/>
                <a:gd name="T1" fmla="*/ 5 h 22"/>
                <a:gd name="T2" fmla="*/ 41 w 41"/>
                <a:gd name="T3" fmla="*/ 2 h 22"/>
                <a:gd name="T4" fmla="*/ 0 w 41"/>
                <a:gd name="T5" fmla="*/ 20 h 22"/>
                <a:gd name="T6" fmla="*/ 18 w 41"/>
                <a:gd name="T7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22">
                  <a:moveTo>
                    <a:pt x="18" y="5"/>
                  </a:moveTo>
                  <a:cubicBezTo>
                    <a:pt x="25" y="1"/>
                    <a:pt x="33" y="0"/>
                    <a:pt x="41" y="2"/>
                  </a:cubicBezTo>
                  <a:cubicBezTo>
                    <a:pt x="26" y="5"/>
                    <a:pt x="17" y="22"/>
                    <a:pt x="0" y="20"/>
                  </a:cubicBezTo>
                  <a:cubicBezTo>
                    <a:pt x="6" y="15"/>
                    <a:pt x="12" y="10"/>
                    <a:pt x="18" y="5"/>
                  </a:cubicBezTo>
                  <a:close/>
                </a:path>
              </a:pathLst>
            </a:custGeom>
            <a:solidFill>
              <a:srgbClr val="F7E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96"/>
            <p:cNvSpPr>
              <a:spLocks/>
            </p:cNvSpPr>
            <p:nvPr userDrawn="1"/>
          </p:nvSpPr>
          <p:spPr bwMode="auto">
            <a:xfrm>
              <a:off x="3236913" y="4227513"/>
              <a:ext cx="123825" cy="52388"/>
            </a:xfrm>
            <a:custGeom>
              <a:avLst/>
              <a:gdLst>
                <a:gd name="T0" fmla="*/ 18 w 33"/>
                <a:gd name="T1" fmla="*/ 9 h 14"/>
                <a:gd name="T2" fmla="*/ 1 w 33"/>
                <a:gd name="T3" fmla="*/ 12 h 14"/>
                <a:gd name="T4" fmla="*/ 0 w 33"/>
                <a:gd name="T5" fmla="*/ 9 h 14"/>
                <a:gd name="T6" fmla="*/ 4 w 33"/>
                <a:gd name="T7" fmla="*/ 5 h 14"/>
                <a:gd name="T8" fmla="*/ 32 w 33"/>
                <a:gd name="T9" fmla="*/ 4 h 14"/>
                <a:gd name="T10" fmla="*/ 33 w 33"/>
                <a:gd name="T11" fmla="*/ 6 h 14"/>
                <a:gd name="T12" fmla="*/ 18 w 33"/>
                <a:gd name="T13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4">
                  <a:moveTo>
                    <a:pt x="18" y="9"/>
                  </a:moveTo>
                  <a:cubicBezTo>
                    <a:pt x="12" y="10"/>
                    <a:pt x="6" y="11"/>
                    <a:pt x="1" y="12"/>
                  </a:cubicBezTo>
                  <a:cubicBezTo>
                    <a:pt x="0" y="11"/>
                    <a:pt x="0" y="10"/>
                    <a:pt x="0" y="9"/>
                  </a:cubicBezTo>
                  <a:cubicBezTo>
                    <a:pt x="0" y="7"/>
                    <a:pt x="3" y="6"/>
                    <a:pt x="4" y="5"/>
                  </a:cubicBezTo>
                  <a:cubicBezTo>
                    <a:pt x="14" y="4"/>
                    <a:pt x="23" y="0"/>
                    <a:pt x="32" y="4"/>
                  </a:cubicBezTo>
                  <a:cubicBezTo>
                    <a:pt x="33" y="5"/>
                    <a:pt x="33" y="5"/>
                    <a:pt x="33" y="6"/>
                  </a:cubicBezTo>
                  <a:cubicBezTo>
                    <a:pt x="30" y="14"/>
                    <a:pt x="23" y="11"/>
                    <a:pt x="18" y="9"/>
                  </a:cubicBezTo>
                  <a:close/>
                </a:path>
              </a:pathLst>
            </a:custGeom>
            <a:solidFill>
              <a:srgbClr val="F9E8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97"/>
            <p:cNvSpPr>
              <a:spLocks/>
            </p:cNvSpPr>
            <p:nvPr userDrawn="1"/>
          </p:nvSpPr>
          <p:spPr bwMode="auto">
            <a:xfrm>
              <a:off x="3162300" y="4200525"/>
              <a:ext cx="90488" cy="87313"/>
            </a:xfrm>
            <a:custGeom>
              <a:avLst/>
              <a:gdLst>
                <a:gd name="T0" fmla="*/ 24 w 24"/>
                <a:gd name="T1" fmla="*/ 12 h 23"/>
                <a:gd name="T2" fmla="*/ 20 w 24"/>
                <a:gd name="T3" fmla="*/ 16 h 23"/>
                <a:gd name="T4" fmla="*/ 0 w 24"/>
                <a:gd name="T5" fmla="*/ 0 h 23"/>
                <a:gd name="T6" fmla="*/ 24 w 24"/>
                <a:gd name="T7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24" y="12"/>
                  </a:moveTo>
                  <a:cubicBezTo>
                    <a:pt x="23" y="13"/>
                    <a:pt x="21" y="15"/>
                    <a:pt x="20" y="16"/>
                  </a:cubicBezTo>
                  <a:cubicBezTo>
                    <a:pt x="4" y="23"/>
                    <a:pt x="5" y="8"/>
                    <a:pt x="0" y="0"/>
                  </a:cubicBezTo>
                  <a:cubicBezTo>
                    <a:pt x="10" y="0"/>
                    <a:pt x="12" y="17"/>
                    <a:pt x="24" y="12"/>
                  </a:cubicBezTo>
                  <a:close/>
                </a:path>
              </a:pathLst>
            </a:custGeom>
            <a:solidFill>
              <a:srgbClr val="F6C7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98"/>
            <p:cNvSpPr>
              <a:spLocks/>
            </p:cNvSpPr>
            <p:nvPr userDrawn="1"/>
          </p:nvSpPr>
          <p:spPr bwMode="auto">
            <a:xfrm>
              <a:off x="4889500" y="4337050"/>
              <a:ext cx="60325" cy="60325"/>
            </a:xfrm>
            <a:custGeom>
              <a:avLst/>
              <a:gdLst>
                <a:gd name="T0" fmla="*/ 0 w 16"/>
                <a:gd name="T1" fmla="*/ 16 h 16"/>
                <a:gd name="T2" fmla="*/ 4 w 16"/>
                <a:gd name="T3" fmla="*/ 0 h 16"/>
                <a:gd name="T4" fmla="*/ 15 w 16"/>
                <a:gd name="T5" fmla="*/ 9 h 16"/>
                <a:gd name="T6" fmla="*/ 0 w 16"/>
                <a:gd name="T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6">
                  <a:moveTo>
                    <a:pt x="0" y="16"/>
                  </a:moveTo>
                  <a:cubicBezTo>
                    <a:pt x="3" y="11"/>
                    <a:pt x="10" y="7"/>
                    <a:pt x="4" y="0"/>
                  </a:cubicBezTo>
                  <a:cubicBezTo>
                    <a:pt x="10" y="0"/>
                    <a:pt x="16" y="2"/>
                    <a:pt x="15" y="9"/>
                  </a:cubicBezTo>
                  <a:cubicBezTo>
                    <a:pt x="14" y="16"/>
                    <a:pt x="6" y="16"/>
                    <a:pt x="0" y="16"/>
                  </a:cubicBezTo>
                  <a:close/>
                </a:path>
              </a:pathLst>
            </a:custGeom>
            <a:solidFill>
              <a:srgbClr val="FCFA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99"/>
            <p:cNvSpPr>
              <a:spLocks/>
            </p:cNvSpPr>
            <p:nvPr userDrawn="1"/>
          </p:nvSpPr>
          <p:spPr bwMode="auto">
            <a:xfrm>
              <a:off x="2684463" y="4167188"/>
              <a:ext cx="219075" cy="134938"/>
            </a:xfrm>
            <a:custGeom>
              <a:avLst/>
              <a:gdLst>
                <a:gd name="T0" fmla="*/ 46 w 58"/>
                <a:gd name="T1" fmla="*/ 8 h 36"/>
                <a:gd name="T2" fmla="*/ 54 w 58"/>
                <a:gd name="T3" fmla="*/ 14 h 36"/>
                <a:gd name="T4" fmla="*/ 12 w 58"/>
                <a:gd name="T5" fmla="*/ 33 h 36"/>
                <a:gd name="T6" fmla="*/ 2 w 58"/>
                <a:gd name="T7" fmla="*/ 29 h 36"/>
                <a:gd name="T8" fmla="*/ 0 w 58"/>
                <a:gd name="T9" fmla="*/ 25 h 36"/>
                <a:gd name="T10" fmla="*/ 1 w 58"/>
                <a:gd name="T11" fmla="*/ 24 h 36"/>
                <a:gd name="T12" fmla="*/ 46 w 58"/>
                <a:gd name="T13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6">
                  <a:moveTo>
                    <a:pt x="46" y="8"/>
                  </a:moveTo>
                  <a:cubicBezTo>
                    <a:pt x="48" y="11"/>
                    <a:pt x="58" y="3"/>
                    <a:pt x="54" y="14"/>
                  </a:cubicBezTo>
                  <a:cubicBezTo>
                    <a:pt x="41" y="23"/>
                    <a:pt x="27" y="29"/>
                    <a:pt x="12" y="33"/>
                  </a:cubicBezTo>
                  <a:cubicBezTo>
                    <a:pt x="7" y="36"/>
                    <a:pt x="3" y="36"/>
                    <a:pt x="2" y="29"/>
                  </a:cubicBezTo>
                  <a:cubicBezTo>
                    <a:pt x="2" y="27"/>
                    <a:pt x="1" y="26"/>
                    <a:pt x="0" y="25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2" y="10"/>
                    <a:pt x="26" y="0"/>
                    <a:pt x="46" y="8"/>
                  </a:cubicBezTo>
                  <a:close/>
                </a:path>
              </a:pathLst>
            </a:custGeom>
            <a:solidFill>
              <a:srgbClr val="F7C6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100"/>
            <p:cNvSpPr>
              <a:spLocks/>
            </p:cNvSpPr>
            <p:nvPr userDrawn="1"/>
          </p:nvSpPr>
          <p:spPr bwMode="auto">
            <a:xfrm>
              <a:off x="2260600" y="3895725"/>
              <a:ext cx="203200" cy="150813"/>
            </a:xfrm>
            <a:custGeom>
              <a:avLst/>
              <a:gdLst>
                <a:gd name="T0" fmla="*/ 54 w 54"/>
                <a:gd name="T1" fmla="*/ 17 h 40"/>
                <a:gd name="T2" fmla="*/ 46 w 54"/>
                <a:gd name="T3" fmla="*/ 36 h 40"/>
                <a:gd name="T4" fmla="*/ 36 w 54"/>
                <a:gd name="T5" fmla="*/ 37 h 40"/>
                <a:gd name="T6" fmla="*/ 14 w 54"/>
                <a:gd name="T7" fmla="*/ 40 h 40"/>
                <a:gd name="T8" fmla="*/ 8 w 54"/>
                <a:gd name="T9" fmla="*/ 24 h 40"/>
                <a:gd name="T10" fmla="*/ 9 w 54"/>
                <a:gd name="T11" fmla="*/ 19 h 40"/>
                <a:gd name="T12" fmla="*/ 11 w 54"/>
                <a:gd name="T13" fmla="*/ 15 h 40"/>
                <a:gd name="T14" fmla="*/ 4 w 54"/>
                <a:gd name="T15" fmla="*/ 15 h 40"/>
                <a:gd name="T16" fmla="*/ 0 w 54"/>
                <a:gd name="T17" fmla="*/ 12 h 40"/>
                <a:gd name="T18" fmla="*/ 30 w 54"/>
                <a:gd name="T19" fmla="*/ 19 h 40"/>
                <a:gd name="T20" fmla="*/ 49 w 54"/>
                <a:gd name="T21" fmla="*/ 17 h 40"/>
                <a:gd name="T22" fmla="*/ 54 w 54"/>
                <a:gd name="T23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40">
                  <a:moveTo>
                    <a:pt x="54" y="17"/>
                  </a:moveTo>
                  <a:cubicBezTo>
                    <a:pt x="51" y="24"/>
                    <a:pt x="41" y="26"/>
                    <a:pt x="46" y="36"/>
                  </a:cubicBezTo>
                  <a:cubicBezTo>
                    <a:pt x="43" y="36"/>
                    <a:pt x="39" y="36"/>
                    <a:pt x="36" y="37"/>
                  </a:cubicBezTo>
                  <a:cubicBezTo>
                    <a:pt x="28" y="30"/>
                    <a:pt x="21" y="37"/>
                    <a:pt x="14" y="40"/>
                  </a:cubicBezTo>
                  <a:cubicBezTo>
                    <a:pt x="2" y="38"/>
                    <a:pt x="13" y="28"/>
                    <a:pt x="8" y="24"/>
                  </a:cubicBezTo>
                  <a:cubicBezTo>
                    <a:pt x="7" y="22"/>
                    <a:pt x="8" y="20"/>
                    <a:pt x="9" y="19"/>
                  </a:cubicBezTo>
                  <a:cubicBezTo>
                    <a:pt x="10" y="18"/>
                    <a:pt x="13" y="17"/>
                    <a:pt x="11" y="15"/>
                  </a:cubicBezTo>
                  <a:cubicBezTo>
                    <a:pt x="10" y="14"/>
                    <a:pt x="7" y="16"/>
                    <a:pt x="4" y="15"/>
                  </a:cubicBezTo>
                  <a:cubicBezTo>
                    <a:pt x="3" y="15"/>
                    <a:pt x="1" y="14"/>
                    <a:pt x="0" y="12"/>
                  </a:cubicBezTo>
                  <a:cubicBezTo>
                    <a:pt x="18" y="0"/>
                    <a:pt x="22" y="2"/>
                    <a:pt x="30" y="19"/>
                  </a:cubicBezTo>
                  <a:cubicBezTo>
                    <a:pt x="35" y="31"/>
                    <a:pt x="42" y="17"/>
                    <a:pt x="49" y="17"/>
                  </a:cubicBezTo>
                  <a:cubicBezTo>
                    <a:pt x="51" y="15"/>
                    <a:pt x="53" y="16"/>
                    <a:pt x="54" y="17"/>
                  </a:cubicBezTo>
                  <a:close/>
                </a:path>
              </a:pathLst>
            </a:custGeom>
            <a:solidFill>
              <a:srgbClr val="C93B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101"/>
            <p:cNvSpPr>
              <a:spLocks/>
            </p:cNvSpPr>
            <p:nvPr userDrawn="1"/>
          </p:nvSpPr>
          <p:spPr bwMode="auto">
            <a:xfrm>
              <a:off x="2106613" y="3941763"/>
              <a:ext cx="187325" cy="109538"/>
            </a:xfrm>
            <a:custGeom>
              <a:avLst/>
              <a:gdLst>
                <a:gd name="T0" fmla="*/ 50 w 50"/>
                <a:gd name="T1" fmla="*/ 9 h 29"/>
                <a:gd name="T2" fmla="*/ 49 w 50"/>
                <a:gd name="T3" fmla="*/ 12 h 29"/>
                <a:gd name="T4" fmla="*/ 5 w 50"/>
                <a:gd name="T5" fmla="*/ 27 h 29"/>
                <a:gd name="T6" fmla="*/ 13 w 50"/>
                <a:gd name="T7" fmla="*/ 9 h 29"/>
                <a:gd name="T8" fmla="*/ 41 w 50"/>
                <a:gd name="T9" fmla="*/ 0 h 29"/>
                <a:gd name="T10" fmla="*/ 42 w 50"/>
                <a:gd name="T11" fmla="*/ 1 h 29"/>
                <a:gd name="T12" fmla="*/ 50 w 50"/>
                <a:gd name="T13" fmla="*/ 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29">
                  <a:moveTo>
                    <a:pt x="50" y="9"/>
                  </a:moveTo>
                  <a:cubicBezTo>
                    <a:pt x="49" y="10"/>
                    <a:pt x="49" y="11"/>
                    <a:pt x="49" y="12"/>
                  </a:cubicBezTo>
                  <a:cubicBezTo>
                    <a:pt x="34" y="18"/>
                    <a:pt x="21" y="29"/>
                    <a:pt x="5" y="27"/>
                  </a:cubicBezTo>
                  <a:cubicBezTo>
                    <a:pt x="0" y="16"/>
                    <a:pt x="28" y="24"/>
                    <a:pt x="13" y="9"/>
                  </a:cubicBezTo>
                  <a:cubicBezTo>
                    <a:pt x="22" y="3"/>
                    <a:pt x="32" y="2"/>
                    <a:pt x="41" y="0"/>
                  </a:cubicBezTo>
                  <a:cubicBezTo>
                    <a:pt x="41" y="0"/>
                    <a:pt x="42" y="1"/>
                    <a:pt x="42" y="1"/>
                  </a:cubicBezTo>
                  <a:cubicBezTo>
                    <a:pt x="45" y="3"/>
                    <a:pt x="49" y="5"/>
                    <a:pt x="50" y="9"/>
                  </a:cubicBezTo>
                  <a:close/>
                </a:path>
              </a:pathLst>
            </a:custGeom>
            <a:solidFill>
              <a:srgbClr val="EB65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102"/>
            <p:cNvSpPr>
              <a:spLocks/>
            </p:cNvSpPr>
            <p:nvPr userDrawn="1"/>
          </p:nvSpPr>
          <p:spPr bwMode="auto">
            <a:xfrm>
              <a:off x="2279650" y="4095750"/>
              <a:ext cx="244475" cy="90488"/>
            </a:xfrm>
            <a:custGeom>
              <a:avLst/>
              <a:gdLst>
                <a:gd name="T0" fmla="*/ 0 w 65"/>
                <a:gd name="T1" fmla="*/ 16 h 24"/>
                <a:gd name="T2" fmla="*/ 59 w 65"/>
                <a:gd name="T3" fmla="*/ 8 h 24"/>
                <a:gd name="T4" fmla="*/ 49 w 65"/>
                <a:gd name="T5" fmla="*/ 24 h 24"/>
                <a:gd name="T6" fmla="*/ 9 w 65"/>
                <a:gd name="T7" fmla="*/ 23 h 24"/>
                <a:gd name="T8" fmla="*/ 0 w 65"/>
                <a:gd name="T9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24">
                  <a:moveTo>
                    <a:pt x="0" y="16"/>
                  </a:moveTo>
                  <a:cubicBezTo>
                    <a:pt x="10" y="5"/>
                    <a:pt x="48" y="0"/>
                    <a:pt x="59" y="8"/>
                  </a:cubicBezTo>
                  <a:cubicBezTo>
                    <a:pt x="65" y="13"/>
                    <a:pt x="62" y="18"/>
                    <a:pt x="49" y="24"/>
                  </a:cubicBezTo>
                  <a:cubicBezTo>
                    <a:pt x="42" y="9"/>
                    <a:pt x="27" y="9"/>
                    <a:pt x="9" y="23"/>
                  </a:cubicBezTo>
                  <a:cubicBezTo>
                    <a:pt x="4" y="23"/>
                    <a:pt x="1" y="20"/>
                    <a:pt x="0" y="16"/>
                  </a:cubicBezTo>
                  <a:close/>
                </a:path>
              </a:pathLst>
            </a:custGeom>
            <a:solidFill>
              <a:srgbClr val="BB2A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103"/>
            <p:cNvSpPr>
              <a:spLocks/>
            </p:cNvSpPr>
            <p:nvPr userDrawn="1"/>
          </p:nvSpPr>
          <p:spPr bwMode="auto">
            <a:xfrm>
              <a:off x="2403475" y="3884613"/>
              <a:ext cx="176213" cy="87313"/>
            </a:xfrm>
            <a:custGeom>
              <a:avLst/>
              <a:gdLst>
                <a:gd name="T0" fmla="*/ 16 w 47"/>
                <a:gd name="T1" fmla="*/ 20 h 23"/>
                <a:gd name="T2" fmla="*/ 11 w 47"/>
                <a:gd name="T3" fmla="*/ 20 h 23"/>
                <a:gd name="T4" fmla="*/ 7 w 47"/>
                <a:gd name="T5" fmla="*/ 0 h 23"/>
                <a:gd name="T6" fmla="*/ 10 w 47"/>
                <a:gd name="T7" fmla="*/ 0 h 23"/>
                <a:gd name="T8" fmla="*/ 24 w 47"/>
                <a:gd name="T9" fmla="*/ 9 h 23"/>
                <a:gd name="T10" fmla="*/ 43 w 47"/>
                <a:gd name="T11" fmla="*/ 8 h 23"/>
                <a:gd name="T12" fmla="*/ 47 w 47"/>
                <a:gd name="T13" fmla="*/ 8 h 23"/>
                <a:gd name="T14" fmla="*/ 16 w 47"/>
                <a:gd name="T15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23">
                  <a:moveTo>
                    <a:pt x="16" y="20"/>
                  </a:moveTo>
                  <a:cubicBezTo>
                    <a:pt x="14" y="20"/>
                    <a:pt x="13" y="20"/>
                    <a:pt x="11" y="20"/>
                  </a:cubicBezTo>
                  <a:cubicBezTo>
                    <a:pt x="8" y="14"/>
                    <a:pt x="0" y="8"/>
                    <a:pt x="7" y="0"/>
                  </a:cubicBezTo>
                  <a:cubicBezTo>
                    <a:pt x="8" y="0"/>
                    <a:pt x="9" y="0"/>
                    <a:pt x="10" y="0"/>
                  </a:cubicBezTo>
                  <a:cubicBezTo>
                    <a:pt x="10" y="12"/>
                    <a:pt x="15" y="15"/>
                    <a:pt x="24" y="9"/>
                  </a:cubicBezTo>
                  <a:cubicBezTo>
                    <a:pt x="31" y="3"/>
                    <a:pt x="36" y="4"/>
                    <a:pt x="43" y="8"/>
                  </a:cubicBezTo>
                  <a:cubicBezTo>
                    <a:pt x="44" y="6"/>
                    <a:pt x="45" y="6"/>
                    <a:pt x="47" y="8"/>
                  </a:cubicBezTo>
                  <a:cubicBezTo>
                    <a:pt x="38" y="16"/>
                    <a:pt x="29" y="23"/>
                    <a:pt x="16" y="20"/>
                  </a:cubicBezTo>
                  <a:close/>
                </a:path>
              </a:pathLst>
            </a:custGeom>
            <a:solidFill>
              <a:srgbClr val="AE3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104"/>
            <p:cNvSpPr>
              <a:spLocks/>
            </p:cNvSpPr>
            <p:nvPr userDrawn="1"/>
          </p:nvSpPr>
          <p:spPr bwMode="auto">
            <a:xfrm>
              <a:off x="2298700" y="4129088"/>
              <a:ext cx="184150" cy="57150"/>
            </a:xfrm>
            <a:custGeom>
              <a:avLst/>
              <a:gdLst>
                <a:gd name="T0" fmla="*/ 4 w 49"/>
                <a:gd name="T1" fmla="*/ 14 h 15"/>
                <a:gd name="T2" fmla="*/ 7 w 49"/>
                <a:gd name="T3" fmla="*/ 3 h 15"/>
                <a:gd name="T4" fmla="*/ 37 w 49"/>
                <a:gd name="T5" fmla="*/ 0 h 15"/>
                <a:gd name="T6" fmla="*/ 44 w 49"/>
                <a:gd name="T7" fmla="*/ 15 h 15"/>
                <a:gd name="T8" fmla="*/ 12 w 49"/>
                <a:gd name="T9" fmla="*/ 15 h 15"/>
                <a:gd name="T10" fmla="*/ 4 w 49"/>
                <a:gd name="T11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15">
                  <a:moveTo>
                    <a:pt x="4" y="14"/>
                  </a:moveTo>
                  <a:cubicBezTo>
                    <a:pt x="3" y="10"/>
                    <a:pt x="0" y="4"/>
                    <a:pt x="7" y="3"/>
                  </a:cubicBezTo>
                  <a:cubicBezTo>
                    <a:pt x="17" y="2"/>
                    <a:pt x="27" y="0"/>
                    <a:pt x="37" y="0"/>
                  </a:cubicBezTo>
                  <a:cubicBezTo>
                    <a:pt x="47" y="0"/>
                    <a:pt x="49" y="6"/>
                    <a:pt x="44" y="15"/>
                  </a:cubicBezTo>
                  <a:cubicBezTo>
                    <a:pt x="33" y="8"/>
                    <a:pt x="23" y="0"/>
                    <a:pt x="12" y="15"/>
                  </a:cubicBezTo>
                  <a:cubicBezTo>
                    <a:pt x="9" y="15"/>
                    <a:pt x="7" y="15"/>
                    <a:pt x="4" y="14"/>
                  </a:cubicBezTo>
                  <a:close/>
                </a:path>
              </a:pathLst>
            </a:custGeom>
            <a:solidFill>
              <a:srgbClr val="F4A6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105"/>
            <p:cNvSpPr>
              <a:spLocks/>
            </p:cNvSpPr>
            <p:nvPr userDrawn="1"/>
          </p:nvSpPr>
          <p:spPr bwMode="auto">
            <a:xfrm>
              <a:off x="2609850" y="4276725"/>
              <a:ext cx="120650" cy="52388"/>
            </a:xfrm>
            <a:custGeom>
              <a:avLst/>
              <a:gdLst>
                <a:gd name="T0" fmla="*/ 22 w 32"/>
                <a:gd name="T1" fmla="*/ 0 h 14"/>
                <a:gd name="T2" fmla="*/ 32 w 32"/>
                <a:gd name="T3" fmla="*/ 4 h 14"/>
                <a:gd name="T4" fmla="*/ 0 w 32"/>
                <a:gd name="T5" fmla="*/ 14 h 14"/>
                <a:gd name="T6" fmla="*/ 22 w 32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14">
                  <a:moveTo>
                    <a:pt x="22" y="0"/>
                  </a:moveTo>
                  <a:cubicBezTo>
                    <a:pt x="25" y="1"/>
                    <a:pt x="29" y="2"/>
                    <a:pt x="32" y="4"/>
                  </a:cubicBezTo>
                  <a:cubicBezTo>
                    <a:pt x="20" y="13"/>
                    <a:pt x="17" y="14"/>
                    <a:pt x="0" y="14"/>
                  </a:cubicBezTo>
                  <a:cubicBezTo>
                    <a:pt x="4" y="3"/>
                    <a:pt x="20" y="11"/>
                    <a:pt x="22" y="0"/>
                  </a:cubicBezTo>
                  <a:close/>
                </a:path>
              </a:pathLst>
            </a:custGeom>
            <a:solidFill>
              <a:srgbClr val="F39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106"/>
            <p:cNvSpPr>
              <a:spLocks/>
            </p:cNvSpPr>
            <p:nvPr userDrawn="1"/>
          </p:nvSpPr>
          <p:spPr bwMode="auto">
            <a:xfrm>
              <a:off x="2851150" y="4268788"/>
              <a:ext cx="104775" cy="52388"/>
            </a:xfrm>
            <a:custGeom>
              <a:avLst/>
              <a:gdLst>
                <a:gd name="T0" fmla="*/ 0 w 28"/>
                <a:gd name="T1" fmla="*/ 14 h 14"/>
                <a:gd name="T2" fmla="*/ 23 w 28"/>
                <a:gd name="T3" fmla="*/ 0 h 14"/>
                <a:gd name="T4" fmla="*/ 26 w 28"/>
                <a:gd name="T5" fmla="*/ 6 h 14"/>
                <a:gd name="T6" fmla="*/ 0 w 28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4">
                  <a:moveTo>
                    <a:pt x="0" y="14"/>
                  </a:moveTo>
                  <a:cubicBezTo>
                    <a:pt x="8" y="5"/>
                    <a:pt x="14" y="0"/>
                    <a:pt x="23" y="0"/>
                  </a:cubicBezTo>
                  <a:cubicBezTo>
                    <a:pt x="25" y="0"/>
                    <a:pt x="28" y="4"/>
                    <a:pt x="26" y="6"/>
                  </a:cubicBezTo>
                  <a:cubicBezTo>
                    <a:pt x="19" y="13"/>
                    <a:pt x="10" y="10"/>
                    <a:pt x="0" y="14"/>
                  </a:cubicBezTo>
                  <a:close/>
                </a:path>
              </a:pathLst>
            </a:custGeom>
            <a:solidFill>
              <a:srgbClr val="E94B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" name="Freeform 107"/>
            <p:cNvSpPr>
              <a:spLocks/>
            </p:cNvSpPr>
            <p:nvPr userDrawn="1"/>
          </p:nvSpPr>
          <p:spPr bwMode="auto">
            <a:xfrm>
              <a:off x="1949450" y="3986213"/>
              <a:ext cx="101600" cy="49213"/>
            </a:xfrm>
            <a:custGeom>
              <a:avLst/>
              <a:gdLst>
                <a:gd name="T0" fmla="*/ 27 w 27"/>
                <a:gd name="T1" fmla="*/ 5 h 13"/>
                <a:gd name="T2" fmla="*/ 0 w 27"/>
                <a:gd name="T3" fmla="*/ 13 h 13"/>
                <a:gd name="T4" fmla="*/ 27 w 27"/>
                <a:gd name="T5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13">
                  <a:moveTo>
                    <a:pt x="27" y="5"/>
                  </a:moveTo>
                  <a:cubicBezTo>
                    <a:pt x="19" y="9"/>
                    <a:pt x="10" y="12"/>
                    <a:pt x="0" y="13"/>
                  </a:cubicBezTo>
                  <a:cubicBezTo>
                    <a:pt x="7" y="2"/>
                    <a:pt x="16" y="0"/>
                    <a:pt x="27" y="5"/>
                  </a:cubicBezTo>
                  <a:close/>
                </a:path>
              </a:pathLst>
            </a:custGeom>
            <a:solidFill>
              <a:srgbClr val="EC65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108"/>
            <p:cNvSpPr>
              <a:spLocks/>
            </p:cNvSpPr>
            <p:nvPr userDrawn="1"/>
          </p:nvSpPr>
          <p:spPr bwMode="auto">
            <a:xfrm>
              <a:off x="1724025" y="3733800"/>
              <a:ext cx="179388" cy="49213"/>
            </a:xfrm>
            <a:custGeom>
              <a:avLst/>
              <a:gdLst>
                <a:gd name="T0" fmla="*/ 48 w 48"/>
                <a:gd name="T1" fmla="*/ 7 h 13"/>
                <a:gd name="T2" fmla="*/ 0 w 48"/>
                <a:gd name="T3" fmla="*/ 13 h 13"/>
                <a:gd name="T4" fmla="*/ 48 w 48"/>
                <a:gd name="T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3">
                  <a:moveTo>
                    <a:pt x="48" y="7"/>
                  </a:moveTo>
                  <a:cubicBezTo>
                    <a:pt x="34" y="13"/>
                    <a:pt x="19" y="12"/>
                    <a:pt x="0" y="13"/>
                  </a:cubicBezTo>
                  <a:cubicBezTo>
                    <a:pt x="18" y="0"/>
                    <a:pt x="33" y="5"/>
                    <a:pt x="48" y="7"/>
                  </a:cubicBezTo>
                  <a:close/>
                </a:path>
              </a:pathLst>
            </a:custGeom>
            <a:solidFill>
              <a:srgbClr val="EF7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109"/>
            <p:cNvSpPr>
              <a:spLocks/>
            </p:cNvSpPr>
            <p:nvPr userDrawn="1"/>
          </p:nvSpPr>
          <p:spPr bwMode="auto">
            <a:xfrm>
              <a:off x="2354263" y="5729288"/>
              <a:ext cx="1668463" cy="349250"/>
            </a:xfrm>
            <a:custGeom>
              <a:avLst/>
              <a:gdLst>
                <a:gd name="T0" fmla="*/ 367 w 444"/>
                <a:gd name="T1" fmla="*/ 49 h 93"/>
                <a:gd name="T2" fmla="*/ 266 w 444"/>
                <a:gd name="T3" fmla="*/ 52 h 93"/>
                <a:gd name="T4" fmla="*/ 260 w 444"/>
                <a:gd name="T5" fmla="*/ 53 h 93"/>
                <a:gd name="T6" fmla="*/ 165 w 444"/>
                <a:gd name="T7" fmla="*/ 66 h 93"/>
                <a:gd name="T8" fmla="*/ 42 w 444"/>
                <a:gd name="T9" fmla="*/ 88 h 93"/>
                <a:gd name="T10" fmla="*/ 0 w 444"/>
                <a:gd name="T11" fmla="*/ 85 h 93"/>
                <a:gd name="T12" fmla="*/ 11 w 444"/>
                <a:gd name="T13" fmla="*/ 74 h 93"/>
                <a:gd name="T14" fmla="*/ 111 w 444"/>
                <a:gd name="T15" fmla="*/ 56 h 93"/>
                <a:gd name="T16" fmla="*/ 227 w 444"/>
                <a:gd name="T17" fmla="*/ 39 h 93"/>
                <a:gd name="T18" fmla="*/ 258 w 444"/>
                <a:gd name="T19" fmla="*/ 24 h 93"/>
                <a:gd name="T20" fmla="*/ 296 w 444"/>
                <a:gd name="T21" fmla="*/ 15 h 93"/>
                <a:gd name="T22" fmla="*/ 427 w 444"/>
                <a:gd name="T23" fmla="*/ 2 h 93"/>
                <a:gd name="T24" fmla="*/ 443 w 444"/>
                <a:gd name="T25" fmla="*/ 7 h 93"/>
                <a:gd name="T26" fmla="*/ 431 w 444"/>
                <a:gd name="T27" fmla="*/ 18 h 93"/>
                <a:gd name="T28" fmla="*/ 407 w 444"/>
                <a:gd name="T29" fmla="*/ 23 h 93"/>
                <a:gd name="T30" fmla="*/ 423 w 444"/>
                <a:gd name="T31" fmla="*/ 28 h 93"/>
                <a:gd name="T32" fmla="*/ 421 w 444"/>
                <a:gd name="T33" fmla="*/ 36 h 93"/>
                <a:gd name="T34" fmla="*/ 367 w 444"/>
                <a:gd name="T35" fmla="*/ 4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44" h="93">
                  <a:moveTo>
                    <a:pt x="367" y="49"/>
                  </a:moveTo>
                  <a:cubicBezTo>
                    <a:pt x="333" y="36"/>
                    <a:pt x="299" y="48"/>
                    <a:pt x="266" y="52"/>
                  </a:cubicBezTo>
                  <a:cubicBezTo>
                    <a:pt x="264" y="52"/>
                    <a:pt x="262" y="53"/>
                    <a:pt x="260" y="53"/>
                  </a:cubicBezTo>
                  <a:cubicBezTo>
                    <a:pt x="227" y="47"/>
                    <a:pt x="197" y="63"/>
                    <a:pt x="165" y="66"/>
                  </a:cubicBezTo>
                  <a:cubicBezTo>
                    <a:pt x="123" y="70"/>
                    <a:pt x="83" y="81"/>
                    <a:pt x="42" y="88"/>
                  </a:cubicBezTo>
                  <a:cubicBezTo>
                    <a:pt x="28" y="90"/>
                    <a:pt x="13" y="93"/>
                    <a:pt x="0" y="85"/>
                  </a:cubicBezTo>
                  <a:cubicBezTo>
                    <a:pt x="1" y="79"/>
                    <a:pt x="5" y="76"/>
                    <a:pt x="11" y="74"/>
                  </a:cubicBezTo>
                  <a:cubicBezTo>
                    <a:pt x="44" y="67"/>
                    <a:pt x="78" y="65"/>
                    <a:pt x="111" y="56"/>
                  </a:cubicBezTo>
                  <a:cubicBezTo>
                    <a:pt x="149" y="48"/>
                    <a:pt x="188" y="46"/>
                    <a:pt x="227" y="39"/>
                  </a:cubicBezTo>
                  <a:cubicBezTo>
                    <a:pt x="239" y="37"/>
                    <a:pt x="250" y="33"/>
                    <a:pt x="258" y="24"/>
                  </a:cubicBezTo>
                  <a:cubicBezTo>
                    <a:pt x="270" y="16"/>
                    <a:pt x="283" y="16"/>
                    <a:pt x="296" y="15"/>
                  </a:cubicBezTo>
                  <a:cubicBezTo>
                    <a:pt x="340" y="10"/>
                    <a:pt x="383" y="0"/>
                    <a:pt x="427" y="2"/>
                  </a:cubicBezTo>
                  <a:cubicBezTo>
                    <a:pt x="433" y="2"/>
                    <a:pt x="441" y="0"/>
                    <a:pt x="443" y="7"/>
                  </a:cubicBezTo>
                  <a:cubicBezTo>
                    <a:pt x="444" y="14"/>
                    <a:pt x="436" y="16"/>
                    <a:pt x="431" y="18"/>
                  </a:cubicBezTo>
                  <a:cubicBezTo>
                    <a:pt x="422" y="22"/>
                    <a:pt x="412" y="23"/>
                    <a:pt x="407" y="23"/>
                  </a:cubicBezTo>
                  <a:cubicBezTo>
                    <a:pt x="410" y="22"/>
                    <a:pt x="417" y="24"/>
                    <a:pt x="423" y="28"/>
                  </a:cubicBezTo>
                  <a:cubicBezTo>
                    <a:pt x="425" y="32"/>
                    <a:pt x="423" y="34"/>
                    <a:pt x="421" y="36"/>
                  </a:cubicBezTo>
                  <a:cubicBezTo>
                    <a:pt x="404" y="46"/>
                    <a:pt x="387" y="52"/>
                    <a:pt x="367" y="49"/>
                  </a:cubicBezTo>
                  <a:close/>
                </a:path>
              </a:pathLst>
            </a:custGeom>
            <a:solidFill>
              <a:srgbClr val="0A7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110"/>
            <p:cNvSpPr>
              <a:spLocks/>
            </p:cNvSpPr>
            <p:nvPr userDrawn="1"/>
          </p:nvSpPr>
          <p:spPr bwMode="auto">
            <a:xfrm>
              <a:off x="476250" y="6003925"/>
              <a:ext cx="1908175" cy="346075"/>
            </a:xfrm>
            <a:custGeom>
              <a:avLst/>
              <a:gdLst>
                <a:gd name="T0" fmla="*/ 508 w 508"/>
                <a:gd name="T1" fmla="*/ 4 h 92"/>
                <a:gd name="T2" fmla="*/ 500 w 508"/>
                <a:gd name="T3" fmla="*/ 12 h 92"/>
                <a:gd name="T4" fmla="*/ 368 w 508"/>
                <a:gd name="T5" fmla="*/ 39 h 92"/>
                <a:gd name="T6" fmla="*/ 332 w 508"/>
                <a:gd name="T7" fmla="*/ 40 h 92"/>
                <a:gd name="T8" fmla="*/ 289 w 508"/>
                <a:gd name="T9" fmla="*/ 51 h 92"/>
                <a:gd name="T10" fmla="*/ 268 w 508"/>
                <a:gd name="T11" fmla="*/ 56 h 92"/>
                <a:gd name="T12" fmla="*/ 97 w 508"/>
                <a:gd name="T13" fmla="*/ 78 h 92"/>
                <a:gd name="T14" fmla="*/ 0 w 508"/>
                <a:gd name="T15" fmla="*/ 92 h 92"/>
                <a:gd name="T16" fmla="*/ 45 w 508"/>
                <a:gd name="T17" fmla="*/ 75 h 92"/>
                <a:gd name="T18" fmla="*/ 64 w 508"/>
                <a:gd name="T19" fmla="*/ 68 h 92"/>
                <a:gd name="T20" fmla="*/ 144 w 508"/>
                <a:gd name="T21" fmla="*/ 52 h 92"/>
                <a:gd name="T22" fmla="*/ 147 w 508"/>
                <a:gd name="T23" fmla="*/ 50 h 92"/>
                <a:gd name="T24" fmla="*/ 341 w 508"/>
                <a:gd name="T25" fmla="*/ 9 h 92"/>
                <a:gd name="T26" fmla="*/ 351 w 508"/>
                <a:gd name="T27" fmla="*/ 10 h 92"/>
                <a:gd name="T28" fmla="*/ 392 w 508"/>
                <a:gd name="T29" fmla="*/ 15 h 92"/>
                <a:gd name="T30" fmla="*/ 492 w 508"/>
                <a:gd name="T31" fmla="*/ 1 h 92"/>
                <a:gd name="T32" fmla="*/ 508 w 508"/>
                <a:gd name="T33" fmla="*/ 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8" h="92">
                  <a:moveTo>
                    <a:pt x="508" y="4"/>
                  </a:moveTo>
                  <a:cubicBezTo>
                    <a:pt x="505" y="7"/>
                    <a:pt x="502" y="10"/>
                    <a:pt x="500" y="12"/>
                  </a:cubicBezTo>
                  <a:cubicBezTo>
                    <a:pt x="456" y="22"/>
                    <a:pt x="412" y="32"/>
                    <a:pt x="368" y="39"/>
                  </a:cubicBezTo>
                  <a:cubicBezTo>
                    <a:pt x="356" y="40"/>
                    <a:pt x="344" y="40"/>
                    <a:pt x="332" y="40"/>
                  </a:cubicBezTo>
                  <a:cubicBezTo>
                    <a:pt x="316" y="40"/>
                    <a:pt x="302" y="40"/>
                    <a:pt x="289" y="51"/>
                  </a:cubicBezTo>
                  <a:cubicBezTo>
                    <a:pt x="283" y="56"/>
                    <a:pt x="276" y="57"/>
                    <a:pt x="268" y="56"/>
                  </a:cubicBezTo>
                  <a:cubicBezTo>
                    <a:pt x="210" y="54"/>
                    <a:pt x="154" y="66"/>
                    <a:pt x="97" y="78"/>
                  </a:cubicBezTo>
                  <a:cubicBezTo>
                    <a:pt x="65" y="84"/>
                    <a:pt x="32" y="85"/>
                    <a:pt x="0" y="92"/>
                  </a:cubicBezTo>
                  <a:cubicBezTo>
                    <a:pt x="12" y="80"/>
                    <a:pt x="27" y="73"/>
                    <a:pt x="45" y="75"/>
                  </a:cubicBezTo>
                  <a:cubicBezTo>
                    <a:pt x="53" y="76"/>
                    <a:pt x="59" y="74"/>
                    <a:pt x="64" y="68"/>
                  </a:cubicBezTo>
                  <a:cubicBezTo>
                    <a:pt x="90" y="61"/>
                    <a:pt x="118" y="62"/>
                    <a:pt x="144" y="52"/>
                  </a:cubicBezTo>
                  <a:cubicBezTo>
                    <a:pt x="145" y="51"/>
                    <a:pt x="146" y="50"/>
                    <a:pt x="147" y="50"/>
                  </a:cubicBezTo>
                  <a:cubicBezTo>
                    <a:pt x="212" y="38"/>
                    <a:pt x="275" y="16"/>
                    <a:pt x="341" y="9"/>
                  </a:cubicBezTo>
                  <a:cubicBezTo>
                    <a:pt x="345" y="9"/>
                    <a:pt x="350" y="8"/>
                    <a:pt x="351" y="10"/>
                  </a:cubicBezTo>
                  <a:cubicBezTo>
                    <a:pt x="362" y="32"/>
                    <a:pt x="378" y="13"/>
                    <a:pt x="392" y="15"/>
                  </a:cubicBezTo>
                  <a:cubicBezTo>
                    <a:pt x="425" y="13"/>
                    <a:pt x="458" y="6"/>
                    <a:pt x="492" y="1"/>
                  </a:cubicBezTo>
                  <a:cubicBezTo>
                    <a:pt x="497" y="0"/>
                    <a:pt x="503" y="0"/>
                    <a:pt x="508" y="4"/>
                  </a:cubicBezTo>
                  <a:close/>
                </a:path>
              </a:pathLst>
            </a:custGeom>
            <a:solidFill>
              <a:srgbClr val="0C6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111"/>
            <p:cNvSpPr>
              <a:spLocks/>
            </p:cNvSpPr>
            <p:nvPr userDrawn="1"/>
          </p:nvSpPr>
          <p:spPr bwMode="auto">
            <a:xfrm>
              <a:off x="3811588" y="5815013"/>
              <a:ext cx="533400" cy="155575"/>
            </a:xfrm>
            <a:custGeom>
              <a:avLst/>
              <a:gdLst>
                <a:gd name="T0" fmla="*/ 136 w 142"/>
                <a:gd name="T1" fmla="*/ 15 h 41"/>
                <a:gd name="T2" fmla="*/ 23 w 142"/>
                <a:gd name="T3" fmla="*/ 35 h 41"/>
                <a:gd name="T4" fmla="*/ 15 w 142"/>
                <a:gd name="T5" fmla="*/ 37 h 41"/>
                <a:gd name="T6" fmla="*/ 0 w 142"/>
                <a:gd name="T7" fmla="*/ 30 h 41"/>
                <a:gd name="T8" fmla="*/ 7 w 142"/>
                <a:gd name="T9" fmla="*/ 26 h 41"/>
                <a:gd name="T10" fmla="*/ 27 w 142"/>
                <a:gd name="T11" fmla="*/ 18 h 41"/>
                <a:gd name="T12" fmla="*/ 31 w 142"/>
                <a:gd name="T13" fmla="*/ 15 h 41"/>
                <a:gd name="T14" fmla="*/ 74 w 142"/>
                <a:gd name="T15" fmla="*/ 11 h 41"/>
                <a:gd name="T16" fmla="*/ 106 w 142"/>
                <a:gd name="T17" fmla="*/ 1 h 41"/>
                <a:gd name="T18" fmla="*/ 139 w 142"/>
                <a:gd name="T19" fmla="*/ 5 h 41"/>
                <a:gd name="T20" fmla="*/ 136 w 142"/>
                <a:gd name="T21" fmla="*/ 1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2" h="41">
                  <a:moveTo>
                    <a:pt x="136" y="15"/>
                  </a:moveTo>
                  <a:cubicBezTo>
                    <a:pt x="99" y="25"/>
                    <a:pt x="60" y="28"/>
                    <a:pt x="23" y="35"/>
                  </a:cubicBezTo>
                  <a:cubicBezTo>
                    <a:pt x="20" y="35"/>
                    <a:pt x="18" y="36"/>
                    <a:pt x="15" y="37"/>
                  </a:cubicBezTo>
                  <a:cubicBezTo>
                    <a:pt x="9" y="37"/>
                    <a:pt x="1" y="41"/>
                    <a:pt x="0" y="30"/>
                  </a:cubicBezTo>
                  <a:cubicBezTo>
                    <a:pt x="2" y="28"/>
                    <a:pt x="4" y="27"/>
                    <a:pt x="7" y="26"/>
                  </a:cubicBezTo>
                  <a:cubicBezTo>
                    <a:pt x="14" y="25"/>
                    <a:pt x="23" y="28"/>
                    <a:pt x="27" y="18"/>
                  </a:cubicBezTo>
                  <a:cubicBezTo>
                    <a:pt x="28" y="17"/>
                    <a:pt x="29" y="16"/>
                    <a:pt x="31" y="15"/>
                  </a:cubicBezTo>
                  <a:cubicBezTo>
                    <a:pt x="45" y="13"/>
                    <a:pt x="60" y="12"/>
                    <a:pt x="74" y="11"/>
                  </a:cubicBezTo>
                  <a:cubicBezTo>
                    <a:pt x="86" y="10"/>
                    <a:pt x="96" y="8"/>
                    <a:pt x="106" y="1"/>
                  </a:cubicBezTo>
                  <a:cubicBezTo>
                    <a:pt x="117" y="0"/>
                    <a:pt x="128" y="3"/>
                    <a:pt x="139" y="5"/>
                  </a:cubicBezTo>
                  <a:cubicBezTo>
                    <a:pt x="142" y="10"/>
                    <a:pt x="138" y="12"/>
                    <a:pt x="136" y="15"/>
                  </a:cubicBezTo>
                  <a:close/>
                </a:path>
              </a:pathLst>
            </a:custGeom>
            <a:solidFill>
              <a:srgbClr val="3AA0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112"/>
            <p:cNvSpPr>
              <a:spLocks/>
            </p:cNvSpPr>
            <p:nvPr userDrawn="1"/>
          </p:nvSpPr>
          <p:spPr bwMode="auto">
            <a:xfrm>
              <a:off x="3094038" y="6086475"/>
              <a:ext cx="222250" cy="106363"/>
            </a:xfrm>
            <a:custGeom>
              <a:avLst/>
              <a:gdLst>
                <a:gd name="T0" fmla="*/ 39 w 59"/>
                <a:gd name="T1" fmla="*/ 3 h 28"/>
                <a:gd name="T2" fmla="*/ 59 w 59"/>
                <a:gd name="T3" fmla="*/ 18 h 28"/>
                <a:gd name="T4" fmla="*/ 35 w 59"/>
                <a:gd name="T5" fmla="*/ 23 h 28"/>
                <a:gd name="T6" fmla="*/ 10 w 59"/>
                <a:gd name="T7" fmla="*/ 23 h 28"/>
                <a:gd name="T8" fmla="*/ 5 w 59"/>
                <a:gd name="T9" fmla="*/ 22 h 28"/>
                <a:gd name="T10" fmla="*/ 6 w 59"/>
                <a:gd name="T11" fmla="*/ 19 h 28"/>
                <a:gd name="T12" fmla="*/ 23 w 59"/>
                <a:gd name="T13" fmla="*/ 14 h 28"/>
                <a:gd name="T14" fmla="*/ 39 w 59"/>
                <a:gd name="T15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28">
                  <a:moveTo>
                    <a:pt x="39" y="3"/>
                  </a:moveTo>
                  <a:cubicBezTo>
                    <a:pt x="41" y="14"/>
                    <a:pt x="52" y="13"/>
                    <a:pt x="59" y="18"/>
                  </a:cubicBezTo>
                  <a:cubicBezTo>
                    <a:pt x="51" y="19"/>
                    <a:pt x="43" y="21"/>
                    <a:pt x="35" y="23"/>
                  </a:cubicBezTo>
                  <a:cubicBezTo>
                    <a:pt x="27" y="20"/>
                    <a:pt x="18" y="28"/>
                    <a:pt x="10" y="23"/>
                  </a:cubicBezTo>
                  <a:cubicBezTo>
                    <a:pt x="8" y="22"/>
                    <a:pt x="6" y="23"/>
                    <a:pt x="5" y="22"/>
                  </a:cubicBezTo>
                  <a:cubicBezTo>
                    <a:pt x="0" y="19"/>
                    <a:pt x="4" y="19"/>
                    <a:pt x="6" y="19"/>
                  </a:cubicBezTo>
                  <a:cubicBezTo>
                    <a:pt x="12" y="17"/>
                    <a:pt x="17" y="15"/>
                    <a:pt x="23" y="14"/>
                  </a:cubicBezTo>
                  <a:cubicBezTo>
                    <a:pt x="27" y="8"/>
                    <a:pt x="30" y="0"/>
                    <a:pt x="39" y="3"/>
                  </a:cubicBezTo>
                  <a:close/>
                </a:path>
              </a:pathLst>
            </a:custGeom>
            <a:solidFill>
              <a:srgbClr val="9CCF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113"/>
            <p:cNvSpPr>
              <a:spLocks/>
            </p:cNvSpPr>
            <p:nvPr userDrawn="1"/>
          </p:nvSpPr>
          <p:spPr bwMode="auto">
            <a:xfrm>
              <a:off x="3732213" y="5853113"/>
              <a:ext cx="211138" cy="123825"/>
            </a:xfrm>
            <a:custGeom>
              <a:avLst/>
              <a:gdLst>
                <a:gd name="T0" fmla="*/ 28 w 56"/>
                <a:gd name="T1" fmla="*/ 20 h 33"/>
                <a:gd name="T2" fmla="*/ 21 w 56"/>
                <a:gd name="T3" fmla="*/ 20 h 33"/>
                <a:gd name="T4" fmla="*/ 0 w 56"/>
                <a:gd name="T5" fmla="*/ 16 h 33"/>
                <a:gd name="T6" fmla="*/ 53 w 56"/>
                <a:gd name="T7" fmla="*/ 0 h 33"/>
                <a:gd name="T8" fmla="*/ 49 w 56"/>
                <a:gd name="T9" fmla="*/ 9 h 33"/>
                <a:gd name="T10" fmla="*/ 48 w 56"/>
                <a:gd name="T11" fmla="*/ 12 h 33"/>
                <a:gd name="T12" fmla="*/ 28 w 56"/>
                <a:gd name="T13" fmla="*/ 2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33">
                  <a:moveTo>
                    <a:pt x="28" y="20"/>
                  </a:moveTo>
                  <a:cubicBezTo>
                    <a:pt x="26" y="20"/>
                    <a:pt x="23" y="20"/>
                    <a:pt x="21" y="20"/>
                  </a:cubicBezTo>
                  <a:cubicBezTo>
                    <a:pt x="15" y="14"/>
                    <a:pt x="4" y="33"/>
                    <a:pt x="0" y="16"/>
                  </a:cubicBezTo>
                  <a:cubicBezTo>
                    <a:pt x="17" y="11"/>
                    <a:pt x="35" y="6"/>
                    <a:pt x="53" y="0"/>
                  </a:cubicBezTo>
                  <a:cubicBezTo>
                    <a:pt x="56" y="5"/>
                    <a:pt x="47" y="5"/>
                    <a:pt x="49" y="9"/>
                  </a:cubicBezTo>
                  <a:cubicBezTo>
                    <a:pt x="49" y="10"/>
                    <a:pt x="49" y="11"/>
                    <a:pt x="48" y="12"/>
                  </a:cubicBezTo>
                  <a:cubicBezTo>
                    <a:pt x="44" y="19"/>
                    <a:pt x="34" y="15"/>
                    <a:pt x="28" y="20"/>
                  </a:cubicBezTo>
                  <a:close/>
                </a:path>
              </a:pathLst>
            </a:custGeom>
            <a:solidFill>
              <a:srgbClr val="96CD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114"/>
            <p:cNvSpPr>
              <a:spLocks/>
            </p:cNvSpPr>
            <p:nvPr userDrawn="1"/>
          </p:nvSpPr>
          <p:spPr bwMode="auto">
            <a:xfrm>
              <a:off x="1844675" y="6289675"/>
              <a:ext cx="195263" cy="49213"/>
            </a:xfrm>
            <a:custGeom>
              <a:avLst/>
              <a:gdLst>
                <a:gd name="T0" fmla="*/ 52 w 52"/>
                <a:gd name="T1" fmla="*/ 4 h 13"/>
                <a:gd name="T2" fmla="*/ 0 w 52"/>
                <a:gd name="T3" fmla="*/ 8 h 13"/>
                <a:gd name="T4" fmla="*/ 52 w 52"/>
                <a:gd name="T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13">
                  <a:moveTo>
                    <a:pt x="52" y="4"/>
                  </a:moveTo>
                  <a:cubicBezTo>
                    <a:pt x="35" y="13"/>
                    <a:pt x="17" y="6"/>
                    <a:pt x="0" y="8"/>
                  </a:cubicBezTo>
                  <a:cubicBezTo>
                    <a:pt x="16" y="0"/>
                    <a:pt x="34" y="6"/>
                    <a:pt x="52" y="4"/>
                  </a:cubicBezTo>
                  <a:close/>
                </a:path>
              </a:pathLst>
            </a:custGeom>
            <a:solidFill>
              <a:srgbClr val="0B6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115"/>
            <p:cNvSpPr>
              <a:spLocks/>
            </p:cNvSpPr>
            <p:nvPr userDrawn="1"/>
          </p:nvSpPr>
          <p:spPr bwMode="auto">
            <a:xfrm>
              <a:off x="5783263" y="4287838"/>
              <a:ext cx="87313" cy="63500"/>
            </a:xfrm>
            <a:custGeom>
              <a:avLst/>
              <a:gdLst>
                <a:gd name="T0" fmla="*/ 22 w 23"/>
                <a:gd name="T1" fmla="*/ 17 h 17"/>
                <a:gd name="T2" fmla="*/ 2 w 23"/>
                <a:gd name="T3" fmla="*/ 17 h 17"/>
                <a:gd name="T4" fmla="*/ 10 w 23"/>
                <a:gd name="T5" fmla="*/ 1 h 17"/>
                <a:gd name="T6" fmla="*/ 22 w 23"/>
                <a:gd name="T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7">
                  <a:moveTo>
                    <a:pt x="22" y="17"/>
                  </a:moveTo>
                  <a:cubicBezTo>
                    <a:pt x="16" y="17"/>
                    <a:pt x="9" y="17"/>
                    <a:pt x="2" y="17"/>
                  </a:cubicBezTo>
                  <a:cubicBezTo>
                    <a:pt x="3" y="11"/>
                    <a:pt x="0" y="2"/>
                    <a:pt x="10" y="1"/>
                  </a:cubicBezTo>
                  <a:cubicBezTo>
                    <a:pt x="21" y="0"/>
                    <a:pt x="23" y="8"/>
                    <a:pt x="22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116"/>
            <p:cNvSpPr>
              <a:spLocks/>
            </p:cNvSpPr>
            <p:nvPr userDrawn="1"/>
          </p:nvSpPr>
          <p:spPr bwMode="auto">
            <a:xfrm>
              <a:off x="1558925" y="6723063"/>
              <a:ext cx="412750" cy="139700"/>
            </a:xfrm>
            <a:custGeom>
              <a:avLst/>
              <a:gdLst>
                <a:gd name="T0" fmla="*/ 68 w 110"/>
                <a:gd name="T1" fmla="*/ 9 h 37"/>
                <a:gd name="T2" fmla="*/ 104 w 110"/>
                <a:gd name="T3" fmla="*/ 1 h 37"/>
                <a:gd name="T4" fmla="*/ 109 w 110"/>
                <a:gd name="T5" fmla="*/ 12 h 37"/>
                <a:gd name="T6" fmla="*/ 72 w 110"/>
                <a:gd name="T7" fmla="*/ 18 h 37"/>
                <a:gd name="T8" fmla="*/ 32 w 110"/>
                <a:gd name="T9" fmla="*/ 29 h 37"/>
                <a:gd name="T10" fmla="*/ 32 w 110"/>
                <a:gd name="T11" fmla="*/ 29 h 37"/>
                <a:gd name="T12" fmla="*/ 0 w 110"/>
                <a:gd name="T13" fmla="*/ 25 h 37"/>
                <a:gd name="T14" fmla="*/ 52 w 110"/>
                <a:gd name="T15" fmla="*/ 13 h 37"/>
                <a:gd name="T16" fmla="*/ 68 w 110"/>
                <a:gd name="T17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37">
                  <a:moveTo>
                    <a:pt x="68" y="9"/>
                  </a:moveTo>
                  <a:cubicBezTo>
                    <a:pt x="81" y="10"/>
                    <a:pt x="91" y="0"/>
                    <a:pt x="104" y="1"/>
                  </a:cubicBezTo>
                  <a:cubicBezTo>
                    <a:pt x="108" y="4"/>
                    <a:pt x="110" y="8"/>
                    <a:pt x="109" y="12"/>
                  </a:cubicBezTo>
                  <a:cubicBezTo>
                    <a:pt x="98" y="25"/>
                    <a:pt x="83" y="8"/>
                    <a:pt x="72" y="18"/>
                  </a:cubicBezTo>
                  <a:cubicBezTo>
                    <a:pt x="60" y="27"/>
                    <a:pt x="45" y="24"/>
                    <a:pt x="32" y="29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22" y="25"/>
                    <a:pt x="10" y="37"/>
                    <a:pt x="0" y="25"/>
                  </a:cubicBezTo>
                  <a:cubicBezTo>
                    <a:pt x="16" y="13"/>
                    <a:pt x="34" y="13"/>
                    <a:pt x="52" y="13"/>
                  </a:cubicBezTo>
                  <a:cubicBezTo>
                    <a:pt x="57" y="13"/>
                    <a:pt x="63" y="13"/>
                    <a:pt x="68" y="9"/>
                  </a:cubicBezTo>
                  <a:close/>
                </a:path>
              </a:pathLst>
            </a:custGeom>
            <a:solidFill>
              <a:srgbClr val="ABD6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117"/>
            <p:cNvSpPr>
              <a:spLocks/>
            </p:cNvSpPr>
            <p:nvPr userDrawn="1"/>
          </p:nvSpPr>
          <p:spPr bwMode="auto">
            <a:xfrm>
              <a:off x="973138" y="6734175"/>
              <a:ext cx="385763" cy="63500"/>
            </a:xfrm>
            <a:custGeom>
              <a:avLst/>
              <a:gdLst>
                <a:gd name="T0" fmla="*/ 103 w 103"/>
                <a:gd name="T1" fmla="*/ 0 h 17"/>
                <a:gd name="T2" fmla="*/ 0 w 103"/>
                <a:gd name="T3" fmla="*/ 17 h 17"/>
                <a:gd name="T4" fmla="*/ 103 w 103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7">
                  <a:moveTo>
                    <a:pt x="103" y="0"/>
                  </a:moveTo>
                  <a:cubicBezTo>
                    <a:pt x="70" y="10"/>
                    <a:pt x="34" y="8"/>
                    <a:pt x="0" y="17"/>
                  </a:cubicBezTo>
                  <a:cubicBezTo>
                    <a:pt x="33" y="2"/>
                    <a:pt x="68" y="1"/>
                    <a:pt x="103" y="0"/>
                  </a:cubicBezTo>
                  <a:close/>
                </a:path>
              </a:pathLst>
            </a:custGeom>
            <a:solidFill>
              <a:srgbClr val="56B5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Freeform 118"/>
            <p:cNvSpPr>
              <a:spLocks/>
            </p:cNvSpPr>
            <p:nvPr userDrawn="1"/>
          </p:nvSpPr>
          <p:spPr bwMode="auto">
            <a:xfrm>
              <a:off x="1517650" y="6745288"/>
              <a:ext cx="236538" cy="74613"/>
            </a:xfrm>
            <a:custGeom>
              <a:avLst/>
              <a:gdLst>
                <a:gd name="T0" fmla="*/ 63 w 63"/>
                <a:gd name="T1" fmla="*/ 7 h 20"/>
                <a:gd name="T2" fmla="*/ 11 w 63"/>
                <a:gd name="T3" fmla="*/ 19 h 20"/>
                <a:gd name="T4" fmla="*/ 4 w 63"/>
                <a:gd name="T5" fmla="*/ 18 h 20"/>
                <a:gd name="T6" fmla="*/ 7 w 63"/>
                <a:gd name="T7" fmla="*/ 12 h 20"/>
                <a:gd name="T8" fmla="*/ 63 w 63"/>
                <a:gd name="T9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20">
                  <a:moveTo>
                    <a:pt x="63" y="7"/>
                  </a:moveTo>
                  <a:cubicBezTo>
                    <a:pt x="46" y="11"/>
                    <a:pt x="29" y="15"/>
                    <a:pt x="11" y="19"/>
                  </a:cubicBezTo>
                  <a:cubicBezTo>
                    <a:pt x="9" y="19"/>
                    <a:pt x="5" y="20"/>
                    <a:pt x="4" y="18"/>
                  </a:cubicBezTo>
                  <a:cubicBezTo>
                    <a:pt x="0" y="14"/>
                    <a:pt x="6" y="12"/>
                    <a:pt x="7" y="12"/>
                  </a:cubicBezTo>
                  <a:cubicBezTo>
                    <a:pt x="25" y="9"/>
                    <a:pt x="43" y="0"/>
                    <a:pt x="63" y="7"/>
                  </a:cubicBezTo>
                  <a:close/>
                </a:path>
              </a:pathLst>
            </a:custGeom>
            <a:solidFill>
              <a:srgbClr val="0A7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119"/>
            <p:cNvSpPr>
              <a:spLocks/>
            </p:cNvSpPr>
            <p:nvPr userDrawn="1"/>
          </p:nvSpPr>
          <p:spPr bwMode="auto">
            <a:xfrm>
              <a:off x="1536700" y="6673850"/>
              <a:ext cx="127000" cy="74613"/>
            </a:xfrm>
            <a:custGeom>
              <a:avLst/>
              <a:gdLst>
                <a:gd name="T0" fmla="*/ 33 w 34"/>
                <a:gd name="T1" fmla="*/ 1 h 20"/>
                <a:gd name="T2" fmla="*/ 34 w 34"/>
                <a:gd name="T3" fmla="*/ 10 h 20"/>
                <a:gd name="T4" fmla="*/ 14 w 34"/>
                <a:gd name="T5" fmla="*/ 14 h 20"/>
                <a:gd name="T6" fmla="*/ 4 w 34"/>
                <a:gd name="T7" fmla="*/ 16 h 20"/>
                <a:gd name="T8" fmla="*/ 9 w 34"/>
                <a:gd name="T9" fmla="*/ 5 h 20"/>
                <a:gd name="T10" fmla="*/ 33 w 34"/>
                <a:gd name="T11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0">
                  <a:moveTo>
                    <a:pt x="33" y="1"/>
                  </a:moveTo>
                  <a:cubicBezTo>
                    <a:pt x="34" y="4"/>
                    <a:pt x="34" y="7"/>
                    <a:pt x="34" y="10"/>
                  </a:cubicBezTo>
                  <a:cubicBezTo>
                    <a:pt x="26" y="2"/>
                    <a:pt x="20" y="9"/>
                    <a:pt x="14" y="14"/>
                  </a:cubicBezTo>
                  <a:cubicBezTo>
                    <a:pt x="11" y="17"/>
                    <a:pt x="7" y="20"/>
                    <a:pt x="4" y="16"/>
                  </a:cubicBezTo>
                  <a:cubicBezTo>
                    <a:pt x="0" y="11"/>
                    <a:pt x="6" y="8"/>
                    <a:pt x="9" y="5"/>
                  </a:cubicBezTo>
                  <a:cubicBezTo>
                    <a:pt x="16" y="0"/>
                    <a:pt x="25" y="3"/>
                    <a:pt x="33" y="1"/>
                  </a:cubicBezTo>
                  <a:close/>
                </a:path>
              </a:pathLst>
            </a:custGeom>
            <a:solidFill>
              <a:srgbClr val="8AC8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120"/>
            <p:cNvSpPr>
              <a:spLocks/>
            </p:cNvSpPr>
            <p:nvPr userDrawn="1"/>
          </p:nvSpPr>
          <p:spPr bwMode="auto">
            <a:xfrm>
              <a:off x="701675" y="6794500"/>
              <a:ext cx="112713" cy="52388"/>
            </a:xfrm>
            <a:custGeom>
              <a:avLst/>
              <a:gdLst>
                <a:gd name="T0" fmla="*/ 0 w 30"/>
                <a:gd name="T1" fmla="*/ 14 h 14"/>
                <a:gd name="T2" fmla="*/ 0 w 30"/>
                <a:gd name="T3" fmla="*/ 7 h 14"/>
                <a:gd name="T4" fmla="*/ 30 w 30"/>
                <a:gd name="T5" fmla="*/ 6 h 14"/>
                <a:gd name="T6" fmla="*/ 0 w 30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4">
                  <a:moveTo>
                    <a:pt x="0" y="14"/>
                  </a:moveTo>
                  <a:cubicBezTo>
                    <a:pt x="0" y="11"/>
                    <a:pt x="0" y="9"/>
                    <a:pt x="0" y="7"/>
                  </a:cubicBezTo>
                  <a:cubicBezTo>
                    <a:pt x="9" y="9"/>
                    <a:pt x="17" y="0"/>
                    <a:pt x="30" y="6"/>
                  </a:cubicBezTo>
                  <a:cubicBezTo>
                    <a:pt x="19" y="11"/>
                    <a:pt x="10" y="14"/>
                    <a:pt x="0" y="14"/>
                  </a:cubicBezTo>
                  <a:close/>
                </a:path>
              </a:pathLst>
            </a:custGeom>
            <a:solidFill>
              <a:srgbClr val="3AAA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121"/>
            <p:cNvSpPr>
              <a:spLocks/>
            </p:cNvSpPr>
            <p:nvPr userDrawn="1"/>
          </p:nvSpPr>
          <p:spPr bwMode="auto">
            <a:xfrm>
              <a:off x="514350" y="5462588"/>
              <a:ext cx="4518025" cy="763588"/>
            </a:xfrm>
            <a:custGeom>
              <a:avLst/>
              <a:gdLst>
                <a:gd name="T0" fmla="*/ 382 w 1203"/>
                <a:gd name="T1" fmla="*/ 164 h 203"/>
                <a:gd name="T2" fmla="*/ 341 w 1203"/>
                <a:gd name="T3" fmla="*/ 175 h 203"/>
                <a:gd name="T4" fmla="*/ 329 w 1203"/>
                <a:gd name="T5" fmla="*/ 159 h 203"/>
                <a:gd name="T6" fmla="*/ 225 w 1203"/>
                <a:gd name="T7" fmla="*/ 177 h 203"/>
                <a:gd name="T8" fmla="*/ 170 w 1203"/>
                <a:gd name="T9" fmla="*/ 194 h 203"/>
                <a:gd name="T10" fmla="*/ 134 w 1203"/>
                <a:gd name="T11" fmla="*/ 196 h 203"/>
                <a:gd name="T12" fmla="*/ 100 w 1203"/>
                <a:gd name="T13" fmla="*/ 186 h 203"/>
                <a:gd name="T14" fmla="*/ 0 w 1203"/>
                <a:gd name="T15" fmla="*/ 195 h 203"/>
                <a:gd name="T16" fmla="*/ 18 w 1203"/>
                <a:gd name="T17" fmla="*/ 168 h 203"/>
                <a:gd name="T18" fmla="*/ 127 w 1203"/>
                <a:gd name="T19" fmla="*/ 149 h 203"/>
                <a:gd name="T20" fmla="*/ 238 w 1203"/>
                <a:gd name="T21" fmla="*/ 132 h 203"/>
                <a:gd name="T22" fmla="*/ 303 w 1203"/>
                <a:gd name="T23" fmla="*/ 128 h 203"/>
                <a:gd name="T24" fmla="*/ 326 w 1203"/>
                <a:gd name="T25" fmla="*/ 118 h 203"/>
                <a:gd name="T26" fmla="*/ 368 w 1203"/>
                <a:gd name="T27" fmla="*/ 100 h 203"/>
                <a:gd name="T28" fmla="*/ 401 w 1203"/>
                <a:gd name="T29" fmla="*/ 90 h 203"/>
                <a:gd name="T30" fmla="*/ 518 w 1203"/>
                <a:gd name="T31" fmla="*/ 64 h 203"/>
                <a:gd name="T32" fmla="*/ 734 w 1203"/>
                <a:gd name="T33" fmla="*/ 36 h 203"/>
                <a:gd name="T34" fmla="*/ 890 w 1203"/>
                <a:gd name="T35" fmla="*/ 21 h 203"/>
                <a:gd name="T36" fmla="*/ 914 w 1203"/>
                <a:gd name="T37" fmla="*/ 9 h 203"/>
                <a:gd name="T38" fmla="*/ 930 w 1203"/>
                <a:gd name="T39" fmla="*/ 5 h 203"/>
                <a:gd name="T40" fmla="*/ 964 w 1203"/>
                <a:gd name="T41" fmla="*/ 16 h 203"/>
                <a:gd name="T42" fmla="*/ 970 w 1203"/>
                <a:gd name="T43" fmla="*/ 13 h 203"/>
                <a:gd name="T44" fmla="*/ 1002 w 1203"/>
                <a:gd name="T45" fmla="*/ 5 h 203"/>
                <a:gd name="T46" fmla="*/ 1022 w 1203"/>
                <a:gd name="T47" fmla="*/ 3 h 203"/>
                <a:gd name="T48" fmla="*/ 1030 w 1203"/>
                <a:gd name="T49" fmla="*/ 17 h 203"/>
                <a:gd name="T50" fmla="*/ 1009 w 1203"/>
                <a:gd name="T51" fmla="*/ 22 h 203"/>
                <a:gd name="T52" fmla="*/ 1038 w 1203"/>
                <a:gd name="T53" fmla="*/ 15 h 203"/>
                <a:gd name="T54" fmla="*/ 1088 w 1203"/>
                <a:gd name="T55" fmla="*/ 17 h 203"/>
                <a:gd name="T56" fmla="*/ 1145 w 1203"/>
                <a:gd name="T57" fmla="*/ 12 h 203"/>
                <a:gd name="T58" fmla="*/ 1195 w 1203"/>
                <a:gd name="T59" fmla="*/ 1 h 203"/>
                <a:gd name="T60" fmla="*/ 1185 w 1203"/>
                <a:gd name="T61" fmla="*/ 24 h 203"/>
                <a:gd name="T62" fmla="*/ 1157 w 1203"/>
                <a:gd name="T63" fmla="*/ 28 h 203"/>
                <a:gd name="T64" fmla="*/ 1141 w 1203"/>
                <a:gd name="T65" fmla="*/ 35 h 203"/>
                <a:gd name="T66" fmla="*/ 1114 w 1203"/>
                <a:gd name="T67" fmla="*/ 42 h 203"/>
                <a:gd name="T68" fmla="*/ 1069 w 1203"/>
                <a:gd name="T69" fmla="*/ 50 h 203"/>
                <a:gd name="T70" fmla="*/ 1116 w 1203"/>
                <a:gd name="T71" fmla="*/ 45 h 203"/>
                <a:gd name="T72" fmla="*/ 1140 w 1203"/>
                <a:gd name="T73" fmla="*/ 56 h 203"/>
                <a:gd name="T74" fmla="*/ 1077 w 1203"/>
                <a:gd name="T75" fmla="*/ 69 h 203"/>
                <a:gd name="T76" fmla="*/ 1061 w 1203"/>
                <a:gd name="T77" fmla="*/ 75 h 203"/>
                <a:gd name="T78" fmla="*/ 993 w 1203"/>
                <a:gd name="T79" fmla="*/ 87 h 203"/>
                <a:gd name="T80" fmla="*/ 975 w 1203"/>
                <a:gd name="T81" fmla="*/ 94 h 203"/>
                <a:gd name="T82" fmla="*/ 915 w 1203"/>
                <a:gd name="T83" fmla="*/ 101 h 203"/>
                <a:gd name="T84" fmla="*/ 876 w 1203"/>
                <a:gd name="T85" fmla="*/ 99 h 203"/>
                <a:gd name="T86" fmla="*/ 933 w 1203"/>
                <a:gd name="T87" fmla="*/ 78 h 203"/>
                <a:gd name="T88" fmla="*/ 750 w 1203"/>
                <a:gd name="T89" fmla="*/ 97 h 203"/>
                <a:gd name="T90" fmla="*/ 690 w 1203"/>
                <a:gd name="T91" fmla="*/ 109 h 203"/>
                <a:gd name="T92" fmla="*/ 588 w 1203"/>
                <a:gd name="T93" fmla="*/ 122 h 203"/>
                <a:gd name="T94" fmla="*/ 602 w 1203"/>
                <a:gd name="T95" fmla="*/ 132 h 203"/>
                <a:gd name="T96" fmla="*/ 498 w 1203"/>
                <a:gd name="T97" fmla="*/ 148 h 203"/>
                <a:gd name="T98" fmla="*/ 482 w 1203"/>
                <a:gd name="T99" fmla="*/ 148 h 203"/>
                <a:gd name="T100" fmla="*/ 417 w 1203"/>
                <a:gd name="T101" fmla="*/ 138 h 203"/>
                <a:gd name="T102" fmla="*/ 382 w 1203"/>
                <a:gd name="T103" fmla="*/ 16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03" h="203">
                  <a:moveTo>
                    <a:pt x="382" y="164"/>
                  </a:moveTo>
                  <a:cubicBezTo>
                    <a:pt x="370" y="169"/>
                    <a:pt x="356" y="166"/>
                    <a:pt x="341" y="175"/>
                  </a:cubicBezTo>
                  <a:cubicBezTo>
                    <a:pt x="348" y="157"/>
                    <a:pt x="343" y="156"/>
                    <a:pt x="329" y="159"/>
                  </a:cubicBezTo>
                  <a:cubicBezTo>
                    <a:pt x="295" y="166"/>
                    <a:pt x="260" y="170"/>
                    <a:pt x="225" y="177"/>
                  </a:cubicBezTo>
                  <a:cubicBezTo>
                    <a:pt x="206" y="180"/>
                    <a:pt x="191" y="194"/>
                    <a:pt x="170" y="194"/>
                  </a:cubicBezTo>
                  <a:cubicBezTo>
                    <a:pt x="158" y="194"/>
                    <a:pt x="146" y="196"/>
                    <a:pt x="134" y="196"/>
                  </a:cubicBezTo>
                  <a:cubicBezTo>
                    <a:pt x="120" y="203"/>
                    <a:pt x="113" y="188"/>
                    <a:pt x="100" y="186"/>
                  </a:cubicBezTo>
                  <a:cubicBezTo>
                    <a:pt x="66" y="182"/>
                    <a:pt x="34" y="194"/>
                    <a:pt x="0" y="195"/>
                  </a:cubicBezTo>
                  <a:cubicBezTo>
                    <a:pt x="1" y="182"/>
                    <a:pt x="12" y="177"/>
                    <a:pt x="18" y="168"/>
                  </a:cubicBezTo>
                  <a:cubicBezTo>
                    <a:pt x="54" y="162"/>
                    <a:pt x="90" y="154"/>
                    <a:pt x="127" y="149"/>
                  </a:cubicBezTo>
                  <a:cubicBezTo>
                    <a:pt x="164" y="144"/>
                    <a:pt x="201" y="140"/>
                    <a:pt x="238" y="132"/>
                  </a:cubicBezTo>
                  <a:cubicBezTo>
                    <a:pt x="260" y="135"/>
                    <a:pt x="281" y="129"/>
                    <a:pt x="303" y="128"/>
                  </a:cubicBezTo>
                  <a:cubicBezTo>
                    <a:pt x="311" y="127"/>
                    <a:pt x="321" y="125"/>
                    <a:pt x="326" y="118"/>
                  </a:cubicBezTo>
                  <a:cubicBezTo>
                    <a:pt x="336" y="103"/>
                    <a:pt x="351" y="101"/>
                    <a:pt x="368" y="100"/>
                  </a:cubicBezTo>
                  <a:cubicBezTo>
                    <a:pt x="379" y="99"/>
                    <a:pt x="392" y="96"/>
                    <a:pt x="401" y="90"/>
                  </a:cubicBezTo>
                  <a:cubicBezTo>
                    <a:pt x="437" y="66"/>
                    <a:pt x="479" y="73"/>
                    <a:pt x="518" y="64"/>
                  </a:cubicBezTo>
                  <a:cubicBezTo>
                    <a:pt x="589" y="48"/>
                    <a:pt x="663" y="53"/>
                    <a:pt x="734" y="36"/>
                  </a:cubicBezTo>
                  <a:cubicBezTo>
                    <a:pt x="786" y="24"/>
                    <a:pt x="838" y="28"/>
                    <a:pt x="890" y="21"/>
                  </a:cubicBezTo>
                  <a:cubicBezTo>
                    <a:pt x="899" y="19"/>
                    <a:pt x="908" y="17"/>
                    <a:pt x="914" y="9"/>
                  </a:cubicBezTo>
                  <a:cubicBezTo>
                    <a:pt x="918" y="3"/>
                    <a:pt x="924" y="5"/>
                    <a:pt x="930" y="5"/>
                  </a:cubicBezTo>
                  <a:cubicBezTo>
                    <a:pt x="942" y="6"/>
                    <a:pt x="956" y="2"/>
                    <a:pt x="964" y="16"/>
                  </a:cubicBezTo>
                  <a:cubicBezTo>
                    <a:pt x="964" y="16"/>
                    <a:pt x="968" y="14"/>
                    <a:pt x="970" y="13"/>
                  </a:cubicBezTo>
                  <a:cubicBezTo>
                    <a:pt x="980" y="7"/>
                    <a:pt x="991" y="5"/>
                    <a:pt x="1002" y="5"/>
                  </a:cubicBezTo>
                  <a:cubicBezTo>
                    <a:pt x="1009" y="3"/>
                    <a:pt x="1015" y="0"/>
                    <a:pt x="1022" y="3"/>
                  </a:cubicBezTo>
                  <a:cubicBezTo>
                    <a:pt x="1026" y="7"/>
                    <a:pt x="1031" y="10"/>
                    <a:pt x="1030" y="17"/>
                  </a:cubicBezTo>
                  <a:cubicBezTo>
                    <a:pt x="1024" y="20"/>
                    <a:pt x="1018" y="20"/>
                    <a:pt x="1009" y="22"/>
                  </a:cubicBezTo>
                  <a:cubicBezTo>
                    <a:pt x="1020" y="21"/>
                    <a:pt x="1029" y="19"/>
                    <a:pt x="1038" y="15"/>
                  </a:cubicBezTo>
                  <a:cubicBezTo>
                    <a:pt x="1055" y="9"/>
                    <a:pt x="1071" y="8"/>
                    <a:pt x="1088" y="17"/>
                  </a:cubicBezTo>
                  <a:cubicBezTo>
                    <a:pt x="1107" y="27"/>
                    <a:pt x="1126" y="19"/>
                    <a:pt x="1145" y="12"/>
                  </a:cubicBezTo>
                  <a:cubicBezTo>
                    <a:pt x="1162" y="11"/>
                    <a:pt x="1179" y="6"/>
                    <a:pt x="1195" y="1"/>
                  </a:cubicBezTo>
                  <a:cubicBezTo>
                    <a:pt x="1203" y="13"/>
                    <a:pt x="1196" y="19"/>
                    <a:pt x="1185" y="24"/>
                  </a:cubicBezTo>
                  <a:cubicBezTo>
                    <a:pt x="1178" y="35"/>
                    <a:pt x="1166" y="22"/>
                    <a:pt x="1157" y="28"/>
                  </a:cubicBezTo>
                  <a:cubicBezTo>
                    <a:pt x="1151" y="29"/>
                    <a:pt x="1145" y="30"/>
                    <a:pt x="1141" y="35"/>
                  </a:cubicBezTo>
                  <a:cubicBezTo>
                    <a:pt x="1134" y="44"/>
                    <a:pt x="1123" y="41"/>
                    <a:pt x="1114" y="42"/>
                  </a:cubicBezTo>
                  <a:cubicBezTo>
                    <a:pt x="1099" y="44"/>
                    <a:pt x="1084" y="48"/>
                    <a:pt x="1069" y="50"/>
                  </a:cubicBezTo>
                  <a:cubicBezTo>
                    <a:pt x="1085" y="51"/>
                    <a:pt x="1100" y="46"/>
                    <a:pt x="1116" y="45"/>
                  </a:cubicBezTo>
                  <a:cubicBezTo>
                    <a:pt x="1130" y="43"/>
                    <a:pt x="1132" y="44"/>
                    <a:pt x="1140" y="56"/>
                  </a:cubicBezTo>
                  <a:cubicBezTo>
                    <a:pt x="1121" y="70"/>
                    <a:pt x="1098" y="62"/>
                    <a:pt x="1077" y="69"/>
                  </a:cubicBezTo>
                  <a:cubicBezTo>
                    <a:pt x="1072" y="71"/>
                    <a:pt x="1065" y="70"/>
                    <a:pt x="1061" y="75"/>
                  </a:cubicBezTo>
                  <a:cubicBezTo>
                    <a:pt x="1038" y="78"/>
                    <a:pt x="1017" y="89"/>
                    <a:pt x="993" y="87"/>
                  </a:cubicBezTo>
                  <a:cubicBezTo>
                    <a:pt x="986" y="87"/>
                    <a:pt x="980" y="90"/>
                    <a:pt x="975" y="94"/>
                  </a:cubicBezTo>
                  <a:cubicBezTo>
                    <a:pt x="955" y="97"/>
                    <a:pt x="935" y="106"/>
                    <a:pt x="915" y="101"/>
                  </a:cubicBezTo>
                  <a:cubicBezTo>
                    <a:pt x="902" y="101"/>
                    <a:pt x="890" y="93"/>
                    <a:pt x="876" y="99"/>
                  </a:cubicBezTo>
                  <a:cubicBezTo>
                    <a:pt x="893" y="87"/>
                    <a:pt x="914" y="91"/>
                    <a:pt x="933" y="78"/>
                  </a:cubicBezTo>
                  <a:cubicBezTo>
                    <a:pt x="869" y="78"/>
                    <a:pt x="809" y="88"/>
                    <a:pt x="750" y="97"/>
                  </a:cubicBezTo>
                  <a:cubicBezTo>
                    <a:pt x="731" y="108"/>
                    <a:pt x="710" y="108"/>
                    <a:pt x="690" y="109"/>
                  </a:cubicBezTo>
                  <a:cubicBezTo>
                    <a:pt x="656" y="112"/>
                    <a:pt x="623" y="123"/>
                    <a:pt x="588" y="122"/>
                  </a:cubicBezTo>
                  <a:cubicBezTo>
                    <a:pt x="600" y="123"/>
                    <a:pt x="600" y="123"/>
                    <a:pt x="602" y="132"/>
                  </a:cubicBezTo>
                  <a:cubicBezTo>
                    <a:pt x="567" y="140"/>
                    <a:pt x="533" y="147"/>
                    <a:pt x="498" y="148"/>
                  </a:cubicBezTo>
                  <a:cubicBezTo>
                    <a:pt x="492" y="148"/>
                    <a:pt x="487" y="148"/>
                    <a:pt x="482" y="148"/>
                  </a:cubicBezTo>
                  <a:cubicBezTo>
                    <a:pt x="462" y="134"/>
                    <a:pt x="439" y="137"/>
                    <a:pt x="417" y="138"/>
                  </a:cubicBezTo>
                  <a:cubicBezTo>
                    <a:pt x="400" y="139"/>
                    <a:pt x="386" y="146"/>
                    <a:pt x="382" y="164"/>
                  </a:cubicBezTo>
                  <a:close/>
                </a:path>
              </a:pathLst>
            </a:custGeom>
            <a:solidFill>
              <a:srgbClr val="124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Freeform 122"/>
            <p:cNvSpPr>
              <a:spLocks/>
            </p:cNvSpPr>
            <p:nvPr userDrawn="1"/>
          </p:nvSpPr>
          <p:spPr bwMode="auto">
            <a:xfrm>
              <a:off x="1949450" y="6707188"/>
              <a:ext cx="123825" cy="117475"/>
            </a:xfrm>
            <a:custGeom>
              <a:avLst/>
              <a:gdLst>
                <a:gd name="T0" fmla="*/ 5 w 33"/>
                <a:gd name="T1" fmla="*/ 16 h 31"/>
                <a:gd name="T2" fmla="*/ 0 w 33"/>
                <a:gd name="T3" fmla="*/ 5 h 31"/>
                <a:gd name="T4" fmla="*/ 15 w 33"/>
                <a:gd name="T5" fmla="*/ 1 h 31"/>
                <a:gd name="T6" fmla="*/ 32 w 33"/>
                <a:gd name="T7" fmla="*/ 21 h 31"/>
                <a:gd name="T8" fmla="*/ 5 w 33"/>
                <a:gd name="T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1">
                  <a:moveTo>
                    <a:pt x="5" y="16"/>
                  </a:moveTo>
                  <a:cubicBezTo>
                    <a:pt x="3" y="13"/>
                    <a:pt x="2" y="9"/>
                    <a:pt x="0" y="5"/>
                  </a:cubicBezTo>
                  <a:cubicBezTo>
                    <a:pt x="4" y="2"/>
                    <a:pt x="9" y="0"/>
                    <a:pt x="15" y="1"/>
                  </a:cubicBezTo>
                  <a:cubicBezTo>
                    <a:pt x="29" y="0"/>
                    <a:pt x="33" y="8"/>
                    <a:pt x="32" y="21"/>
                  </a:cubicBezTo>
                  <a:cubicBezTo>
                    <a:pt x="22" y="24"/>
                    <a:pt x="11" y="31"/>
                    <a:pt x="5" y="16"/>
                  </a:cubicBezTo>
                  <a:close/>
                </a:path>
              </a:pathLst>
            </a:custGeom>
            <a:solidFill>
              <a:srgbClr val="D2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Freeform 123"/>
            <p:cNvSpPr>
              <a:spLocks/>
            </p:cNvSpPr>
            <p:nvPr userDrawn="1"/>
          </p:nvSpPr>
          <p:spPr bwMode="auto">
            <a:xfrm>
              <a:off x="2320925" y="6605588"/>
              <a:ext cx="139700" cy="106363"/>
            </a:xfrm>
            <a:custGeom>
              <a:avLst/>
              <a:gdLst>
                <a:gd name="T0" fmla="*/ 33 w 37"/>
                <a:gd name="T1" fmla="*/ 4 h 28"/>
                <a:gd name="T2" fmla="*/ 10 w 37"/>
                <a:gd name="T3" fmla="*/ 28 h 28"/>
                <a:gd name="T4" fmla="*/ 0 w 37"/>
                <a:gd name="T5" fmla="*/ 28 h 28"/>
                <a:gd name="T6" fmla="*/ 33 w 37"/>
                <a:gd name="T7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33" y="4"/>
                  </a:moveTo>
                  <a:cubicBezTo>
                    <a:pt x="37" y="23"/>
                    <a:pt x="18" y="20"/>
                    <a:pt x="10" y="28"/>
                  </a:cubicBezTo>
                  <a:cubicBezTo>
                    <a:pt x="7" y="28"/>
                    <a:pt x="3" y="28"/>
                    <a:pt x="0" y="28"/>
                  </a:cubicBezTo>
                  <a:cubicBezTo>
                    <a:pt x="8" y="15"/>
                    <a:pt x="13" y="0"/>
                    <a:pt x="33" y="4"/>
                  </a:cubicBezTo>
                  <a:close/>
                </a:path>
              </a:pathLst>
            </a:custGeom>
            <a:solidFill>
              <a:srgbClr val="3B88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Freeform 124"/>
            <p:cNvSpPr>
              <a:spLocks/>
            </p:cNvSpPr>
            <p:nvPr userDrawn="1"/>
          </p:nvSpPr>
          <p:spPr bwMode="auto">
            <a:xfrm>
              <a:off x="1677988" y="6789738"/>
              <a:ext cx="150813" cy="42863"/>
            </a:xfrm>
            <a:custGeom>
              <a:avLst/>
              <a:gdLst>
                <a:gd name="T0" fmla="*/ 0 w 40"/>
                <a:gd name="T1" fmla="*/ 11 h 11"/>
                <a:gd name="T2" fmla="*/ 40 w 40"/>
                <a:gd name="T3" fmla="*/ 0 h 11"/>
                <a:gd name="T4" fmla="*/ 40 w 40"/>
                <a:gd name="T5" fmla="*/ 6 h 11"/>
                <a:gd name="T6" fmla="*/ 0 w 40"/>
                <a:gd name="T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1">
                  <a:moveTo>
                    <a:pt x="0" y="11"/>
                  </a:moveTo>
                  <a:cubicBezTo>
                    <a:pt x="12" y="3"/>
                    <a:pt x="26" y="5"/>
                    <a:pt x="40" y="0"/>
                  </a:cubicBezTo>
                  <a:cubicBezTo>
                    <a:pt x="40" y="2"/>
                    <a:pt x="40" y="4"/>
                    <a:pt x="40" y="6"/>
                  </a:cubicBezTo>
                  <a:cubicBezTo>
                    <a:pt x="26" y="8"/>
                    <a:pt x="13" y="9"/>
                    <a:pt x="0" y="11"/>
                  </a:cubicBezTo>
                  <a:close/>
                </a:path>
              </a:pathLst>
            </a:custGeom>
            <a:solidFill>
              <a:srgbClr val="1D6E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125"/>
            <p:cNvSpPr>
              <a:spLocks/>
            </p:cNvSpPr>
            <p:nvPr userDrawn="1"/>
          </p:nvSpPr>
          <p:spPr bwMode="auto">
            <a:xfrm>
              <a:off x="3128963" y="6146800"/>
              <a:ext cx="96838" cy="104775"/>
            </a:xfrm>
            <a:custGeom>
              <a:avLst/>
              <a:gdLst>
                <a:gd name="T0" fmla="*/ 1 w 26"/>
                <a:gd name="T1" fmla="*/ 7 h 28"/>
                <a:gd name="T2" fmla="*/ 26 w 26"/>
                <a:gd name="T3" fmla="*/ 7 h 28"/>
                <a:gd name="T4" fmla="*/ 14 w 26"/>
                <a:gd name="T5" fmla="*/ 14 h 28"/>
                <a:gd name="T6" fmla="*/ 1 w 26"/>
                <a:gd name="T7" fmla="*/ 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8">
                  <a:moveTo>
                    <a:pt x="1" y="7"/>
                  </a:moveTo>
                  <a:cubicBezTo>
                    <a:pt x="9" y="4"/>
                    <a:pt x="18" y="0"/>
                    <a:pt x="26" y="7"/>
                  </a:cubicBezTo>
                  <a:cubicBezTo>
                    <a:pt x="22" y="9"/>
                    <a:pt x="17" y="11"/>
                    <a:pt x="14" y="14"/>
                  </a:cubicBezTo>
                  <a:cubicBezTo>
                    <a:pt x="0" y="28"/>
                    <a:pt x="3" y="14"/>
                    <a:pt x="1" y="7"/>
                  </a:cubicBezTo>
                  <a:close/>
                </a:path>
              </a:pathLst>
            </a:custGeom>
            <a:solidFill>
              <a:srgbClr val="3499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126"/>
            <p:cNvSpPr>
              <a:spLocks/>
            </p:cNvSpPr>
            <p:nvPr userDrawn="1"/>
          </p:nvSpPr>
          <p:spPr bwMode="auto">
            <a:xfrm>
              <a:off x="4322763" y="5751513"/>
              <a:ext cx="346075" cy="120650"/>
            </a:xfrm>
            <a:custGeom>
              <a:avLst/>
              <a:gdLst>
                <a:gd name="T0" fmla="*/ 0 w 92"/>
                <a:gd name="T1" fmla="*/ 32 h 32"/>
                <a:gd name="T2" fmla="*/ 4 w 92"/>
                <a:gd name="T3" fmla="*/ 23 h 32"/>
                <a:gd name="T4" fmla="*/ 39 w 92"/>
                <a:gd name="T5" fmla="*/ 12 h 32"/>
                <a:gd name="T6" fmla="*/ 77 w 92"/>
                <a:gd name="T7" fmla="*/ 6 h 32"/>
                <a:gd name="T8" fmla="*/ 92 w 92"/>
                <a:gd name="T9" fmla="*/ 11 h 32"/>
                <a:gd name="T10" fmla="*/ 0 w 92"/>
                <a:gd name="T11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2">
                  <a:moveTo>
                    <a:pt x="0" y="32"/>
                  </a:moveTo>
                  <a:cubicBezTo>
                    <a:pt x="1" y="29"/>
                    <a:pt x="2" y="26"/>
                    <a:pt x="4" y="23"/>
                  </a:cubicBezTo>
                  <a:cubicBezTo>
                    <a:pt x="14" y="15"/>
                    <a:pt x="24" y="7"/>
                    <a:pt x="39" y="12"/>
                  </a:cubicBezTo>
                  <a:cubicBezTo>
                    <a:pt x="52" y="13"/>
                    <a:pt x="66" y="21"/>
                    <a:pt x="77" y="6"/>
                  </a:cubicBezTo>
                  <a:cubicBezTo>
                    <a:pt x="82" y="0"/>
                    <a:pt x="85" y="14"/>
                    <a:pt x="92" y="11"/>
                  </a:cubicBezTo>
                  <a:cubicBezTo>
                    <a:pt x="63" y="28"/>
                    <a:pt x="31" y="26"/>
                    <a:pt x="0" y="32"/>
                  </a:cubicBezTo>
                  <a:close/>
                </a:path>
              </a:pathLst>
            </a:custGeom>
            <a:solidFill>
              <a:srgbClr val="9ECB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127"/>
            <p:cNvSpPr>
              <a:spLocks/>
            </p:cNvSpPr>
            <p:nvPr userDrawn="1"/>
          </p:nvSpPr>
          <p:spPr bwMode="auto">
            <a:xfrm>
              <a:off x="5813425" y="4430713"/>
              <a:ext cx="398463" cy="161925"/>
            </a:xfrm>
            <a:custGeom>
              <a:avLst/>
              <a:gdLst>
                <a:gd name="T0" fmla="*/ 103 w 106"/>
                <a:gd name="T1" fmla="*/ 15 h 43"/>
                <a:gd name="T2" fmla="*/ 70 w 106"/>
                <a:gd name="T3" fmla="*/ 31 h 43"/>
                <a:gd name="T4" fmla="*/ 28 w 106"/>
                <a:gd name="T5" fmla="*/ 35 h 43"/>
                <a:gd name="T6" fmla="*/ 2 w 106"/>
                <a:gd name="T7" fmla="*/ 42 h 43"/>
                <a:gd name="T8" fmla="*/ 2 w 106"/>
                <a:gd name="T9" fmla="*/ 35 h 43"/>
                <a:gd name="T10" fmla="*/ 11 w 106"/>
                <a:gd name="T11" fmla="*/ 23 h 43"/>
                <a:gd name="T12" fmla="*/ 91 w 106"/>
                <a:gd name="T13" fmla="*/ 7 h 43"/>
                <a:gd name="T14" fmla="*/ 103 w 106"/>
                <a:gd name="T15" fmla="*/ 1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43">
                  <a:moveTo>
                    <a:pt x="103" y="15"/>
                  </a:moveTo>
                  <a:cubicBezTo>
                    <a:pt x="90" y="16"/>
                    <a:pt x="75" y="13"/>
                    <a:pt x="70" y="31"/>
                  </a:cubicBezTo>
                  <a:cubicBezTo>
                    <a:pt x="55" y="22"/>
                    <a:pt x="41" y="13"/>
                    <a:pt x="28" y="35"/>
                  </a:cubicBezTo>
                  <a:cubicBezTo>
                    <a:pt x="24" y="41"/>
                    <a:pt x="12" y="43"/>
                    <a:pt x="2" y="42"/>
                  </a:cubicBezTo>
                  <a:cubicBezTo>
                    <a:pt x="0" y="40"/>
                    <a:pt x="0" y="37"/>
                    <a:pt x="2" y="35"/>
                  </a:cubicBezTo>
                  <a:cubicBezTo>
                    <a:pt x="3" y="29"/>
                    <a:pt x="5" y="24"/>
                    <a:pt x="11" y="23"/>
                  </a:cubicBezTo>
                  <a:cubicBezTo>
                    <a:pt x="38" y="18"/>
                    <a:pt x="64" y="12"/>
                    <a:pt x="91" y="7"/>
                  </a:cubicBezTo>
                  <a:cubicBezTo>
                    <a:pt x="94" y="7"/>
                    <a:pt x="106" y="0"/>
                    <a:pt x="103" y="15"/>
                  </a:cubicBezTo>
                  <a:close/>
                </a:path>
              </a:pathLst>
            </a:custGeom>
            <a:solidFill>
              <a:srgbClr val="F6D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" name="Freeform 128"/>
            <p:cNvSpPr>
              <a:spLocks/>
            </p:cNvSpPr>
            <p:nvPr userDrawn="1"/>
          </p:nvSpPr>
          <p:spPr bwMode="auto">
            <a:xfrm>
              <a:off x="6256338" y="4356100"/>
              <a:ext cx="530225" cy="127000"/>
            </a:xfrm>
            <a:custGeom>
              <a:avLst/>
              <a:gdLst>
                <a:gd name="T0" fmla="*/ 60 w 141"/>
                <a:gd name="T1" fmla="*/ 27 h 34"/>
                <a:gd name="T2" fmla="*/ 0 w 141"/>
                <a:gd name="T3" fmla="*/ 34 h 34"/>
                <a:gd name="T4" fmla="*/ 8 w 141"/>
                <a:gd name="T5" fmla="*/ 27 h 34"/>
                <a:gd name="T6" fmla="*/ 60 w 141"/>
                <a:gd name="T7" fmla="*/ 11 h 34"/>
                <a:gd name="T8" fmla="*/ 67 w 141"/>
                <a:gd name="T9" fmla="*/ 10 h 34"/>
                <a:gd name="T10" fmla="*/ 90 w 141"/>
                <a:gd name="T11" fmla="*/ 1 h 34"/>
                <a:gd name="T12" fmla="*/ 92 w 141"/>
                <a:gd name="T13" fmla="*/ 3 h 34"/>
                <a:gd name="T14" fmla="*/ 97 w 141"/>
                <a:gd name="T15" fmla="*/ 12 h 34"/>
                <a:gd name="T16" fmla="*/ 141 w 141"/>
                <a:gd name="T17" fmla="*/ 11 h 34"/>
                <a:gd name="T18" fmla="*/ 60 w 141"/>
                <a:gd name="T19" fmla="*/ 2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1" h="34">
                  <a:moveTo>
                    <a:pt x="60" y="27"/>
                  </a:moveTo>
                  <a:cubicBezTo>
                    <a:pt x="40" y="29"/>
                    <a:pt x="20" y="32"/>
                    <a:pt x="0" y="34"/>
                  </a:cubicBezTo>
                  <a:cubicBezTo>
                    <a:pt x="3" y="32"/>
                    <a:pt x="6" y="29"/>
                    <a:pt x="8" y="27"/>
                  </a:cubicBezTo>
                  <a:cubicBezTo>
                    <a:pt x="25" y="18"/>
                    <a:pt x="45" y="22"/>
                    <a:pt x="60" y="11"/>
                  </a:cubicBezTo>
                  <a:cubicBezTo>
                    <a:pt x="63" y="11"/>
                    <a:pt x="65" y="10"/>
                    <a:pt x="67" y="10"/>
                  </a:cubicBezTo>
                  <a:cubicBezTo>
                    <a:pt x="74" y="5"/>
                    <a:pt x="81" y="0"/>
                    <a:pt x="90" y="1"/>
                  </a:cubicBezTo>
                  <a:cubicBezTo>
                    <a:pt x="91" y="2"/>
                    <a:pt x="92" y="2"/>
                    <a:pt x="92" y="3"/>
                  </a:cubicBezTo>
                  <a:cubicBezTo>
                    <a:pt x="92" y="7"/>
                    <a:pt x="85" y="13"/>
                    <a:pt x="97" y="12"/>
                  </a:cubicBezTo>
                  <a:cubicBezTo>
                    <a:pt x="110" y="10"/>
                    <a:pt x="123" y="11"/>
                    <a:pt x="141" y="11"/>
                  </a:cubicBezTo>
                  <a:cubicBezTo>
                    <a:pt x="112" y="22"/>
                    <a:pt x="84" y="16"/>
                    <a:pt x="60" y="27"/>
                  </a:cubicBezTo>
                  <a:close/>
                </a:path>
              </a:pathLst>
            </a:custGeom>
            <a:solidFill>
              <a:srgbClr val="F0D2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" name="Freeform 129"/>
            <p:cNvSpPr>
              <a:spLocks/>
            </p:cNvSpPr>
            <p:nvPr userDrawn="1"/>
          </p:nvSpPr>
          <p:spPr bwMode="auto">
            <a:xfrm>
              <a:off x="6421438" y="4298950"/>
              <a:ext cx="425450" cy="93663"/>
            </a:xfrm>
            <a:custGeom>
              <a:avLst/>
              <a:gdLst>
                <a:gd name="T0" fmla="*/ 104 w 113"/>
                <a:gd name="T1" fmla="*/ 9 h 25"/>
                <a:gd name="T2" fmla="*/ 48 w 113"/>
                <a:gd name="T3" fmla="*/ 18 h 25"/>
                <a:gd name="T4" fmla="*/ 48 w 113"/>
                <a:gd name="T5" fmla="*/ 17 h 25"/>
                <a:gd name="T6" fmla="*/ 17 w 113"/>
                <a:gd name="T7" fmla="*/ 18 h 25"/>
                <a:gd name="T8" fmla="*/ 0 w 113"/>
                <a:gd name="T9" fmla="*/ 17 h 25"/>
                <a:gd name="T10" fmla="*/ 108 w 113"/>
                <a:gd name="T11" fmla="*/ 1 h 25"/>
                <a:gd name="T12" fmla="*/ 113 w 113"/>
                <a:gd name="T13" fmla="*/ 3 h 25"/>
                <a:gd name="T14" fmla="*/ 104 w 113"/>
                <a:gd name="T15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3" h="25">
                  <a:moveTo>
                    <a:pt x="104" y="9"/>
                  </a:moveTo>
                  <a:cubicBezTo>
                    <a:pt x="85" y="9"/>
                    <a:pt x="68" y="22"/>
                    <a:pt x="48" y="18"/>
                  </a:cubicBezTo>
                  <a:cubicBezTo>
                    <a:pt x="48" y="18"/>
                    <a:pt x="48" y="17"/>
                    <a:pt x="48" y="17"/>
                  </a:cubicBezTo>
                  <a:cubicBezTo>
                    <a:pt x="37" y="13"/>
                    <a:pt x="27" y="25"/>
                    <a:pt x="17" y="18"/>
                  </a:cubicBezTo>
                  <a:cubicBezTo>
                    <a:pt x="11" y="18"/>
                    <a:pt x="5" y="17"/>
                    <a:pt x="0" y="17"/>
                  </a:cubicBezTo>
                  <a:cubicBezTo>
                    <a:pt x="35" y="8"/>
                    <a:pt x="71" y="2"/>
                    <a:pt x="108" y="1"/>
                  </a:cubicBezTo>
                  <a:cubicBezTo>
                    <a:pt x="110" y="0"/>
                    <a:pt x="113" y="1"/>
                    <a:pt x="113" y="3"/>
                  </a:cubicBezTo>
                  <a:cubicBezTo>
                    <a:pt x="113" y="8"/>
                    <a:pt x="107" y="7"/>
                    <a:pt x="104" y="9"/>
                  </a:cubicBezTo>
                  <a:close/>
                </a:path>
              </a:pathLst>
            </a:custGeom>
            <a:solidFill>
              <a:srgbClr val="F0D2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" name="Freeform 130"/>
            <p:cNvSpPr>
              <a:spLocks/>
            </p:cNvSpPr>
            <p:nvPr userDrawn="1"/>
          </p:nvSpPr>
          <p:spPr bwMode="auto">
            <a:xfrm>
              <a:off x="6253163" y="4397375"/>
              <a:ext cx="228600" cy="60325"/>
            </a:xfrm>
            <a:custGeom>
              <a:avLst/>
              <a:gdLst>
                <a:gd name="T0" fmla="*/ 61 w 61"/>
                <a:gd name="T1" fmla="*/ 0 h 16"/>
                <a:gd name="T2" fmla="*/ 9 w 61"/>
                <a:gd name="T3" fmla="*/ 16 h 16"/>
                <a:gd name="T4" fmla="*/ 2 w 61"/>
                <a:gd name="T5" fmla="*/ 15 h 16"/>
                <a:gd name="T6" fmla="*/ 7 w 61"/>
                <a:gd name="T7" fmla="*/ 9 h 16"/>
                <a:gd name="T8" fmla="*/ 61 w 61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6">
                  <a:moveTo>
                    <a:pt x="61" y="0"/>
                  </a:moveTo>
                  <a:cubicBezTo>
                    <a:pt x="47" y="16"/>
                    <a:pt x="27" y="12"/>
                    <a:pt x="9" y="16"/>
                  </a:cubicBezTo>
                  <a:cubicBezTo>
                    <a:pt x="7" y="15"/>
                    <a:pt x="2" y="16"/>
                    <a:pt x="2" y="15"/>
                  </a:cubicBezTo>
                  <a:cubicBezTo>
                    <a:pt x="0" y="10"/>
                    <a:pt x="5" y="10"/>
                    <a:pt x="7" y="9"/>
                  </a:cubicBezTo>
                  <a:cubicBezTo>
                    <a:pt x="25" y="6"/>
                    <a:pt x="43" y="3"/>
                    <a:pt x="61" y="0"/>
                  </a:cubicBezTo>
                  <a:close/>
                </a:path>
              </a:pathLst>
            </a:custGeom>
            <a:solidFill>
              <a:srgbClr val="F6D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131"/>
            <p:cNvSpPr>
              <a:spLocks/>
            </p:cNvSpPr>
            <p:nvPr userDrawn="1"/>
          </p:nvSpPr>
          <p:spPr bwMode="auto">
            <a:xfrm>
              <a:off x="5648325" y="4559300"/>
              <a:ext cx="173038" cy="55563"/>
            </a:xfrm>
            <a:custGeom>
              <a:avLst/>
              <a:gdLst>
                <a:gd name="T0" fmla="*/ 46 w 46"/>
                <a:gd name="T1" fmla="*/ 1 h 15"/>
                <a:gd name="T2" fmla="*/ 46 w 46"/>
                <a:gd name="T3" fmla="*/ 8 h 15"/>
                <a:gd name="T4" fmla="*/ 0 w 46"/>
                <a:gd name="T5" fmla="*/ 11 h 15"/>
                <a:gd name="T6" fmla="*/ 46 w 46"/>
                <a:gd name="T7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15">
                  <a:moveTo>
                    <a:pt x="46" y="1"/>
                  </a:moveTo>
                  <a:cubicBezTo>
                    <a:pt x="46" y="3"/>
                    <a:pt x="46" y="6"/>
                    <a:pt x="46" y="8"/>
                  </a:cubicBezTo>
                  <a:cubicBezTo>
                    <a:pt x="32" y="11"/>
                    <a:pt x="17" y="15"/>
                    <a:pt x="0" y="11"/>
                  </a:cubicBezTo>
                  <a:cubicBezTo>
                    <a:pt x="16" y="2"/>
                    <a:pt x="31" y="0"/>
                    <a:pt x="46" y="1"/>
                  </a:cubicBezTo>
                  <a:close/>
                </a:path>
              </a:pathLst>
            </a:custGeom>
            <a:solidFill>
              <a:srgbClr val="FEED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Freeform 132"/>
            <p:cNvSpPr>
              <a:spLocks/>
            </p:cNvSpPr>
            <p:nvPr userDrawn="1"/>
          </p:nvSpPr>
          <p:spPr bwMode="auto">
            <a:xfrm>
              <a:off x="6486525" y="4332288"/>
              <a:ext cx="115888" cy="76200"/>
            </a:xfrm>
            <a:custGeom>
              <a:avLst/>
              <a:gdLst>
                <a:gd name="T0" fmla="*/ 0 w 31"/>
                <a:gd name="T1" fmla="*/ 9 h 20"/>
                <a:gd name="T2" fmla="*/ 31 w 31"/>
                <a:gd name="T3" fmla="*/ 8 h 20"/>
                <a:gd name="T4" fmla="*/ 6 w 31"/>
                <a:gd name="T5" fmla="*/ 16 h 20"/>
                <a:gd name="T6" fmla="*/ 0 w 31"/>
                <a:gd name="T7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0">
                  <a:moveTo>
                    <a:pt x="0" y="9"/>
                  </a:moveTo>
                  <a:cubicBezTo>
                    <a:pt x="10" y="7"/>
                    <a:pt x="20" y="0"/>
                    <a:pt x="31" y="8"/>
                  </a:cubicBezTo>
                  <a:cubicBezTo>
                    <a:pt x="22" y="9"/>
                    <a:pt x="17" y="20"/>
                    <a:pt x="6" y="16"/>
                  </a:cubicBezTo>
                  <a:cubicBezTo>
                    <a:pt x="4" y="14"/>
                    <a:pt x="2" y="11"/>
                    <a:pt x="0" y="9"/>
                  </a:cubicBezTo>
                  <a:close/>
                </a:path>
              </a:pathLst>
            </a:custGeom>
            <a:solidFill>
              <a:srgbClr val="F6D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" name="Freeform 133"/>
            <p:cNvSpPr>
              <a:spLocks/>
            </p:cNvSpPr>
            <p:nvPr userDrawn="1"/>
          </p:nvSpPr>
          <p:spPr bwMode="auto">
            <a:xfrm>
              <a:off x="4502150" y="4325938"/>
              <a:ext cx="376238" cy="127000"/>
            </a:xfrm>
            <a:custGeom>
              <a:avLst/>
              <a:gdLst>
                <a:gd name="T0" fmla="*/ 31 w 100"/>
                <a:gd name="T1" fmla="*/ 34 h 34"/>
                <a:gd name="T2" fmla="*/ 0 w 100"/>
                <a:gd name="T3" fmla="*/ 23 h 34"/>
                <a:gd name="T4" fmla="*/ 100 w 100"/>
                <a:gd name="T5" fmla="*/ 7 h 34"/>
                <a:gd name="T6" fmla="*/ 83 w 100"/>
                <a:gd name="T7" fmla="*/ 19 h 34"/>
                <a:gd name="T8" fmla="*/ 31 w 100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4">
                  <a:moveTo>
                    <a:pt x="31" y="34"/>
                  </a:moveTo>
                  <a:cubicBezTo>
                    <a:pt x="20" y="32"/>
                    <a:pt x="8" y="33"/>
                    <a:pt x="0" y="23"/>
                  </a:cubicBezTo>
                  <a:cubicBezTo>
                    <a:pt x="33" y="17"/>
                    <a:pt x="64" y="0"/>
                    <a:pt x="100" y="7"/>
                  </a:cubicBezTo>
                  <a:cubicBezTo>
                    <a:pt x="98" y="17"/>
                    <a:pt x="87" y="13"/>
                    <a:pt x="83" y="19"/>
                  </a:cubicBezTo>
                  <a:cubicBezTo>
                    <a:pt x="67" y="28"/>
                    <a:pt x="45" y="16"/>
                    <a:pt x="31" y="34"/>
                  </a:cubicBezTo>
                  <a:close/>
                </a:path>
              </a:pathLst>
            </a:custGeom>
            <a:solidFill>
              <a:srgbClr val="EFDB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" name="Freeform 134"/>
            <p:cNvSpPr>
              <a:spLocks/>
            </p:cNvSpPr>
            <p:nvPr userDrawn="1"/>
          </p:nvSpPr>
          <p:spPr bwMode="auto">
            <a:xfrm>
              <a:off x="6811963" y="4268788"/>
              <a:ext cx="263525" cy="63500"/>
            </a:xfrm>
            <a:custGeom>
              <a:avLst/>
              <a:gdLst>
                <a:gd name="T0" fmla="*/ 0 w 70"/>
                <a:gd name="T1" fmla="*/ 17 h 17"/>
                <a:gd name="T2" fmla="*/ 4 w 70"/>
                <a:gd name="T3" fmla="*/ 9 h 17"/>
                <a:gd name="T4" fmla="*/ 70 w 70"/>
                <a:gd name="T5" fmla="*/ 7 h 17"/>
                <a:gd name="T6" fmla="*/ 0 w 70"/>
                <a:gd name="T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17">
                  <a:moveTo>
                    <a:pt x="0" y="17"/>
                  </a:moveTo>
                  <a:cubicBezTo>
                    <a:pt x="0" y="14"/>
                    <a:pt x="9" y="15"/>
                    <a:pt x="4" y="9"/>
                  </a:cubicBezTo>
                  <a:cubicBezTo>
                    <a:pt x="25" y="2"/>
                    <a:pt x="47" y="0"/>
                    <a:pt x="70" y="7"/>
                  </a:cubicBezTo>
                  <a:cubicBezTo>
                    <a:pt x="47" y="10"/>
                    <a:pt x="23" y="14"/>
                    <a:pt x="0" y="17"/>
                  </a:cubicBezTo>
                  <a:close/>
                </a:path>
              </a:pathLst>
            </a:custGeom>
            <a:solidFill>
              <a:srgbClr val="EDE6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" name="Freeform 135"/>
            <p:cNvSpPr>
              <a:spLocks/>
            </p:cNvSpPr>
            <p:nvPr userDrawn="1"/>
          </p:nvSpPr>
          <p:spPr bwMode="auto">
            <a:xfrm>
              <a:off x="3514725" y="4054475"/>
              <a:ext cx="323850" cy="161925"/>
            </a:xfrm>
            <a:custGeom>
              <a:avLst/>
              <a:gdLst>
                <a:gd name="T0" fmla="*/ 47 w 86"/>
                <a:gd name="T1" fmla="*/ 10 h 43"/>
                <a:gd name="T2" fmla="*/ 86 w 86"/>
                <a:gd name="T3" fmla="*/ 14 h 43"/>
                <a:gd name="T4" fmla="*/ 51 w 86"/>
                <a:gd name="T5" fmla="*/ 26 h 43"/>
                <a:gd name="T6" fmla="*/ 7 w 86"/>
                <a:gd name="T7" fmla="*/ 43 h 43"/>
                <a:gd name="T8" fmla="*/ 2 w 86"/>
                <a:gd name="T9" fmla="*/ 34 h 43"/>
                <a:gd name="T10" fmla="*/ 40 w 86"/>
                <a:gd name="T11" fmla="*/ 15 h 43"/>
                <a:gd name="T12" fmla="*/ 47 w 86"/>
                <a:gd name="T13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43">
                  <a:moveTo>
                    <a:pt x="47" y="10"/>
                  </a:moveTo>
                  <a:cubicBezTo>
                    <a:pt x="60" y="8"/>
                    <a:pt x="74" y="0"/>
                    <a:pt x="86" y="14"/>
                  </a:cubicBezTo>
                  <a:cubicBezTo>
                    <a:pt x="74" y="15"/>
                    <a:pt x="62" y="16"/>
                    <a:pt x="51" y="26"/>
                  </a:cubicBezTo>
                  <a:cubicBezTo>
                    <a:pt x="40" y="36"/>
                    <a:pt x="22" y="38"/>
                    <a:pt x="7" y="43"/>
                  </a:cubicBezTo>
                  <a:cubicBezTo>
                    <a:pt x="0" y="43"/>
                    <a:pt x="1" y="39"/>
                    <a:pt x="2" y="34"/>
                  </a:cubicBezTo>
                  <a:cubicBezTo>
                    <a:pt x="15" y="28"/>
                    <a:pt x="27" y="22"/>
                    <a:pt x="40" y="15"/>
                  </a:cubicBezTo>
                  <a:cubicBezTo>
                    <a:pt x="42" y="14"/>
                    <a:pt x="44" y="12"/>
                    <a:pt x="47" y="10"/>
                  </a:cubicBezTo>
                  <a:close/>
                </a:path>
              </a:pathLst>
            </a:custGeom>
            <a:solidFill>
              <a:srgbClr val="C32C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" name="Freeform 136"/>
            <p:cNvSpPr>
              <a:spLocks/>
            </p:cNvSpPr>
            <p:nvPr userDrawn="1"/>
          </p:nvSpPr>
          <p:spPr bwMode="auto">
            <a:xfrm>
              <a:off x="3305175" y="4183063"/>
              <a:ext cx="236538" cy="96838"/>
            </a:xfrm>
            <a:custGeom>
              <a:avLst/>
              <a:gdLst>
                <a:gd name="T0" fmla="*/ 58 w 63"/>
                <a:gd name="T1" fmla="*/ 0 h 26"/>
                <a:gd name="T2" fmla="*/ 63 w 63"/>
                <a:gd name="T3" fmla="*/ 9 h 26"/>
                <a:gd name="T4" fmla="*/ 6 w 63"/>
                <a:gd name="T5" fmla="*/ 26 h 26"/>
                <a:gd name="T6" fmla="*/ 0 w 63"/>
                <a:gd name="T7" fmla="*/ 21 h 26"/>
                <a:gd name="T8" fmla="*/ 15 w 63"/>
                <a:gd name="T9" fmla="*/ 18 h 26"/>
                <a:gd name="T10" fmla="*/ 58 w 63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26">
                  <a:moveTo>
                    <a:pt x="58" y="0"/>
                  </a:moveTo>
                  <a:cubicBezTo>
                    <a:pt x="59" y="3"/>
                    <a:pt x="61" y="6"/>
                    <a:pt x="63" y="9"/>
                  </a:cubicBezTo>
                  <a:cubicBezTo>
                    <a:pt x="45" y="20"/>
                    <a:pt x="26" y="22"/>
                    <a:pt x="6" y="26"/>
                  </a:cubicBezTo>
                  <a:cubicBezTo>
                    <a:pt x="4" y="25"/>
                    <a:pt x="0" y="25"/>
                    <a:pt x="0" y="21"/>
                  </a:cubicBezTo>
                  <a:cubicBezTo>
                    <a:pt x="5" y="20"/>
                    <a:pt x="11" y="22"/>
                    <a:pt x="15" y="18"/>
                  </a:cubicBezTo>
                  <a:cubicBezTo>
                    <a:pt x="29" y="11"/>
                    <a:pt x="47" y="15"/>
                    <a:pt x="58" y="0"/>
                  </a:cubicBezTo>
                  <a:close/>
                </a:path>
              </a:pathLst>
            </a:custGeom>
            <a:solidFill>
              <a:srgbClr val="B77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Freeform 137"/>
            <p:cNvSpPr>
              <a:spLocks/>
            </p:cNvSpPr>
            <p:nvPr userDrawn="1"/>
          </p:nvSpPr>
          <p:spPr bwMode="auto">
            <a:xfrm>
              <a:off x="4630738" y="5345113"/>
              <a:ext cx="349250" cy="158750"/>
            </a:xfrm>
            <a:custGeom>
              <a:avLst/>
              <a:gdLst>
                <a:gd name="T0" fmla="*/ 58 w 93"/>
                <a:gd name="T1" fmla="*/ 4 h 42"/>
                <a:gd name="T2" fmla="*/ 73 w 93"/>
                <a:gd name="T3" fmla="*/ 0 h 42"/>
                <a:gd name="T4" fmla="*/ 93 w 93"/>
                <a:gd name="T5" fmla="*/ 26 h 42"/>
                <a:gd name="T6" fmla="*/ 78 w 93"/>
                <a:gd name="T7" fmla="*/ 38 h 42"/>
                <a:gd name="T8" fmla="*/ 24 w 93"/>
                <a:gd name="T9" fmla="*/ 37 h 42"/>
                <a:gd name="T10" fmla="*/ 1 w 93"/>
                <a:gd name="T11" fmla="*/ 28 h 42"/>
                <a:gd name="T12" fmla="*/ 14 w 93"/>
                <a:gd name="T13" fmla="*/ 16 h 42"/>
                <a:gd name="T14" fmla="*/ 48 w 93"/>
                <a:gd name="T15" fmla="*/ 4 h 42"/>
                <a:gd name="T16" fmla="*/ 54 w 93"/>
                <a:gd name="T17" fmla="*/ 7 h 42"/>
                <a:gd name="T18" fmla="*/ 60 w 93"/>
                <a:gd name="T19" fmla="*/ 10 h 42"/>
                <a:gd name="T20" fmla="*/ 58 w 93"/>
                <a:gd name="T21" fmla="*/ 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" h="42">
                  <a:moveTo>
                    <a:pt x="58" y="4"/>
                  </a:moveTo>
                  <a:cubicBezTo>
                    <a:pt x="63" y="3"/>
                    <a:pt x="68" y="1"/>
                    <a:pt x="73" y="0"/>
                  </a:cubicBezTo>
                  <a:cubicBezTo>
                    <a:pt x="82" y="7"/>
                    <a:pt x="90" y="15"/>
                    <a:pt x="93" y="26"/>
                  </a:cubicBezTo>
                  <a:cubicBezTo>
                    <a:pt x="90" y="33"/>
                    <a:pt x="85" y="37"/>
                    <a:pt x="78" y="38"/>
                  </a:cubicBezTo>
                  <a:cubicBezTo>
                    <a:pt x="60" y="42"/>
                    <a:pt x="42" y="35"/>
                    <a:pt x="24" y="37"/>
                  </a:cubicBezTo>
                  <a:cubicBezTo>
                    <a:pt x="16" y="38"/>
                    <a:pt x="8" y="34"/>
                    <a:pt x="1" y="28"/>
                  </a:cubicBezTo>
                  <a:cubicBezTo>
                    <a:pt x="0" y="18"/>
                    <a:pt x="11" y="21"/>
                    <a:pt x="14" y="16"/>
                  </a:cubicBezTo>
                  <a:cubicBezTo>
                    <a:pt x="26" y="12"/>
                    <a:pt x="34" y="0"/>
                    <a:pt x="48" y="4"/>
                  </a:cubicBezTo>
                  <a:cubicBezTo>
                    <a:pt x="50" y="5"/>
                    <a:pt x="52" y="6"/>
                    <a:pt x="54" y="7"/>
                  </a:cubicBezTo>
                  <a:cubicBezTo>
                    <a:pt x="56" y="8"/>
                    <a:pt x="57" y="12"/>
                    <a:pt x="60" y="10"/>
                  </a:cubicBezTo>
                  <a:cubicBezTo>
                    <a:pt x="58" y="9"/>
                    <a:pt x="56" y="7"/>
                    <a:pt x="58" y="4"/>
                  </a:cubicBezTo>
                  <a:close/>
                </a:path>
              </a:pathLst>
            </a:custGeom>
            <a:solidFill>
              <a:srgbClr val="115F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138"/>
            <p:cNvSpPr>
              <a:spLocks/>
            </p:cNvSpPr>
            <p:nvPr userDrawn="1"/>
          </p:nvSpPr>
          <p:spPr bwMode="auto">
            <a:xfrm>
              <a:off x="4171950" y="5737225"/>
              <a:ext cx="334963" cy="115888"/>
            </a:xfrm>
            <a:custGeom>
              <a:avLst/>
              <a:gdLst>
                <a:gd name="T0" fmla="*/ 79 w 89"/>
                <a:gd name="T1" fmla="*/ 16 h 31"/>
                <a:gd name="T2" fmla="*/ 44 w 89"/>
                <a:gd name="T3" fmla="*/ 27 h 31"/>
                <a:gd name="T4" fmla="*/ 12 w 89"/>
                <a:gd name="T5" fmla="*/ 24 h 31"/>
                <a:gd name="T6" fmla="*/ 0 w 89"/>
                <a:gd name="T7" fmla="*/ 15 h 31"/>
                <a:gd name="T8" fmla="*/ 81 w 89"/>
                <a:gd name="T9" fmla="*/ 1 h 31"/>
                <a:gd name="T10" fmla="*/ 87 w 89"/>
                <a:gd name="T11" fmla="*/ 2 h 31"/>
                <a:gd name="T12" fmla="*/ 79 w 89"/>
                <a:gd name="T13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31">
                  <a:moveTo>
                    <a:pt x="79" y="16"/>
                  </a:moveTo>
                  <a:cubicBezTo>
                    <a:pt x="67" y="20"/>
                    <a:pt x="55" y="24"/>
                    <a:pt x="44" y="27"/>
                  </a:cubicBezTo>
                  <a:cubicBezTo>
                    <a:pt x="33" y="31"/>
                    <a:pt x="22" y="29"/>
                    <a:pt x="12" y="24"/>
                  </a:cubicBezTo>
                  <a:cubicBezTo>
                    <a:pt x="7" y="23"/>
                    <a:pt x="2" y="22"/>
                    <a:pt x="0" y="15"/>
                  </a:cubicBezTo>
                  <a:cubicBezTo>
                    <a:pt x="27" y="10"/>
                    <a:pt x="53" y="0"/>
                    <a:pt x="81" y="1"/>
                  </a:cubicBezTo>
                  <a:cubicBezTo>
                    <a:pt x="83" y="1"/>
                    <a:pt x="85" y="2"/>
                    <a:pt x="87" y="2"/>
                  </a:cubicBezTo>
                  <a:cubicBezTo>
                    <a:pt x="89" y="9"/>
                    <a:pt x="82" y="11"/>
                    <a:pt x="79" y="16"/>
                  </a:cubicBezTo>
                  <a:close/>
                </a:path>
              </a:pathLst>
            </a:custGeom>
            <a:solidFill>
              <a:srgbClr val="D7E9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" name="Freeform 139"/>
            <p:cNvSpPr>
              <a:spLocks/>
            </p:cNvSpPr>
            <p:nvPr userDrawn="1"/>
          </p:nvSpPr>
          <p:spPr bwMode="auto">
            <a:xfrm>
              <a:off x="4476750" y="5594350"/>
              <a:ext cx="360363" cy="104775"/>
            </a:xfrm>
            <a:custGeom>
              <a:avLst/>
              <a:gdLst>
                <a:gd name="T0" fmla="*/ 85 w 96"/>
                <a:gd name="T1" fmla="*/ 21 h 28"/>
                <a:gd name="T2" fmla="*/ 60 w 96"/>
                <a:gd name="T3" fmla="*/ 15 h 28"/>
                <a:gd name="T4" fmla="*/ 0 w 96"/>
                <a:gd name="T5" fmla="*/ 14 h 28"/>
                <a:gd name="T6" fmla="*/ 86 w 96"/>
                <a:gd name="T7" fmla="*/ 0 h 28"/>
                <a:gd name="T8" fmla="*/ 87 w 96"/>
                <a:gd name="T9" fmla="*/ 11 h 28"/>
                <a:gd name="T10" fmla="*/ 85 w 96"/>
                <a:gd name="T11" fmla="*/ 2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28">
                  <a:moveTo>
                    <a:pt x="85" y="21"/>
                  </a:moveTo>
                  <a:cubicBezTo>
                    <a:pt x="78" y="11"/>
                    <a:pt x="69" y="13"/>
                    <a:pt x="60" y="15"/>
                  </a:cubicBezTo>
                  <a:cubicBezTo>
                    <a:pt x="40" y="17"/>
                    <a:pt x="21" y="28"/>
                    <a:pt x="0" y="14"/>
                  </a:cubicBezTo>
                  <a:cubicBezTo>
                    <a:pt x="28" y="5"/>
                    <a:pt x="57" y="1"/>
                    <a:pt x="86" y="0"/>
                  </a:cubicBezTo>
                  <a:cubicBezTo>
                    <a:pt x="88" y="3"/>
                    <a:pt x="80" y="7"/>
                    <a:pt x="87" y="11"/>
                  </a:cubicBezTo>
                  <a:cubicBezTo>
                    <a:pt x="96" y="16"/>
                    <a:pt x="91" y="18"/>
                    <a:pt x="85" y="21"/>
                  </a:cubicBezTo>
                  <a:close/>
                </a:path>
              </a:pathLst>
            </a:custGeom>
            <a:solidFill>
              <a:srgbClr val="D7E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" name="Freeform 140"/>
            <p:cNvSpPr>
              <a:spLocks/>
            </p:cNvSpPr>
            <p:nvPr userDrawn="1"/>
          </p:nvSpPr>
          <p:spPr bwMode="auto">
            <a:xfrm>
              <a:off x="4818063" y="5443538"/>
              <a:ext cx="184150" cy="82550"/>
            </a:xfrm>
            <a:custGeom>
              <a:avLst/>
              <a:gdLst>
                <a:gd name="T0" fmla="*/ 27 w 49"/>
                <a:gd name="T1" fmla="*/ 9 h 22"/>
                <a:gd name="T2" fmla="*/ 43 w 49"/>
                <a:gd name="T3" fmla="*/ 0 h 22"/>
                <a:gd name="T4" fmla="*/ 49 w 49"/>
                <a:gd name="T5" fmla="*/ 6 h 22"/>
                <a:gd name="T6" fmla="*/ 0 w 49"/>
                <a:gd name="T7" fmla="*/ 21 h 22"/>
                <a:gd name="T8" fmla="*/ 27 w 49"/>
                <a:gd name="T9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22">
                  <a:moveTo>
                    <a:pt x="27" y="9"/>
                  </a:moveTo>
                  <a:cubicBezTo>
                    <a:pt x="33" y="6"/>
                    <a:pt x="38" y="3"/>
                    <a:pt x="43" y="0"/>
                  </a:cubicBezTo>
                  <a:cubicBezTo>
                    <a:pt x="45" y="2"/>
                    <a:pt x="47" y="4"/>
                    <a:pt x="49" y="6"/>
                  </a:cubicBezTo>
                  <a:cubicBezTo>
                    <a:pt x="36" y="22"/>
                    <a:pt x="18" y="21"/>
                    <a:pt x="0" y="21"/>
                  </a:cubicBezTo>
                  <a:cubicBezTo>
                    <a:pt x="5" y="8"/>
                    <a:pt x="17" y="9"/>
                    <a:pt x="27" y="9"/>
                  </a:cubicBezTo>
                  <a:close/>
                </a:path>
              </a:pathLst>
            </a:custGeom>
            <a:solidFill>
              <a:srgbClr val="AED7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" name="Freeform 141"/>
            <p:cNvSpPr>
              <a:spLocks/>
            </p:cNvSpPr>
            <p:nvPr userDrawn="1"/>
          </p:nvSpPr>
          <p:spPr bwMode="auto">
            <a:xfrm>
              <a:off x="5054600" y="5608638"/>
              <a:ext cx="87313" cy="79375"/>
            </a:xfrm>
            <a:custGeom>
              <a:avLst/>
              <a:gdLst>
                <a:gd name="T0" fmla="*/ 23 w 23"/>
                <a:gd name="T1" fmla="*/ 7 h 21"/>
                <a:gd name="T2" fmla="*/ 7 w 23"/>
                <a:gd name="T3" fmla="*/ 18 h 21"/>
                <a:gd name="T4" fmla="*/ 1 w 23"/>
                <a:gd name="T5" fmla="*/ 10 h 21"/>
                <a:gd name="T6" fmla="*/ 16 w 23"/>
                <a:gd name="T7" fmla="*/ 0 h 21"/>
                <a:gd name="T8" fmla="*/ 23 w 23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1">
                  <a:moveTo>
                    <a:pt x="23" y="7"/>
                  </a:moveTo>
                  <a:cubicBezTo>
                    <a:pt x="18" y="11"/>
                    <a:pt x="17" y="21"/>
                    <a:pt x="7" y="18"/>
                  </a:cubicBezTo>
                  <a:cubicBezTo>
                    <a:pt x="3" y="17"/>
                    <a:pt x="0" y="15"/>
                    <a:pt x="1" y="10"/>
                  </a:cubicBezTo>
                  <a:cubicBezTo>
                    <a:pt x="2" y="3"/>
                    <a:pt x="9" y="0"/>
                    <a:pt x="16" y="0"/>
                  </a:cubicBezTo>
                  <a:cubicBezTo>
                    <a:pt x="19" y="0"/>
                    <a:pt x="23" y="2"/>
                    <a:pt x="23" y="7"/>
                  </a:cubicBezTo>
                  <a:close/>
                </a:path>
              </a:pathLst>
            </a:custGeom>
            <a:solidFill>
              <a:srgbClr val="2246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" name="Freeform 142"/>
            <p:cNvSpPr>
              <a:spLocks/>
            </p:cNvSpPr>
            <p:nvPr userDrawn="1"/>
          </p:nvSpPr>
          <p:spPr bwMode="auto">
            <a:xfrm>
              <a:off x="4859338" y="5548313"/>
              <a:ext cx="128588" cy="82550"/>
            </a:xfrm>
            <a:custGeom>
              <a:avLst/>
              <a:gdLst>
                <a:gd name="T0" fmla="*/ 0 w 34"/>
                <a:gd name="T1" fmla="*/ 5 h 22"/>
                <a:gd name="T2" fmla="*/ 28 w 34"/>
                <a:gd name="T3" fmla="*/ 1 h 22"/>
                <a:gd name="T4" fmla="*/ 28 w 34"/>
                <a:gd name="T5" fmla="*/ 13 h 22"/>
                <a:gd name="T6" fmla="*/ 29 w 34"/>
                <a:gd name="T7" fmla="*/ 20 h 22"/>
                <a:gd name="T8" fmla="*/ 21 w 34"/>
                <a:gd name="T9" fmla="*/ 18 h 22"/>
                <a:gd name="T10" fmla="*/ 0 w 34"/>
                <a:gd name="T11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2">
                  <a:moveTo>
                    <a:pt x="0" y="5"/>
                  </a:moveTo>
                  <a:cubicBezTo>
                    <a:pt x="9" y="0"/>
                    <a:pt x="19" y="1"/>
                    <a:pt x="28" y="1"/>
                  </a:cubicBezTo>
                  <a:cubicBezTo>
                    <a:pt x="32" y="5"/>
                    <a:pt x="27" y="9"/>
                    <a:pt x="28" y="13"/>
                  </a:cubicBezTo>
                  <a:cubicBezTo>
                    <a:pt x="29" y="15"/>
                    <a:pt x="34" y="18"/>
                    <a:pt x="29" y="20"/>
                  </a:cubicBezTo>
                  <a:cubicBezTo>
                    <a:pt x="26" y="22"/>
                    <a:pt x="23" y="21"/>
                    <a:pt x="21" y="18"/>
                  </a:cubicBezTo>
                  <a:cubicBezTo>
                    <a:pt x="16" y="9"/>
                    <a:pt x="10" y="5"/>
                    <a:pt x="0" y="5"/>
                  </a:cubicBezTo>
                  <a:close/>
                </a:path>
              </a:pathLst>
            </a:custGeom>
            <a:solidFill>
              <a:srgbClr val="D7E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" name="Freeform 143"/>
            <p:cNvSpPr>
              <a:spLocks/>
            </p:cNvSpPr>
            <p:nvPr userDrawn="1"/>
          </p:nvSpPr>
          <p:spPr bwMode="auto">
            <a:xfrm>
              <a:off x="5024438" y="5537200"/>
              <a:ext cx="90488" cy="41275"/>
            </a:xfrm>
            <a:custGeom>
              <a:avLst/>
              <a:gdLst>
                <a:gd name="T0" fmla="*/ 24 w 24"/>
                <a:gd name="T1" fmla="*/ 0 h 11"/>
                <a:gd name="T2" fmla="*/ 0 w 24"/>
                <a:gd name="T3" fmla="*/ 6 h 11"/>
                <a:gd name="T4" fmla="*/ 24 w 24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1">
                  <a:moveTo>
                    <a:pt x="24" y="0"/>
                  </a:moveTo>
                  <a:cubicBezTo>
                    <a:pt x="18" y="11"/>
                    <a:pt x="9" y="8"/>
                    <a:pt x="0" y="6"/>
                  </a:cubicBezTo>
                  <a:cubicBezTo>
                    <a:pt x="8" y="4"/>
                    <a:pt x="16" y="2"/>
                    <a:pt x="24" y="0"/>
                  </a:cubicBezTo>
                  <a:close/>
                </a:path>
              </a:pathLst>
            </a:custGeom>
            <a:solidFill>
              <a:srgbClr val="C3C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" name="Freeform 144"/>
            <p:cNvSpPr>
              <a:spLocks/>
            </p:cNvSpPr>
            <p:nvPr userDrawn="1"/>
          </p:nvSpPr>
          <p:spPr bwMode="auto">
            <a:xfrm>
              <a:off x="4213225" y="5360988"/>
              <a:ext cx="469900" cy="142875"/>
            </a:xfrm>
            <a:custGeom>
              <a:avLst/>
              <a:gdLst>
                <a:gd name="T0" fmla="*/ 125 w 125"/>
                <a:gd name="T1" fmla="*/ 12 h 38"/>
                <a:gd name="T2" fmla="*/ 112 w 125"/>
                <a:gd name="T3" fmla="*/ 23 h 38"/>
                <a:gd name="T4" fmla="*/ 36 w 125"/>
                <a:gd name="T5" fmla="*/ 31 h 38"/>
                <a:gd name="T6" fmla="*/ 17 w 125"/>
                <a:gd name="T7" fmla="*/ 34 h 38"/>
                <a:gd name="T8" fmla="*/ 0 w 125"/>
                <a:gd name="T9" fmla="*/ 23 h 38"/>
                <a:gd name="T10" fmla="*/ 13 w 125"/>
                <a:gd name="T11" fmla="*/ 20 h 38"/>
                <a:gd name="T12" fmla="*/ 104 w 125"/>
                <a:gd name="T13" fmla="*/ 0 h 38"/>
                <a:gd name="T14" fmla="*/ 117 w 125"/>
                <a:gd name="T15" fmla="*/ 8 h 38"/>
                <a:gd name="T16" fmla="*/ 125 w 125"/>
                <a:gd name="T17" fmla="*/ 1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5" h="38">
                  <a:moveTo>
                    <a:pt x="125" y="12"/>
                  </a:moveTo>
                  <a:cubicBezTo>
                    <a:pt x="125" y="20"/>
                    <a:pt x="116" y="19"/>
                    <a:pt x="112" y="23"/>
                  </a:cubicBezTo>
                  <a:cubicBezTo>
                    <a:pt x="87" y="30"/>
                    <a:pt x="62" y="33"/>
                    <a:pt x="36" y="31"/>
                  </a:cubicBezTo>
                  <a:cubicBezTo>
                    <a:pt x="30" y="30"/>
                    <a:pt x="24" y="38"/>
                    <a:pt x="17" y="34"/>
                  </a:cubicBezTo>
                  <a:cubicBezTo>
                    <a:pt x="9" y="34"/>
                    <a:pt x="0" y="35"/>
                    <a:pt x="0" y="23"/>
                  </a:cubicBezTo>
                  <a:cubicBezTo>
                    <a:pt x="3" y="20"/>
                    <a:pt x="7" y="18"/>
                    <a:pt x="13" y="20"/>
                  </a:cubicBezTo>
                  <a:cubicBezTo>
                    <a:pt x="43" y="10"/>
                    <a:pt x="75" y="14"/>
                    <a:pt x="104" y="0"/>
                  </a:cubicBezTo>
                  <a:cubicBezTo>
                    <a:pt x="109" y="2"/>
                    <a:pt x="115" y="2"/>
                    <a:pt x="117" y="8"/>
                  </a:cubicBezTo>
                  <a:cubicBezTo>
                    <a:pt x="120" y="9"/>
                    <a:pt x="122" y="10"/>
                    <a:pt x="125" y="12"/>
                  </a:cubicBezTo>
                  <a:close/>
                </a:path>
              </a:pathLst>
            </a:custGeom>
            <a:solidFill>
              <a:srgbClr val="BDDD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" name="Freeform 145"/>
            <p:cNvSpPr>
              <a:spLocks/>
            </p:cNvSpPr>
            <p:nvPr userDrawn="1"/>
          </p:nvSpPr>
          <p:spPr bwMode="auto">
            <a:xfrm>
              <a:off x="4157663" y="5432425"/>
              <a:ext cx="120650" cy="77788"/>
            </a:xfrm>
            <a:custGeom>
              <a:avLst/>
              <a:gdLst>
                <a:gd name="T0" fmla="*/ 16 w 32"/>
                <a:gd name="T1" fmla="*/ 5 h 21"/>
                <a:gd name="T2" fmla="*/ 32 w 32"/>
                <a:gd name="T3" fmla="*/ 15 h 21"/>
                <a:gd name="T4" fmla="*/ 0 w 32"/>
                <a:gd name="T5" fmla="*/ 21 h 21"/>
                <a:gd name="T6" fmla="*/ 3 w 32"/>
                <a:gd name="T7" fmla="*/ 8 h 21"/>
                <a:gd name="T8" fmla="*/ 16 w 32"/>
                <a:gd name="T9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1">
                  <a:moveTo>
                    <a:pt x="16" y="5"/>
                  </a:moveTo>
                  <a:cubicBezTo>
                    <a:pt x="17" y="15"/>
                    <a:pt x="28" y="10"/>
                    <a:pt x="32" y="15"/>
                  </a:cubicBezTo>
                  <a:cubicBezTo>
                    <a:pt x="22" y="20"/>
                    <a:pt x="10" y="18"/>
                    <a:pt x="0" y="21"/>
                  </a:cubicBezTo>
                  <a:cubicBezTo>
                    <a:pt x="1" y="16"/>
                    <a:pt x="2" y="12"/>
                    <a:pt x="3" y="8"/>
                  </a:cubicBezTo>
                  <a:cubicBezTo>
                    <a:pt x="7" y="3"/>
                    <a:pt x="11" y="0"/>
                    <a:pt x="16" y="5"/>
                  </a:cubicBezTo>
                  <a:close/>
                </a:path>
              </a:pathLst>
            </a:custGeom>
            <a:solidFill>
              <a:srgbClr val="6BAE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" name="Freeform 146"/>
            <p:cNvSpPr>
              <a:spLocks/>
            </p:cNvSpPr>
            <p:nvPr userDrawn="1"/>
          </p:nvSpPr>
          <p:spPr bwMode="auto">
            <a:xfrm>
              <a:off x="3879850" y="5443538"/>
              <a:ext cx="127000" cy="79375"/>
            </a:xfrm>
            <a:custGeom>
              <a:avLst/>
              <a:gdLst>
                <a:gd name="T0" fmla="*/ 34 w 34"/>
                <a:gd name="T1" fmla="*/ 10 h 21"/>
                <a:gd name="T2" fmla="*/ 18 w 34"/>
                <a:gd name="T3" fmla="*/ 14 h 21"/>
                <a:gd name="T4" fmla="*/ 14 w 34"/>
                <a:gd name="T5" fmla="*/ 14 h 21"/>
                <a:gd name="T6" fmla="*/ 2 w 34"/>
                <a:gd name="T7" fmla="*/ 15 h 21"/>
                <a:gd name="T8" fmla="*/ 13 w 34"/>
                <a:gd name="T9" fmla="*/ 8 h 21"/>
                <a:gd name="T10" fmla="*/ 34 w 34"/>
                <a:gd name="T11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1">
                  <a:moveTo>
                    <a:pt x="34" y="10"/>
                  </a:moveTo>
                  <a:cubicBezTo>
                    <a:pt x="30" y="15"/>
                    <a:pt x="23" y="13"/>
                    <a:pt x="18" y="14"/>
                  </a:cubicBezTo>
                  <a:cubicBezTo>
                    <a:pt x="16" y="14"/>
                    <a:pt x="15" y="14"/>
                    <a:pt x="14" y="14"/>
                  </a:cubicBezTo>
                  <a:cubicBezTo>
                    <a:pt x="10" y="15"/>
                    <a:pt x="3" y="21"/>
                    <a:pt x="2" y="15"/>
                  </a:cubicBezTo>
                  <a:cubicBezTo>
                    <a:pt x="0" y="7"/>
                    <a:pt x="10" y="11"/>
                    <a:pt x="13" y="8"/>
                  </a:cubicBezTo>
                  <a:cubicBezTo>
                    <a:pt x="20" y="8"/>
                    <a:pt x="28" y="0"/>
                    <a:pt x="34" y="10"/>
                  </a:cubicBezTo>
                  <a:close/>
                </a:path>
              </a:pathLst>
            </a:custGeom>
            <a:solidFill>
              <a:srgbClr val="8CC8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" name="Freeform 147"/>
            <p:cNvSpPr>
              <a:spLocks/>
            </p:cNvSpPr>
            <p:nvPr userDrawn="1"/>
          </p:nvSpPr>
          <p:spPr bwMode="auto">
            <a:xfrm>
              <a:off x="4130675" y="5397500"/>
              <a:ext cx="131763" cy="65088"/>
            </a:xfrm>
            <a:custGeom>
              <a:avLst/>
              <a:gdLst>
                <a:gd name="T0" fmla="*/ 23 w 35"/>
                <a:gd name="T1" fmla="*/ 14 h 17"/>
                <a:gd name="T2" fmla="*/ 10 w 35"/>
                <a:gd name="T3" fmla="*/ 17 h 17"/>
                <a:gd name="T4" fmla="*/ 8 w 35"/>
                <a:gd name="T5" fmla="*/ 8 h 17"/>
                <a:gd name="T6" fmla="*/ 35 w 35"/>
                <a:gd name="T7" fmla="*/ 10 h 17"/>
                <a:gd name="T8" fmla="*/ 23 w 35"/>
                <a:gd name="T9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7">
                  <a:moveTo>
                    <a:pt x="23" y="14"/>
                  </a:moveTo>
                  <a:cubicBezTo>
                    <a:pt x="19" y="15"/>
                    <a:pt x="14" y="16"/>
                    <a:pt x="10" y="17"/>
                  </a:cubicBezTo>
                  <a:cubicBezTo>
                    <a:pt x="8" y="13"/>
                    <a:pt x="0" y="8"/>
                    <a:pt x="8" y="8"/>
                  </a:cubicBezTo>
                  <a:cubicBezTo>
                    <a:pt x="17" y="7"/>
                    <a:pt x="27" y="0"/>
                    <a:pt x="35" y="10"/>
                  </a:cubicBezTo>
                  <a:cubicBezTo>
                    <a:pt x="31" y="11"/>
                    <a:pt x="27" y="13"/>
                    <a:pt x="23" y="14"/>
                  </a:cubicBezTo>
                  <a:close/>
                </a:path>
              </a:pathLst>
            </a:custGeom>
            <a:solidFill>
              <a:srgbClr val="197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" name="Freeform 148"/>
            <p:cNvSpPr>
              <a:spLocks/>
            </p:cNvSpPr>
            <p:nvPr userDrawn="1"/>
          </p:nvSpPr>
          <p:spPr bwMode="auto">
            <a:xfrm>
              <a:off x="4603750" y="5337175"/>
              <a:ext cx="65088" cy="53975"/>
            </a:xfrm>
            <a:custGeom>
              <a:avLst/>
              <a:gdLst>
                <a:gd name="T0" fmla="*/ 13 w 17"/>
                <a:gd name="T1" fmla="*/ 14 h 14"/>
                <a:gd name="T2" fmla="*/ 0 w 17"/>
                <a:gd name="T3" fmla="*/ 6 h 14"/>
                <a:gd name="T4" fmla="*/ 17 w 17"/>
                <a:gd name="T5" fmla="*/ 2 h 14"/>
                <a:gd name="T6" fmla="*/ 13 w 17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4">
                  <a:moveTo>
                    <a:pt x="13" y="14"/>
                  </a:moveTo>
                  <a:cubicBezTo>
                    <a:pt x="7" y="14"/>
                    <a:pt x="3" y="11"/>
                    <a:pt x="0" y="6"/>
                  </a:cubicBezTo>
                  <a:cubicBezTo>
                    <a:pt x="5" y="2"/>
                    <a:pt x="11" y="0"/>
                    <a:pt x="17" y="2"/>
                  </a:cubicBezTo>
                  <a:cubicBezTo>
                    <a:pt x="17" y="7"/>
                    <a:pt x="17" y="11"/>
                    <a:pt x="13" y="14"/>
                  </a:cubicBezTo>
                  <a:close/>
                </a:path>
              </a:pathLst>
            </a:custGeom>
            <a:solidFill>
              <a:srgbClr val="7CA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" name="Freeform 149"/>
            <p:cNvSpPr>
              <a:spLocks/>
            </p:cNvSpPr>
            <p:nvPr userDrawn="1"/>
          </p:nvSpPr>
          <p:spPr bwMode="auto">
            <a:xfrm>
              <a:off x="7031038" y="4446588"/>
              <a:ext cx="93663" cy="55563"/>
            </a:xfrm>
            <a:custGeom>
              <a:avLst/>
              <a:gdLst>
                <a:gd name="T0" fmla="*/ 12 w 25"/>
                <a:gd name="T1" fmla="*/ 2 h 15"/>
                <a:gd name="T2" fmla="*/ 24 w 25"/>
                <a:gd name="T3" fmla="*/ 8 h 15"/>
                <a:gd name="T4" fmla="*/ 11 w 25"/>
                <a:gd name="T5" fmla="*/ 15 h 15"/>
                <a:gd name="T6" fmla="*/ 0 w 25"/>
                <a:gd name="T7" fmla="*/ 8 h 15"/>
                <a:gd name="T8" fmla="*/ 12 w 25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15">
                  <a:moveTo>
                    <a:pt x="12" y="2"/>
                  </a:moveTo>
                  <a:cubicBezTo>
                    <a:pt x="17" y="4"/>
                    <a:pt x="25" y="0"/>
                    <a:pt x="24" y="8"/>
                  </a:cubicBezTo>
                  <a:cubicBezTo>
                    <a:pt x="23" y="15"/>
                    <a:pt x="17" y="15"/>
                    <a:pt x="11" y="15"/>
                  </a:cubicBezTo>
                  <a:cubicBezTo>
                    <a:pt x="6" y="15"/>
                    <a:pt x="1" y="13"/>
                    <a:pt x="0" y="8"/>
                  </a:cubicBezTo>
                  <a:cubicBezTo>
                    <a:pt x="0" y="0"/>
                    <a:pt x="8" y="4"/>
                    <a:pt x="12" y="2"/>
                  </a:cubicBezTo>
                  <a:close/>
                </a:path>
              </a:pathLst>
            </a:custGeom>
            <a:solidFill>
              <a:srgbClr val="F4F1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" name="Freeform 150"/>
            <p:cNvSpPr>
              <a:spLocks/>
            </p:cNvSpPr>
            <p:nvPr userDrawn="1"/>
          </p:nvSpPr>
          <p:spPr bwMode="auto">
            <a:xfrm>
              <a:off x="5307013" y="5130800"/>
              <a:ext cx="160338" cy="63500"/>
            </a:xfrm>
            <a:custGeom>
              <a:avLst/>
              <a:gdLst>
                <a:gd name="T0" fmla="*/ 42 w 43"/>
                <a:gd name="T1" fmla="*/ 8 h 17"/>
                <a:gd name="T2" fmla="*/ 0 w 43"/>
                <a:gd name="T3" fmla="*/ 16 h 17"/>
                <a:gd name="T4" fmla="*/ 34 w 43"/>
                <a:gd name="T5" fmla="*/ 4 h 17"/>
                <a:gd name="T6" fmla="*/ 42 w 43"/>
                <a:gd name="T7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7">
                  <a:moveTo>
                    <a:pt x="42" y="8"/>
                  </a:moveTo>
                  <a:cubicBezTo>
                    <a:pt x="31" y="15"/>
                    <a:pt x="18" y="17"/>
                    <a:pt x="0" y="16"/>
                  </a:cubicBezTo>
                  <a:cubicBezTo>
                    <a:pt x="14" y="10"/>
                    <a:pt x="26" y="13"/>
                    <a:pt x="34" y="4"/>
                  </a:cubicBezTo>
                  <a:cubicBezTo>
                    <a:pt x="38" y="3"/>
                    <a:pt x="43" y="0"/>
                    <a:pt x="42" y="8"/>
                  </a:cubicBezTo>
                  <a:close/>
                </a:path>
              </a:pathLst>
            </a:custGeom>
            <a:solidFill>
              <a:srgbClr val="25A1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" name="Freeform 151"/>
            <p:cNvSpPr>
              <a:spLocks/>
            </p:cNvSpPr>
            <p:nvPr userDrawn="1"/>
          </p:nvSpPr>
          <p:spPr bwMode="auto">
            <a:xfrm>
              <a:off x="6148388" y="4559300"/>
              <a:ext cx="341313" cy="63500"/>
            </a:xfrm>
            <a:custGeom>
              <a:avLst/>
              <a:gdLst>
                <a:gd name="T0" fmla="*/ 0 w 91"/>
                <a:gd name="T1" fmla="*/ 4 h 17"/>
                <a:gd name="T2" fmla="*/ 91 w 91"/>
                <a:gd name="T3" fmla="*/ 0 h 17"/>
                <a:gd name="T4" fmla="*/ 0 w 91"/>
                <a:gd name="T5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" h="17">
                  <a:moveTo>
                    <a:pt x="0" y="4"/>
                  </a:moveTo>
                  <a:cubicBezTo>
                    <a:pt x="33" y="7"/>
                    <a:pt x="61" y="1"/>
                    <a:pt x="91" y="0"/>
                  </a:cubicBezTo>
                  <a:cubicBezTo>
                    <a:pt x="77" y="12"/>
                    <a:pt x="14" y="17"/>
                    <a:pt x="0" y="4"/>
                  </a:cubicBezTo>
                  <a:close/>
                </a:path>
              </a:pathLst>
            </a:custGeom>
            <a:solidFill>
              <a:srgbClr val="E8C9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" name="Freeform 152"/>
            <p:cNvSpPr>
              <a:spLocks/>
            </p:cNvSpPr>
            <p:nvPr userDrawn="1"/>
          </p:nvSpPr>
          <p:spPr bwMode="auto">
            <a:xfrm>
              <a:off x="4810125" y="5360988"/>
              <a:ext cx="95250" cy="52388"/>
            </a:xfrm>
            <a:custGeom>
              <a:avLst/>
              <a:gdLst>
                <a:gd name="T0" fmla="*/ 10 w 25"/>
                <a:gd name="T1" fmla="*/ 0 h 14"/>
                <a:gd name="T2" fmla="*/ 25 w 25"/>
                <a:gd name="T3" fmla="*/ 11 h 14"/>
                <a:gd name="T4" fmla="*/ 21 w 25"/>
                <a:gd name="T5" fmla="*/ 14 h 14"/>
                <a:gd name="T6" fmla="*/ 3 w 25"/>
                <a:gd name="T7" fmla="*/ 3 h 14"/>
                <a:gd name="T8" fmla="*/ 0 w 25"/>
                <a:gd name="T9" fmla="*/ 0 h 14"/>
                <a:gd name="T10" fmla="*/ 10 w 25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14">
                  <a:moveTo>
                    <a:pt x="10" y="0"/>
                  </a:moveTo>
                  <a:cubicBezTo>
                    <a:pt x="12" y="7"/>
                    <a:pt x="25" y="1"/>
                    <a:pt x="25" y="11"/>
                  </a:cubicBezTo>
                  <a:cubicBezTo>
                    <a:pt x="25" y="12"/>
                    <a:pt x="22" y="14"/>
                    <a:pt x="21" y="14"/>
                  </a:cubicBezTo>
                  <a:cubicBezTo>
                    <a:pt x="13" y="13"/>
                    <a:pt x="6" y="12"/>
                    <a:pt x="3" y="3"/>
                  </a:cubicBezTo>
                  <a:cubicBezTo>
                    <a:pt x="3" y="2"/>
                    <a:pt x="1" y="1"/>
                    <a:pt x="0" y="0"/>
                  </a:cubicBezTo>
                  <a:cubicBezTo>
                    <a:pt x="3" y="0"/>
                    <a:pt x="7" y="0"/>
                    <a:pt x="10" y="0"/>
                  </a:cubicBezTo>
                  <a:close/>
                </a:path>
              </a:pathLst>
            </a:custGeom>
            <a:solidFill>
              <a:srgbClr val="75BD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" name="Freeform 153"/>
            <p:cNvSpPr>
              <a:spLocks/>
            </p:cNvSpPr>
            <p:nvPr userDrawn="1"/>
          </p:nvSpPr>
          <p:spPr bwMode="auto">
            <a:xfrm>
              <a:off x="5689600" y="5006975"/>
              <a:ext cx="209550" cy="127000"/>
            </a:xfrm>
            <a:custGeom>
              <a:avLst/>
              <a:gdLst>
                <a:gd name="T0" fmla="*/ 0 w 56"/>
                <a:gd name="T1" fmla="*/ 21 h 34"/>
                <a:gd name="T2" fmla="*/ 53 w 56"/>
                <a:gd name="T3" fmla="*/ 0 h 34"/>
                <a:gd name="T4" fmla="*/ 42 w 56"/>
                <a:gd name="T5" fmla="*/ 20 h 34"/>
                <a:gd name="T6" fmla="*/ 0 w 56"/>
                <a:gd name="T7" fmla="*/ 2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34">
                  <a:moveTo>
                    <a:pt x="0" y="21"/>
                  </a:moveTo>
                  <a:cubicBezTo>
                    <a:pt x="14" y="6"/>
                    <a:pt x="35" y="7"/>
                    <a:pt x="53" y="0"/>
                  </a:cubicBezTo>
                  <a:cubicBezTo>
                    <a:pt x="56" y="12"/>
                    <a:pt x="36" y="8"/>
                    <a:pt x="42" y="20"/>
                  </a:cubicBezTo>
                  <a:cubicBezTo>
                    <a:pt x="28" y="26"/>
                    <a:pt x="14" y="34"/>
                    <a:pt x="0" y="21"/>
                  </a:cubicBezTo>
                  <a:close/>
                </a:path>
              </a:pathLst>
            </a:custGeom>
            <a:solidFill>
              <a:srgbClr val="297B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" name="Freeform 154"/>
            <p:cNvSpPr>
              <a:spLocks/>
            </p:cNvSpPr>
            <p:nvPr userDrawn="1"/>
          </p:nvSpPr>
          <p:spPr bwMode="auto">
            <a:xfrm>
              <a:off x="5768975" y="4946650"/>
              <a:ext cx="112713" cy="60325"/>
            </a:xfrm>
            <a:custGeom>
              <a:avLst/>
              <a:gdLst>
                <a:gd name="T0" fmla="*/ 30 w 30"/>
                <a:gd name="T1" fmla="*/ 9 h 16"/>
                <a:gd name="T2" fmla="*/ 0 w 30"/>
                <a:gd name="T3" fmla="*/ 12 h 16"/>
                <a:gd name="T4" fmla="*/ 30 w 30"/>
                <a:gd name="T5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16">
                  <a:moveTo>
                    <a:pt x="30" y="9"/>
                  </a:moveTo>
                  <a:cubicBezTo>
                    <a:pt x="20" y="13"/>
                    <a:pt x="10" y="16"/>
                    <a:pt x="0" y="12"/>
                  </a:cubicBezTo>
                  <a:cubicBezTo>
                    <a:pt x="10" y="9"/>
                    <a:pt x="19" y="0"/>
                    <a:pt x="30" y="9"/>
                  </a:cubicBezTo>
                  <a:close/>
                </a:path>
              </a:pathLst>
            </a:custGeom>
            <a:solidFill>
              <a:srgbClr val="9BA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" name="Freeform 155"/>
            <p:cNvSpPr>
              <a:spLocks/>
            </p:cNvSpPr>
            <p:nvPr userDrawn="1"/>
          </p:nvSpPr>
          <p:spPr bwMode="auto">
            <a:xfrm>
              <a:off x="2689225" y="4152900"/>
              <a:ext cx="176213" cy="104775"/>
            </a:xfrm>
            <a:custGeom>
              <a:avLst/>
              <a:gdLst>
                <a:gd name="T0" fmla="*/ 45 w 47"/>
                <a:gd name="T1" fmla="*/ 12 h 28"/>
                <a:gd name="T2" fmla="*/ 0 w 47"/>
                <a:gd name="T3" fmla="*/ 28 h 28"/>
                <a:gd name="T4" fmla="*/ 0 w 47"/>
                <a:gd name="T5" fmla="*/ 15 h 28"/>
                <a:gd name="T6" fmla="*/ 27 w 47"/>
                <a:gd name="T7" fmla="*/ 1 h 28"/>
                <a:gd name="T8" fmla="*/ 47 w 47"/>
                <a:gd name="T9" fmla="*/ 9 h 28"/>
                <a:gd name="T10" fmla="*/ 45 w 47"/>
                <a:gd name="T11" fmla="*/ 1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28">
                  <a:moveTo>
                    <a:pt x="45" y="12"/>
                  </a:moveTo>
                  <a:cubicBezTo>
                    <a:pt x="27" y="9"/>
                    <a:pt x="14" y="21"/>
                    <a:pt x="0" y="28"/>
                  </a:cubicBezTo>
                  <a:cubicBezTo>
                    <a:pt x="0" y="24"/>
                    <a:pt x="0" y="20"/>
                    <a:pt x="0" y="15"/>
                  </a:cubicBezTo>
                  <a:cubicBezTo>
                    <a:pt x="3" y="0"/>
                    <a:pt x="16" y="2"/>
                    <a:pt x="27" y="1"/>
                  </a:cubicBezTo>
                  <a:cubicBezTo>
                    <a:pt x="33" y="6"/>
                    <a:pt x="42" y="2"/>
                    <a:pt x="47" y="9"/>
                  </a:cubicBezTo>
                  <a:cubicBezTo>
                    <a:pt x="46" y="10"/>
                    <a:pt x="46" y="11"/>
                    <a:pt x="45" y="12"/>
                  </a:cubicBezTo>
                  <a:close/>
                </a:path>
              </a:pathLst>
            </a:custGeom>
            <a:solidFill>
              <a:srgbClr val="BE32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" name="Freeform 156"/>
            <p:cNvSpPr>
              <a:spLocks/>
            </p:cNvSpPr>
            <p:nvPr userDrawn="1"/>
          </p:nvSpPr>
          <p:spPr bwMode="auto">
            <a:xfrm>
              <a:off x="2595563" y="4057650"/>
              <a:ext cx="112713" cy="112713"/>
            </a:xfrm>
            <a:custGeom>
              <a:avLst/>
              <a:gdLst>
                <a:gd name="T0" fmla="*/ 11 w 30"/>
                <a:gd name="T1" fmla="*/ 30 h 30"/>
                <a:gd name="T2" fmla="*/ 5 w 30"/>
                <a:gd name="T3" fmla="*/ 12 h 30"/>
                <a:gd name="T4" fmla="*/ 21 w 30"/>
                <a:gd name="T5" fmla="*/ 4 h 30"/>
                <a:gd name="T6" fmla="*/ 20 w 30"/>
                <a:gd name="T7" fmla="*/ 24 h 30"/>
                <a:gd name="T8" fmla="*/ 11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1" y="30"/>
                  </a:moveTo>
                  <a:cubicBezTo>
                    <a:pt x="0" y="27"/>
                    <a:pt x="0" y="20"/>
                    <a:pt x="5" y="12"/>
                  </a:cubicBezTo>
                  <a:cubicBezTo>
                    <a:pt x="8" y="7"/>
                    <a:pt x="15" y="0"/>
                    <a:pt x="21" y="4"/>
                  </a:cubicBezTo>
                  <a:cubicBezTo>
                    <a:pt x="30" y="10"/>
                    <a:pt x="21" y="18"/>
                    <a:pt x="20" y="24"/>
                  </a:cubicBezTo>
                  <a:cubicBezTo>
                    <a:pt x="19" y="29"/>
                    <a:pt x="15" y="29"/>
                    <a:pt x="11" y="30"/>
                  </a:cubicBezTo>
                  <a:close/>
                </a:path>
              </a:pathLst>
            </a:custGeom>
            <a:solidFill>
              <a:srgbClr val="E21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" name="Freeform 157"/>
            <p:cNvSpPr>
              <a:spLocks/>
            </p:cNvSpPr>
            <p:nvPr userDrawn="1"/>
          </p:nvSpPr>
          <p:spPr bwMode="auto">
            <a:xfrm>
              <a:off x="2636838" y="4122738"/>
              <a:ext cx="153988" cy="85725"/>
            </a:xfrm>
            <a:custGeom>
              <a:avLst/>
              <a:gdLst>
                <a:gd name="T0" fmla="*/ 0 w 41"/>
                <a:gd name="T1" fmla="*/ 13 h 23"/>
                <a:gd name="T2" fmla="*/ 9 w 41"/>
                <a:gd name="T3" fmla="*/ 7 h 23"/>
                <a:gd name="T4" fmla="*/ 31 w 41"/>
                <a:gd name="T5" fmla="*/ 5 h 23"/>
                <a:gd name="T6" fmla="*/ 41 w 41"/>
                <a:gd name="T7" fmla="*/ 9 h 23"/>
                <a:gd name="T8" fmla="*/ 14 w 41"/>
                <a:gd name="T9" fmla="*/ 23 h 23"/>
                <a:gd name="T10" fmla="*/ 0 w 41"/>
                <a:gd name="T11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3">
                  <a:moveTo>
                    <a:pt x="0" y="13"/>
                  </a:moveTo>
                  <a:cubicBezTo>
                    <a:pt x="1" y="8"/>
                    <a:pt x="5" y="8"/>
                    <a:pt x="9" y="7"/>
                  </a:cubicBezTo>
                  <a:cubicBezTo>
                    <a:pt x="16" y="10"/>
                    <a:pt x="24" y="10"/>
                    <a:pt x="31" y="5"/>
                  </a:cubicBezTo>
                  <a:cubicBezTo>
                    <a:pt x="37" y="0"/>
                    <a:pt x="38" y="5"/>
                    <a:pt x="41" y="9"/>
                  </a:cubicBezTo>
                  <a:cubicBezTo>
                    <a:pt x="32" y="14"/>
                    <a:pt x="20" y="13"/>
                    <a:pt x="14" y="23"/>
                  </a:cubicBezTo>
                  <a:cubicBezTo>
                    <a:pt x="9" y="20"/>
                    <a:pt x="5" y="16"/>
                    <a:pt x="0" y="13"/>
                  </a:cubicBezTo>
                  <a:close/>
                </a:path>
              </a:pathLst>
            </a:custGeom>
            <a:solidFill>
              <a:srgbClr val="F5AB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" name="Freeform 158"/>
            <p:cNvSpPr>
              <a:spLocks/>
            </p:cNvSpPr>
            <p:nvPr userDrawn="1"/>
          </p:nvSpPr>
          <p:spPr bwMode="auto">
            <a:xfrm>
              <a:off x="2452688" y="4200525"/>
              <a:ext cx="157163" cy="53975"/>
            </a:xfrm>
            <a:custGeom>
              <a:avLst/>
              <a:gdLst>
                <a:gd name="T0" fmla="*/ 33 w 42"/>
                <a:gd name="T1" fmla="*/ 7 h 14"/>
                <a:gd name="T2" fmla="*/ 0 w 42"/>
                <a:gd name="T3" fmla="*/ 13 h 14"/>
                <a:gd name="T4" fmla="*/ 36 w 42"/>
                <a:gd name="T5" fmla="*/ 0 h 14"/>
                <a:gd name="T6" fmla="*/ 33 w 42"/>
                <a:gd name="T7" fmla="*/ 7 h 14"/>
                <a:gd name="T8" fmla="*/ 33 w 42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4">
                  <a:moveTo>
                    <a:pt x="33" y="7"/>
                  </a:moveTo>
                  <a:cubicBezTo>
                    <a:pt x="24" y="9"/>
                    <a:pt x="14" y="14"/>
                    <a:pt x="0" y="13"/>
                  </a:cubicBezTo>
                  <a:cubicBezTo>
                    <a:pt x="11" y="0"/>
                    <a:pt x="25" y="1"/>
                    <a:pt x="36" y="0"/>
                  </a:cubicBezTo>
                  <a:cubicBezTo>
                    <a:pt x="42" y="0"/>
                    <a:pt x="33" y="4"/>
                    <a:pt x="33" y="7"/>
                  </a:cubicBezTo>
                  <a:cubicBezTo>
                    <a:pt x="33" y="7"/>
                    <a:pt x="33" y="7"/>
                    <a:pt x="33" y="7"/>
                  </a:cubicBezTo>
                  <a:close/>
                </a:path>
              </a:pathLst>
            </a:custGeom>
            <a:solidFill>
              <a:srgbClr val="EF7F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" name="Freeform 159"/>
            <p:cNvSpPr>
              <a:spLocks/>
            </p:cNvSpPr>
            <p:nvPr userDrawn="1"/>
          </p:nvSpPr>
          <p:spPr bwMode="auto">
            <a:xfrm>
              <a:off x="2312988" y="4002088"/>
              <a:ext cx="82550" cy="44450"/>
            </a:xfrm>
            <a:custGeom>
              <a:avLst/>
              <a:gdLst>
                <a:gd name="T0" fmla="*/ 0 w 22"/>
                <a:gd name="T1" fmla="*/ 12 h 12"/>
                <a:gd name="T2" fmla="*/ 22 w 22"/>
                <a:gd name="T3" fmla="*/ 9 h 12"/>
                <a:gd name="T4" fmla="*/ 0 w 22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2">
                  <a:moveTo>
                    <a:pt x="0" y="12"/>
                  </a:moveTo>
                  <a:cubicBezTo>
                    <a:pt x="10" y="1"/>
                    <a:pt x="17" y="0"/>
                    <a:pt x="22" y="9"/>
                  </a:cubicBezTo>
                  <a:cubicBezTo>
                    <a:pt x="15" y="10"/>
                    <a:pt x="7" y="11"/>
                    <a:pt x="0" y="12"/>
                  </a:cubicBezTo>
                  <a:close/>
                </a:path>
              </a:pathLst>
            </a:custGeom>
            <a:solidFill>
              <a:srgbClr val="F9C8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" name="Freeform 160"/>
            <p:cNvSpPr>
              <a:spLocks/>
            </p:cNvSpPr>
            <p:nvPr userDrawn="1"/>
          </p:nvSpPr>
          <p:spPr bwMode="auto">
            <a:xfrm>
              <a:off x="2565400" y="3848100"/>
              <a:ext cx="255588" cy="93663"/>
            </a:xfrm>
            <a:custGeom>
              <a:avLst/>
              <a:gdLst>
                <a:gd name="T0" fmla="*/ 4 w 68"/>
                <a:gd name="T1" fmla="*/ 18 h 25"/>
                <a:gd name="T2" fmla="*/ 0 w 68"/>
                <a:gd name="T3" fmla="*/ 18 h 25"/>
                <a:gd name="T4" fmla="*/ 57 w 68"/>
                <a:gd name="T5" fmla="*/ 2 h 25"/>
                <a:gd name="T6" fmla="*/ 68 w 68"/>
                <a:gd name="T7" fmla="*/ 6 h 25"/>
                <a:gd name="T8" fmla="*/ 4 w 68"/>
                <a:gd name="T9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5">
                  <a:moveTo>
                    <a:pt x="4" y="18"/>
                  </a:moveTo>
                  <a:cubicBezTo>
                    <a:pt x="2" y="18"/>
                    <a:pt x="1" y="18"/>
                    <a:pt x="0" y="18"/>
                  </a:cubicBezTo>
                  <a:cubicBezTo>
                    <a:pt x="19" y="15"/>
                    <a:pt x="39" y="13"/>
                    <a:pt x="57" y="2"/>
                  </a:cubicBezTo>
                  <a:cubicBezTo>
                    <a:pt x="61" y="0"/>
                    <a:pt x="64" y="4"/>
                    <a:pt x="68" y="6"/>
                  </a:cubicBezTo>
                  <a:cubicBezTo>
                    <a:pt x="49" y="22"/>
                    <a:pt x="27" y="25"/>
                    <a:pt x="4" y="18"/>
                  </a:cubicBezTo>
                  <a:close/>
                </a:path>
              </a:pathLst>
            </a:custGeom>
            <a:solidFill>
              <a:srgbClr val="A74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" name="Freeform 161"/>
            <p:cNvSpPr>
              <a:spLocks/>
            </p:cNvSpPr>
            <p:nvPr userDrawn="1"/>
          </p:nvSpPr>
          <p:spPr bwMode="auto">
            <a:xfrm>
              <a:off x="2835275" y="4005263"/>
              <a:ext cx="74613" cy="57150"/>
            </a:xfrm>
            <a:custGeom>
              <a:avLst/>
              <a:gdLst>
                <a:gd name="T0" fmla="*/ 16 w 20"/>
                <a:gd name="T1" fmla="*/ 0 h 15"/>
                <a:gd name="T2" fmla="*/ 20 w 20"/>
                <a:gd name="T3" fmla="*/ 9 h 15"/>
                <a:gd name="T4" fmla="*/ 1 w 20"/>
                <a:gd name="T5" fmla="*/ 15 h 15"/>
                <a:gd name="T6" fmla="*/ 16 w 20"/>
                <a:gd name="T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5">
                  <a:moveTo>
                    <a:pt x="16" y="0"/>
                  </a:moveTo>
                  <a:cubicBezTo>
                    <a:pt x="17" y="3"/>
                    <a:pt x="19" y="6"/>
                    <a:pt x="20" y="9"/>
                  </a:cubicBezTo>
                  <a:cubicBezTo>
                    <a:pt x="14" y="11"/>
                    <a:pt x="7" y="13"/>
                    <a:pt x="1" y="15"/>
                  </a:cubicBezTo>
                  <a:cubicBezTo>
                    <a:pt x="0" y="3"/>
                    <a:pt x="7" y="1"/>
                    <a:pt x="16" y="0"/>
                  </a:cubicBezTo>
                  <a:close/>
                </a:path>
              </a:pathLst>
            </a:custGeom>
            <a:solidFill>
              <a:srgbClr val="F2A9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" name="Freeform 162"/>
            <p:cNvSpPr>
              <a:spLocks/>
            </p:cNvSpPr>
            <p:nvPr userDrawn="1"/>
          </p:nvSpPr>
          <p:spPr bwMode="auto">
            <a:xfrm>
              <a:off x="2265363" y="3919538"/>
              <a:ext cx="85725" cy="55563"/>
            </a:xfrm>
            <a:custGeom>
              <a:avLst/>
              <a:gdLst>
                <a:gd name="T0" fmla="*/ 8 w 23"/>
                <a:gd name="T1" fmla="*/ 15 h 15"/>
                <a:gd name="T2" fmla="*/ 0 w 23"/>
                <a:gd name="T3" fmla="*/ 7 h 15"/>
                <a:gd name="T4" fmla="*/ 23 w 23"/>
                <a:gd name="T5" fmla="*/ 6 h 15"/>
                <a:gd name="T6" fmla="*/ 8 w 23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5">
                  <a:moveTo>
                    <a:pt x="8" y="15"/>
                  </a:moveTo>
                  <a:cubicBezTo>
                    <a:pt x="5" y="12"/>
                    <a:pt x="3" y="10"/>
                    <a:pt x="0" y="7"/>
                  </a:cubicBezTo>
                  <a:cubicBezTo>
                    <a:pt x="7" y="6"/>
                    <a:pt x="14" y="0"/>
                    <a:pt x="23" y="6"/>
                  </a:cubicBezTo>
                  <a:cubicBezTo>
                    <a:pt x="20" y="13"/>
                    <a:pt x="14" y="14"/>
                    <a:pt x="8" y="15"/>
                  </a:cubicBezTo>
                  <a:close/>
                </a:path>
              </a:pathLst>
            </a:custGeom>
            <a:solidFill>
              <a:srgbClr val="F4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" name="Freeform 163"/>
            <p:cNvSpPr>
              <a:spLocks/>
            </p:cNvSpPr>
            <p:nvPr userDrawn="1"/>
          </p:nvSpPr>
          <p:spPr bwMode="auto">
            <a:xfrm>
              <a:off x="2640013" y="5827713"/>
              <a:ext cx="690563" cy="131763"/>
            </a:xfrm>
            <a:custGeom>
              <a:avLst/>
              <a:gdLst>
                <a:gd name="T0" fmla="*/ 36 w 184"/>
                <a:gd name="T1" fmla="*/ 35 h 35"/>
                <a:gd name="T2" fmla="*/ 20 w 184"/>
                <a:gd name="T3" fmla="*/ 29 h 35"/>
                <a:gd name="T4" fmla="*/ 0 w 184"/>
                <a:gd name="T5" fmla="*/ 26 h 35"/>
                <a:gd name="T6" fmla="*/ 184 w 184"/>
                <a:gd name="T7" fmla="*/ 0 h 35"/>
                <a:gd name="T8" fmla="*/ 162 w 184"/>
                <a:gd name="T9" fmla="*/ 17 h 35"/>
                <a:gd name="T10" fmla="*/ 36 w 184"/>
                <a:gd name="T1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4" h="35">
                  <a:moveTo>
                    <a:pt x="36" y="35"/>
                  </a:moveTo>
                  <a:cubicBezTo>
                    <a:pt x="34" y="25"/>
                    <a:pt x="27" y="27"/>
                    <a:pt x="20" y="29"/>
                  </a:cubicBezTo>
                  <a:cubicBezTo>
                    <a:pt x="14" y="31"/>
                    <a:pt x="8" y="34"/>
                    <a:pt x="0" y="26"/>
                  </a:cubicBezTo>
                  <a:cubicBezTo>
                    <a:pt x="62" y="15"/>
                    <a:pt x="123" y="7"/>
                    <a:pt x="184" y="0"/>
                  </a:cubicBezTo>
                  <a:cubicBezTo>
                    <a:pt x="180" y="10"/>
                    <a:pt x="174" y="15"/>
                    <a:pt x="162" y="17"/>
                  </a:cubicBezTo>
                  <a:cubicBezTo>
                    <a:pt x="120" y="22"/>
                    <a:pt x="78" y="29"/>
                    <a:pt x="36" y="35"/>
                  </a:cubicBezTo>
                  <a:close/>
                </a:path>
              </a:pathLst>
            </a:custGeom>
            <a:solidFill>
              <a:srgbClr val="0E66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" name="Freeform 164"/>
            <p:cNvSpPr>
              <a:spLocks/>
            </p:cNvSpPr>
            <p:nvPr userDrawn="1"/>
          </p:nvSpPr>
          <p:spPr bwMode="auto">
            <a:xfrm>
              <a:off x="3894138" y="5792788"/>
              <a:ext cx="323850" cy="112713"/>
            </a:xfrm>
            <a:custGeom>
              <a:avLst/>
              <a:gdLst>
                <a:gd name="T0" fmla="*/ 74 w 86"/>
                <a:gd name="T1" fmla="*/ 0 h 30"/>
                <a:gd name="T2" fmla="*/ 86 w 86"/>
                <a:gd name="T3" fmla="*/ 9 h 30"/>
                <a:gd name="T4" fmla="*/ 30 w 86"/>
                <a:gd name="T5" fmla="*/ 24 h 30"/>
                <a:gd name="T6" fmla="*/ 6 w 86"/>
                <a:gd name="T7" fmla="*/ 25 h 30"/>
                <a:gd name="T8" fmla="*/ 10 w 86"/>
                <a:gd name="T9" fmla="*/ 16 h 30"/>
                <a:gd name="T10" fmla="*/ 15 w 86"/>
                <a:gd name="T11" fmla="*/ 13 h 30"/>
                <a:gd name="T12" fmla="*/ 74 w 86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30">
                  <a:moveTo>
                    <a:pt x="74" y="0"/>
                  </a:moveTo>
                  <a:cubicBezTo>
                    <a:pt x="78" y="3"/>
                    <a:pt x="84" y="4"/>
                    <a:pt x="86" y="9"/>
                  </a:cubicBezTo>
                  <a:cubicBezTo>
                    <a:pt x="72" y="30"/>
                    <a:pt x="48" y="18"/>
                    <a:pt x="30" y="24"/>
                  </a:cubicBezTo>
                  <a:cubicBezTo>
                    <a:pt x="23" y="26"/>
                    <a:pt x="14" y="25"/>
                    <a:pt x="6" y="25"/>
                  </a:cubicBezTo>
                  <a:cubicBezTo>
                    <a:pt x="0" y="19"/>
                    <a:pt x="10" y="20"/>
                    <a:pt x="10" y="16"/>
                  </a:cubicBezTo>
                  <a:cubicBezTo>
                    <a:pt x="11" y="15"/>
                    <a:pt x="13" y="14"/>
                    <a:pt x="15" y="13"/>
                  </a:cubicBezTo>
                  <a:cubicBezTo>
                    <a:pt x="34" y="9"/>
                    <a:pt x="54" y="4"/>
                    <a:pt x="74" y="0"/>
                  </a:cubicBezTo>
                  <a:close/>
                </a:path>
              </a:pathLst>
            </a:custGeom>
            <a:solidFill>
              <a:srgbClr val="D6E9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8" name="Freeform 165"/>
            <p:cNvSpPr>
              <a:spLocks/>
            </p:cNvSpPr>
            <p:nvPr userDrawn="1"/>
          </p:nvSpPr>
          <p:spPr bwMode="auto">
            <a:xfrm>
              <a:off x="1919288" y="5943600"/>
              <a:ext cx="404813" cy="134938"/>
            </a:xfrm>
            <a:custGeom>
              <a:avLst/>
              <a:gdLst>
                <a:gd name="T0" fmla="*/ 8 w 108"/>
                <a:gd name="T1" fmla="*/ 36 h 36"/>
                <a:gd name="T2" fmla="*/ 18 w 108"/>
                <a:gd name="T3" fmla="*/ 11 h 36"/>
                <a:gd name="T4" fmla="*/ 94 w 108"/>
                <a:gd name="T5" fmla="*/ 5 h 36"/>
                <a:gd name="T6" fmla="*/ 108 w 108"/>
                <a:gd name="T7" fmla="*/ 20 h 36"/>
                <a:gd name="T8" fmla="*/ 8 w 108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36">
                  <a:moveTo>
                    <a:pt x="8" y="36"/>
                  </a:moveTo>
                  <a:cubicBezTo>
                    <a:pt x="0" y="23"/>
                    <a:pt x="7" y="17"/>
                    <a:pt x="18" y="11"/>
                  </a:cubicBezTo>
                  <a:cubicBezTo>
                    <a:pt x="42" y="0"/>
                    <a:pt x="69" y="5"/>
                    <a:pt x="94" y="5"/>
                  </a:cubicBezTo>
                  <a:cubicBezTo>
                    <a:pt x="104" y="5"/>
                    <a:pt x="102" y="16"/>
                    <a:pt x="108" y="20"/>
                  </a:cubicBezTo>
                  <a:cubicBezTo>
                    <a:pt x="75" y="30"/>
                    <a:pt x="42" y="34"/>
                    <a:pt x="8" y="36"/>
                  </a:cubicBezTo>
                  <a:close/>
                </a:path>
              </a:pathLst>
            </a:custGeom>
            <a:solidFill>
              <a:srgbClr val="1056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9" name="Freeform 166"/>
            <p:cNvSpPr>
              <a:spLocks/>
            </p:cNvSpPr>
            <p:nvPr userDrawn="1"/>
          </p:nvSpPr>
          <p:spPr bwMode="auto">
            <a:xfrm>
              <a:off x="3838575" y="5894388"/>
              <a:ext cx="74613" cy="65088"/>
            </a:xfrm>
            <a:custGeom>
              <a:avLst/>
              <a:gdLst>
                <a:gd name="T0" fmla="*/ 0 w 20"/>
                <a:gd name="T1" fmla="*/ 9 h 17"/>
                <a:gd name="T2" fmla="*/ 20 w 20"/>
                <a:gd name="T3" fmla="*/ 1 h 17"/>
                <a:gd name="T4" fmla="*/ 0 w 20"/>
                <a:gd name="T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7">
                  <a:moveTo>
                    <a:pt x="0" y="9"/>
                  </a:moveTo>
                  <a:cubicBezTo>
                    <a:pt x="4" y="0"/>
                    <a:pt x="13" y="1"/>
                    <a:pt x="20" y="1"/>
                  </a:cubicBezTo>
                  <a:cubicBezTo>
                    <a:pt x="19" y="17"/>
                    <a:pt x="7" y="6"/>
                    <a:pt x="0" y="9"/>
                  </a:cubicBezTo>
                  <a:close/>
                </a:path>
              </a:pathLst>
            </a:custGeom>
            <a:solidFill>
              <a:srgbClr val="0C7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0" name="Freeform 167"/>
            <p:cNvSpPr>
              <a:spLocks/>
            </p:cNvSpPr>
            <p:nvPr userDrawn="1"/>
          </p:nvSpPr>
          <p:spPr bwMode="auto">
            <a:xfrm>
              <a:off x="4348163" y="5432425"/>
              <a:ext cx="571500" cy="153988"/>
            </a:xfrm>
            <a:custGeom>
              <a:avLst/>
              <a:gdLst>
                <a:gd name="T0" fmla="*/ 0 w 152"/>
                <a:gd name="T1" fmla="*/ 12 h 41"/>
                <a:gd name="T2" fmla="*/ 76 w 152"/>
                <a:gd name="T3" fmla="*/ 4 h 41"/>
                <a:gd name="T4" fmla="*/ 146 w 152"/>
                <a:gd name="T5" fmla="*/ 9 h 41"/>
                <a:gd name="T6" fmla="*/ 152 w 152"/>
                <a:gd name="T7" fmla="*/ 12 h 41"/>
                <a:gd name="T8" fmla="*/ 125 w 152"/>
                <a:gd name="T9" fmla="*/ 24 h 41"/>
                <a:gd name="T10" fmla="*/ 64 w 152"/>
                <a:gd name="T11" fmla="*/ 29 h 41"/>
                <a:gd name="T12" fmla="*/ 16 w 152"/>
                <a:gd name="T13" fmla="*/ 28 h 41"/>
                <a:gd name="T14" fmla="*/ 8 w 152"/>
                <a:gd name="T15" fmla="*/ 23 h 41"/>
                <a:gd name="T16" fmla="*/ 0 w 152"/>
                <a:gd name="T17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41">
                  <a:moveTo>
                    <a:pt x="0" y="12"/>
                  </a:moveTo>
                  <a:cubicBezTo>
                    <a:pt x="25" y="7"/>
                    <a:pt x="50" y="0"/>
                    <a:pt x="76" y="4"/>
                  </a:cubicBezTo>
                  <a:cubicBezTo>
                    <a:pt x="99" y="9"/>
                    <a:pt x="122" y="12"/>
                    <a:pt x="146" y="9"/>
                  </a:cubicBezTo>
                  <a:cubicBezTo>
                    <a:pt x="148" y="8"/>
                    <a:pt x="150" y="11"/>
                    <a:pt x="152" y="12"/>
                  </a:cubicBezTo>
                  <a:cubicBezTo>
                    <a:pt x="143" y="16"/>
                    <a:pt x="132" y="16"/>
                    <a:pt x="125" y="24"/>
                  </a:cubicBezTo>
                  <a:cubicBezTo>
                    <a:pt x="106" y="34"/>
                    <a:pt x="86" y="41"/>
                    <a:pt x="64" y="29"/>
                  </a:cubicBezTo>
                  <a:cubicBezTo>
                    <a:pt x="49" y="20"/>
                    <a:pt x="32" y="24"/>
                    <a:pt x="16" y="28"/>
                  </a:cubicBezTo>
                  <a:cubicBezTo>
                    <a:pt x="14" y="25"/>
                    <a:pt x="9" y="28"/>
                    <a:pt x="8" y="23"/>
                  </a:cubicBezTo>
                  <a:cubicBezTo>
                    <a:pt x="5" y="20"/>
                    <a:pt x="0" y="18"/>
                    <a:pt x="0" y="12"/>
                  </a:cubicBezTo>
                  <a:close/>
                </a:path>
              </a:pathLst>
            </a:custGeom>
            <a:solidFill>
              <a:srgbClr val="165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1" name="Freeform 168"/>
            <p:cNvSpPr>
              <a:spLocks/>
            </p:cNvSpPr>
            <p:nvPr userDrawn="1"/>
          </p:nvSpPr>
          <p:spPr bwMode="auto">
            <a:xfrm>
              <a:off x="4232275" y="5649913"/>
              <a:ext cx="195263" cy="93663"/>
            </a:xfrm>
            <a:custGeom>
              <a:avLst/>
              <a:gdLst>
                <a:gd name="T0" fmla="*/ 0 w 52"/>
                <a:gd name="T1" fmla="*/ 14 h 25"/>
                <a:gd name="T2" fmla="*/ 39 w 52"/>
                <a:gd name="T3" fmla="*/ 3 h 25"/>
                <a:gd name="T4" fmla="*/ 51 w 52"/>
                <a:gd name="T5" fmla="*/ 7 h 25"/>
                <a:gd name="T6" fmla="*/ 42 w 52"/>
                <a:gd name="T7" fmla="*/ 14 h 25"/>
                <a:gd name="T8" fmla="*/ 15 w 52"/>
                <a:gd name="T9" fmla="*/ 19 h 25"/>
                <a:gd name="T10" fmla="*/ 0 w 52"/>
                <a:gd name="T11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25">
                  <a:moveTo>
                    <a:pt x="0" y="14"/>
                  </a:moveTo>
                  <a:cubicBezTo>
                    <a:pt x="13" y="10"/>
                    <a:pt x="26" y="6"/>
                    <a:pt x="39" y="3"/>
                  </a:cubicBezTo>
                  <a:cubicBezTo>
                    <a:pt x="43" y="2"/>
                    <a:pt x="49" y="0"/>
                    <a:pt x="51" y="7"/>
                  </a:cubicBezTo>
                  <a:cubicBezTo>
                    <a:pt x="52" y="14"/>
                    <a:pt x="47" y="14"/>
                    <a:pt x="42" y="14"/>
                  </a:cubicBezTo>
                  <a:cubicBezTo>
                    <a:pt x="33" y="16"/>
                    <a:pt x="24" y="18"/>
                    <a:pt x="15" y="19"/>
                  </a:cubicBezTo>
                  <a:cubicBezTo>
                    <a:pt x="9" y="19"/>
                    <a:pt x="2" y="25"/>
                    <a:pt x="0" y="14"/>
                  </a:cubicBezTo>
                  <a:close/>
                </a:path>
              </a:pathLst>
            </a:custGeom>
            <a:solidFill>
              <a:srgbClr val="CAE4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2" name="Freeform 169"/>
            <p:cNvSpPr>
              <a:spLocks/>
            </p:cNvSpPr>
            <p:nvPr userDrawn="1"/>
          </p:nvSpPr>
          <p:spPr bwMode="auto">
            <a:xfrm>
              <a:off x="4248150" y="5510213"/>
              <a:ext cx="160338" cy="76200"/>
            </a:xfrm>
            <a:custGeom>
              <a:avLst/>
              <a:gdLst>
                <a:gd name="T0" fmla="*/ 35 w 43"/>
                <a:gd name="T1" fmla="*/ 2 h 20"/>
                <a:gd name="T2" fmla="*/ 43 w 43"/>
                <a:gd name="T3" fmla="*/ 7 h 20"/>
                <a:gd name="T4" fmla="*/ 0 w 43"/>
                <a:gd name="T5" fmla="*/ 14 h 20"/>
                <a:gd name="T6" fmla="*/ 35 w 43"/>
                <a:gd name="T7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20">
                  <a:moveTo>
                    <a:pt x="35" y="2"/>
                  </a:moveTo>
                  <a:cubicBezTo>
                    <a:pt x="38" y="3"/>
                    <a:pt x="42" y="3"/>
                    <a:pt x="43" y="7"/>
                  </a:cubicBezTo>
                  <a:cubicBezTo>
                    <a:pt x="29" y="8"/>
                    <a:pt x="17" y="20"/>
                    <a:pt x="0" y="14"/>
                  </a:cubicBezTo>
                  <a:cubicBezTo>
                    <a:pt x="10" y="0"/>
                    <a:pt x="24" y="6"/>
                    <a:pt x="35" y="2"/>
                  </a:cubicBezTo>
                  <a:close/>
                </a:path>
              </a:pathLst>
            </a:custGeom>
            <a:solidFill>
              <a:srgbClr val="A9D2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3" name="Freeform 170"/>
            <p:cNvSpPr>
              <a:spLocks/>
            </p:cNvSpPr>
            <p:nvPr userDrawn="1"/>
          </p:nvSpPr>
          <p:spPr bwMode="auto">
            <a:xfrm>
              <a:off x="4127500" y="5691188"/>
              <a:ext cx="161925" cy="65088"/>
            </a:xfrm>
            <a:custGeom>
              <a:avLst/>
              <a:gdLst>
                <a:gd name="T0" fmla="*/ 28 w 43"/>
                <a:gd name="T1" fmla="*/ 3 h 17"/>
                <a:gd name="T2" fmla="*/ 43 w 43"/>
                <a:gd name="T3" fmla="*/ 8 h 17"/>
                <a:gd name="T4" fmla="*/ 0 w 43"/>
                <a:gd name="T5" fmla="*/ 17 h 17"/>
                <a:gd name="T6" fmla="*/ 28 w 43"/>
                <a:gd name="T7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7">
                  <a:moveTo>
                    <a:pt x="28" y="3"/>
                  </a:moveTo>
                  <a:cubicBezTo>
                    <a:pt x="31" y="11"/>
                    <a:pt x="38" y="6"/>
                    <a:pt x="43" y="8"/>
                  </a:cubicBezTo>
                  <a:cubicBezTo>
                    <a:pt x="30" y="15"/>
                    <a:pt x="15" y="6"/>
                    <a:pt x="0" y="17"/>
                  </a:cubicBezTo>
                  <a:cubicBezTo>
                    <a:pt x="7" y="0"/>
                    <a:pt x="18" y="3"/>
                    <a:pt x="28" y="3"/>
                  </a:cubicBezTo>
                  <a:close/>
                </a:path>
              </a:pathLst>
            </a:custGeom>
            <a:solidFill>
              <a:srgbClr val="2E8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4" name="Freeform 171"/>
            <p:cNvSpPr>
              <a:spLocks/>
            </p:cNvSpPr>
            <p:nvPr userDrawn="1"/>
          </p:nvSpPr>
          <p:spPr bwMode="auto">
            <a:xfrm>
              <a:off x="3819525" y="5619750"/>
              <a:ext cx="127000" cy="41275"/>
            </a:xfrm>
            <a:custGeom>
              <a:avLst/>
              <a:gdLst>
                <a:gd name="T0" fmla="*/ 34 w 34"/>
                <a:gd name="T1" fmla="*/ 2 h 11"/>
                <a:gd name="T2" fmla="*/ 27 w 34"/>
                <a:gd name="T3" fmla="*/ 5 h 11"/>
                <a:gd name="T4" fmla="*/ 0 w 34"/>
                <a:gd name="T5" fmla="*/ 11 h 11"/>
                <a:gd name="T6" fmla="*/ 34 w 34"/>
                <a:gd name="T7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1">
                  <a:moveTo>
                    <a:pt x="34" y="2"/>
                  </a:moveTo>
                  <a:cubicBezTo>
                    <a:pt x="32" y="3"/>
                    <a:pt x="30" y="5"/>
                    <a:pt x="27" y="5"/>
                  </a:cubicBezTo>
                  <a:cubicBezTo>
                    <a:pt x="20" y="7"/>
                    <a:pt x="13" y="8"/>
                    <a:pt x="0" y="11"/>
                  </a:cubicBezTo>
                  <a:cubicBezTo>
                    <a:pt x="13" y="0"/>
                    <a:pt x="23" y="0"/>
                    <a:pt x="34" y="2"/>
                  </a:cubicBezTo>
                  <a:close/>
                </a:path>
              </a:pathLst>
            </a:custGeom>
            <a:solidFill>
              <a:srgbClr val="1C7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904904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 userDrawn="1"/>
        </p:nvGrpSpPr>
        <p:grpSpPr>
          <a:xfrm>
            <a:off x="-36255" y="0"/>
            <a:ext cx="12192000" cy="294951"/>
            <a:chOff x="-849313" y="-698500"/>
            <a:chExt cx="14414501" cy="338137"/>
          </a:xfrm>
        </p:grpSpPr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602615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565150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5275262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7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7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4900612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4524375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414972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377507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3398837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7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7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3024187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2647950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5"/>
            <p:cNvSpPr>
              <a:spLocks/>
            </p:cNvSpPr>
            <p:nvPr/>
          </p:nvSpPr>
          <p:spPr bwMode="auto">
            <a:xfrm>
              <a:off x="227330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189865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7"/>
            <p:cNvSpPr>
              <a:spLocks/>
            </p:cNvSpPr>
            <p:nvPr/>
          </p:nvSpPr>
          <p:spPr bwMode="auto">
            <a:xfrm>
              <a:off x="1522412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7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7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auto">
            <a:xfrm>
              <a:off x="1147762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9"/>
            <p:cNvSpPr>
              <a:spLocks/>
            </p:cNvSpPr>
            <p:nvPr/>
          </p:nvSpPr>
          <p:spPr bwMode="auto">
            <a:xfrm>
              <a:off x="771525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0"/>
            <p:cNvSpPr>
              <a:spLocks/>
            </p:cNvSpPr>
            <p:nvPr/>
          </p:nvSpPr>
          <p:spPr bwMode="auto">
            <a:xfrm>
              <a:off x="39687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1"/>
            <p:cNvSpPr>
              <a:spLocks/>
            </p:cNvSpPr>
            <p:nvPr/>
          </p:nvSpPr>
          <p:spPr bwMode="auto">
            <a:xfrm>
              <a:off x="20637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auto">
            <a:xfrm>
              <a:off x="-354013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3"/>
            <p:cNvSpPr>
              <a:spLocks/>
            </p:cNvSpPr>
            <p:nvPr/>
          </p:nvSpPr>
          <p:spPr bwMode="auto">
            <a:xfrm>
              <a:off x="-728663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4"/>
            <p:cNvSpPr>
              <a:spLocks/>
            </p:cNvSpPr>
            <p:nvPr/>
          </p:nvSpPr>
          <p:spPr bwMode="auto">
            <a:xfrm>
              <a:off x="-849313" y="-698500"/>
              <a:ext cx="120650" cy="214312"/>
            </a:xfrm>
            <a:custGeom>
              <a:avLst/>
              <a:gdLst>
                <a:gd name="T0" fmla="*/ 76 w 76"/>
                <a:gd name="T1" fmla="*/ 0 h 135"/>
                <a:gd name="T2" fmla="*/ 0 w 76"/>
                <a:gd name="T3" fmla="*/ 0 h 135"/>
                <a:gd name="T4" fmla="*/ 0 w 76"/>
                <a:gd name="T5" fmla="*/ 135 h 135"/>
                <a:gd name="T6" fmla="*/ 17 w 76"/>
                <a:gd name="T7" fmla="*/ 105 h 135"/>
                <a:gd name="T8" fmla="*/ 76 w 76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35">
                  <a:moveTo>
                    <a:pt x="76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17" y="105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5"/>
            <p:cNvSpPr>
              <a:spLocks/>
            </p:cNvSpPr>
            <p:nvPr/>
          </p:nvSpPr>
          <p:spPr bwMode="auto">
            <a:xfrm>
              <a:off x="13531850" y="-698500"/>
              <a:ext cx="33338" cy="53975"/>
            </a:xfrm>
            <a:custGeom>
              <a:avLst/>
              <a:gdLst>
                <a:gd name="T0" fmla="*/ 0 w 21"/>
                <a:gd name="T1" fmla="*/ 0 h 34"/>
                <a:gd name="T2" fmla="*/ 21 w 21"/>
                <a:gd name="T3" fmla="*/ 34 h 34"/>
                <a:gd name="T4" fmla="*/ 21 w 21"/>
                <a:gd name="T5" fmla="*/ 0 h 34"/>
                <a:gd name="T6" fmla="*/ 0 w 21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4">
                  <a:moveTo>
                    <a:pt x="0" y="0"/>
                  </a:moveTo>
                  <a:lnTo>
                    <a:pt x="21" y="34"/>
                  </a:lnTo>
                  <a:lnTo>
                    <a:pt x="2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6"/>
            <p:cNvSpPr>
              <a:spLocks/>
            </p:cNvSpPr>
            <p:nvPr/>
          </p:nvSpPr>
          <p:spPr bwMode="auto">
            <a:xfrm>
              <a:off x="1315720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7"/>
            <p:cNvSpPr>
              <a:spLocks/>
            </p:cNvSpPr>
            <p:nvPr/>
          </p:nvSpPr>
          <p:spPr bwMode="auto">
            <a:xfrm>
              <a:off x="12780963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8"/>
            <p:cNvSpPr>
              <a:spLocks/>
            </p:cNvSpPr>
            <p:nvPr/>
          </p:nvSpPr>
          <p:spPr bwMode="auto">
            <a:xfrm>
              <a:off x="12406313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9"/>
            <p:cNvSpPr>
              <a:spLocks/>
            </p:cNvSpPr>
            <p:nvPr/>
          </p:nvSpPr>
          <p:spPr bwMode="auto">
            <a:xfrm>
              <a:off x="12030075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0"/>
            <p:cNvSpPr>
              <a:spLocks/>
            </p:cNvSpPr>
            <p:nvPr/>
          </p:nvSpPr>
          <p:spPr bwMode="auto">
            <a:xfrm>
              <a:off x="1165542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1"/>
            <p:cNvSpPr>
              <a:spLocks/>
            </p:cNvSpPr>
            <p:nvPr/>
          </p:nvSpPr>
          <p:spPr bwMode="auto">
            <a:xfrm>
              <a:off x="1128077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2"/>
            <p:cNvSpPr>
              <a:spLocks/>
            </p:cNvSpPr>
            <p:nvPr/>
          </p:nvSpPr>
          <p:spPr bwMode="auto">
            <a:xfrm>
              <a:off x="10904538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3"/>
            <p:cNvSpPr>
              <a:spLocks/>
            </p:cNvSpPr>
            <p:nvPr/>
          </p:nvSpPr>
          <p:spPr bwMode="auto">
            <a:xfrm>
              <a:off x="10529888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4"/>
            <p:cNvSpPr>
              <a:spLocks/>
            </p:cNvSpPr>
            <p:nvPr/>
          </p:nvSpPr>
          <p:spPr bwMode="auto">
            <a:xfrm>
              <a:off x="10153650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977900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6"/>
            <p:cNvSpPr>
              <a:spLocks/>
            </p:cNvSpPr>
            <p:nvPr/>
          </p:nvSpPr>
          <p:spPr bwMode="auto">
            <a:xfrm>
              <a:off x="940435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7"/>
            <p:cNvSpPr>
              <a:spLocks/>
            </p:cNvSpPr>
            <p:nvPr/>
          </p:nvSpPr>
          <p:spPr bwMode="auto">
            <a:xfrm>
              <a:off x="9028113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8"/>
            <p:cNvSpPr>
              <a:spLocks/>
            </p:cNvSpPr>
            <p:nvPr/>
          </p:nvSpPr>
          <p:spPr bwMode="auto">
            <a:xfrm>
              <a:off x="8653463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9"/>
            <p:cNvSpPr>
              <a:spLocks/>
            </p:cNvSpPr>
            <p:nvPr/>
          </p:nvSpPr>
          <p:spPr bwMode="auto">
            <a:xfrm>
              <a:off x="8277225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40"/>
            <p:cNvSpPr>
              <a:spLocks/>
            </p:cNvSpPr>
            <p:nvPr/>
          </p:nvSpPr>
          <p:spPr bwMode="auto">
            <a:xfrm>
              <a:off x="790257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41"/>
            <p:cNvSpPr>
              <a:spLocks/>
            </p:cNvSpPr>
            <p:nvPr/>
          </p:nvSpPr>
          <p:spPr bwMode="auto">
            <a:xfrm>
              <a:off x="752792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42"/>
            <p:cNvSpPr>
              <a:spLocks/>
            </p:cNvSpPr>
            <p:nvPr/>
          </p:nvSpPr>
          <p:spPr bwMode="auto">
            <a:xfrm>
              <a:off x="7151688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43"/>
            <p:cNvSpPr>
              <a:spLocks/>
            </p:cNvSpPr>
            <p:nvPr/>
          </p:nvSpPr>
          <p:spPr bwMode="auto">
            <a:xfrm>
              <a:off x="6777038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4"/>
            <p:cNvSpPr>
              <a:spLocks/>
            </p:cNvSpPr>
            <p:nvPr/>
          </p:nvSpPr>
          <p:spPr bwMode="auto">
            <a:xfrm>
              <a:off x="6400800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rgbClr val="007934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0" name="Grupo 49"/>
          <p:cNvGrpSpPr/>
          <p:nvPr userDrawn="1"/>
        </p:nvGrpSpPr>
        <p:grpSpPr>
          <a:xfrm rot="10800000">
            <a:off x="0" y="6563049"/>
            <a:ext cx="12192000" cy="294951"/>
            <a:chOff x="-849313" y="-698500"/>
            <a:chExt cx="14414501" cy="338137"/>
          </a:xfrm>
        </p:grpSpPr>
        <p:sp>
          <p:nvSpPr>
            <p:cNvPr id="51" name="Freeform 5"/>
            <p:cNvSpPr>
              <a:spLocks/>
            </p:cNvSpPr>
            <p:nvPr/>
          </p:nvSpPr>
          <p:spPr bwMode="auto">
            <a:xfrm>
              <a:off x="602615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6"/>
            <p:cNvSpPr>
              <a:spLocks/>
            </p:cNvSpPr>
            <p:nvPr/>
          </p:nvSpPr>
          <p:spPr bwMode="auto">
            <a:xfrm>
              <a:off x="565150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7"/>
            <p:cNvSpPr>
              <a:spLocks/>
            </p:cNvSpPr>
            <p:nvPr/>
          </p:nvSpPr>
          <p:spPr bwMode="auto">
            <a:xfrm>
              <a:off x="5275262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7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7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8"/>
            <p:cNvSpPr>
              <a:spLocks/>
            </p:cNvSpPr>
            <p:nvPr/>
          </p:nvSpPr>
          <p:spPr bwMode="auto">
            <a:xfrm>
              <a:off x="4900612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9"/>
            <p:cNvSpPr>
              <a:spLocks/>
            </p:cNvSpPr>
            <p:nvPr/>
          </p:nvSpPr>
          <p:spPr bwMode="auto">
            <a:xfrm>
              <a:off x="4524375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0"/>
            <p:cNvSpPr>
              <a:spLocks/>
            </p:cNvSpPr>
            <p:nvPr/>
          </p:nvSpPr>
          <p:spPr bwMode="auto">
            <a:xfrm>
              <a:off x="414972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1"/>
            <p:cNvSpPr>
              <a:spLocks/>
            </p:cNvSpPr>
            <p:nvPr/>
          </p:nvSpPr>
          <p:spPr bwMode="auto">
            <a:xfrm>
              <a:off x="377507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2"/>
            <p:cNvSpPr>
              <a:spLocks/>
            </p:cNvSpPr>
            <p:nvPr/>
          </p:nvSpPr>
          <p:spPr bwMode="auto">
            <a:xfrm>
              <a:off x="3398837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7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7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3"/>
            <p:cNvSpPr>
              <a:spLocks/>
            </p:cNvSpPr>
            <p:nvPr/>
          </p:nvSpPr>
          <p:spPr bwMode="auto">
            <a:xfrm>
              <a:off x="3024187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4"/>
            <p:cNvSpPr>
              <a:spLocks/>
            </p:cNvSpPr>
            <p:nvPr/>
          </p:nvSpPr>
          <p:spPr bwMode="auto">
            <a:xfrm>
              <a:off x="2647950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5"/>
            <p:cNvSpPr>
              <a:spLocks/>
            </p:cNvSpPr>
            <p:nvPr/>
          </p:nvSpPr>
          <p:spPr bwMode="auto">
            <a:xfrm>
              <a:off x="227330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6"/>
            <p:cNvSpPr>
              <a:spLocks/>
            </p:cNvSpPr>
            <p:nvPr/>
          </p:nvSpPr>
          <p:spPr bwMode="auto">
            <a:xfrm>
              <a:off x="189865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7"/>
            <p:cNvSpPr>
              <a:spLocks/>
            </p:cNvSpPr>
            <p:nvPr/>
          </p:nvSpPr>
          <p:spPr bwMode="auto">
            <a:xfrm>
              <a:off x="1522412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7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7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8"/>
            <p:cNvSpPr>
              <a:spLocks/>
            </p:cNvSpPr>
            <p:nvPr/>
          </p:nvSpPr>
          <p:spPr bwMode="auto">
            <a:xfrm>
              <a:off x="1147762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9"/>
            <p:cNvSpPr>
              <a:spLocks/>
            </p:cNvSpPr>
            <p:nvPr/>
          </p:nvSpPr>
          <p:spPr bwMode="auto">
            <a:xfrm>
              <a:off x="771525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0"/>
            <p:cNvSpPr>
              <a:spLocks/>
            </p:cNvSpPr>
            <p:nvPr/>
          </p:nvSpPr>
          <p:spPr bwMode="auto">
            <a:xfrm>
              <a:off x="39687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1"/>
            <p:cNvSpPr>
              <a:spLocks/>
            </p:cNvSpPr>
            <p:nvPr/>
          </p:nvSpPr>
          <p:spPr bwMode="auto">
            <a:xfrm>
              <a:off x="20637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2"/>
            <p:cNvSpPr>
              <a:spLocks/>
            </p:cNvSpPr>
            <p:nvPr/>
          </p:nvSpPr>
          <p:spPr bwMode="auto">
            <a:xfrm>
              <a:off x="-354013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3"/>
            <p:cNvSpPr>
              <a:spLocks/>
            </p:cNvSpPr>
            <p:nvPr/>
          </p:nvSpPr>
          <p:spPr bwMode="auto">
            <a:xfrm>
              <a:off x="-728663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4"/>
            <p:cNvSpPr>
              <a:spLocks/>
            </p:cNvSpPr>
            <p:nvPr/>
          </p:nvSpPr>
          <p:spPr bwMode="auto">
            <a:xfrm>
              <a:off x="-849313" y="-698500"/>
              <a:ext cx="120650" cy="214312"/>
            </a:xfrm>
            <a:custGeom>
              <a:avLst/>
              <a:gdLst>
                <a:gd name="T0" fmla="*/ 76 w 76"/>
                <a:gd name="T1" fmla="*/ 0 h 135"/>
                <a:gd name="T2" fmla="*/ 0 w 76"/>
                <a:gd name="T3" fmla="*/ 0 h 135"/>
                <a:gd name="T4" fmla="*/ 0 w 76"/>
                <a:gd name="T5" fmla="*/ 135 h 135"/>
                <a:gd name="T6" fmla="*/ 17 w 76"/>
                <a:gd name="T7" fmla="*/ 105 h 135"/>
                <a:gd name="T8" fmla="*/ 76 w 76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35">
                  <a:moveTo>
                    <a:pt x="76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17" y="105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5"/>
            <p:cNvSpPr>
              <a:spLocks/>
            </p:cNvSpPr>
            <p:nvPr/>
          </p:nvSpPr>
          <p:spPr bwMode="auto">
            <a:xfrm>
              <a:off x="13531850" y="-698500"/>
              <a:ext cx="33338" cy="53975"/>
            </a:xfrm>
            <a:custGeom>
              <a:avLst/>
              <a:gdLst>
                <a:gd name="T0" fmla="*/ 0 w 21"/>
                <a:gd name="T1" fmla="*/ 0 h 34"/>
                <a:gd name="T2" fmla="*/ 21 w 21"/>
                <a:gd name="T3" fmla="*/ 34 h 34"/>
                <a:gd name="T4" fmla="*/ 21 w 21"/>
                <a:gd name="T5" fmla="*/ 0 h 34"/>
                <a:gd name="T6" fmla="*/ 0 w 21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4">
                  <a:moveTo>
                    <a:pt x="0" y="0"/>
                  </a:moveTo>
                  <a:lnTo>
                    <a:pt x="21" y="34"/>
                  </a:lnTo>
                  <a:lnTo>
                    <a:pt x="2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6"/>
            <p:cNvSpPr>
              <a:spLocks/>
            </p:cNvSpPr>
            <p:nvPr/>
          </p:nvSpPr>
          <p:spPr bwMode="auto">
            <a:xfrm>
              <a:off x="1315720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27"/>
            <p:cNvSpPr>
              <a:spLocks/>
            </p:cNvSpPr>
            <p:nvPr/>
          </p:nvSpPr>
          <p:spPr bwMode="auto">
            <a:xfrm>
              <a:off x="12780963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8"/>
            <p:cNvSpPr>
              <a:spLocks/>
            </p:cNvSpPr>
            <p:nvPr/>
          </p:nvSpPr>
          <p:spPr bwMode="auto">
            <a:xfrm>
              <a:off x="12406313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29"/>
            <p:cNvSpPr>
              <a:spLocks/>
            </p:cNvSpPr>
            <p:nvPr/>
          </p:nvSpPr>
          <p:spPr bwMode="auto">
            <a:xfrm>
              <a:off x="12030075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30"/>
            <p:cNvSpPr>
              <a:spLocks/>
            </p:cNvSpPr>
            <p:nvPr/>
          </p:nvSpPr>
          <p:spPr bwMode="auto">
            <a:xfrm>
              <a:off x="1165542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1"/>
            <p:cNvSpPr>
              <a:spLocks/>
            </p:cNvSpPr>
            <p:nvPr/>
          </p:nvSpPr>
          <p:spPr bwMode="auto">
            <a:xfrm>
              <a:off x="1128077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32"/>
            <p:cNvSpPr>
              <a:spLocks/>
            </p:cNvSpPr>
            <p:nvPr/>
          </p:nvSpPr>
          <p:spPr bwMode="auto">
            <a:xfrm>
              <a:off x="10904538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33"/>
            <p:cNvSpPr>
              <a:spLocks/>
            </p:cNvSpPr>
            <p:nvPr/>
          </p:nvSpPr>
          <p:spPr bwMode="auto">
            <a:xfrm>
              <a:off x="10529888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34"/>
            <p:cNvSpPr>
              <a:spLocks/>
            </p:cNvSpPr>
            <p:nvPr/>
          </p:nvSpPr>
          <p:spPr bwMode="auto">
            <a:xfrm>
              <a:off x="10153650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35"/>
            <p:cNvSpPr>
              <a:spLocks/>
            </p:cNvSpPr>
            <p:nvPr/>
          </p:nvSpPr>
          <p:spPr bwMode="auto">
            <a:xfrm>
              <a:off x="977900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36"/>
            <p:cNvSpPr>
              <a:spLocks/>
            </p:cNvSpPr>
            <p:nvPr/>
          </p:nvSpPr>
          <p:spPr bwMode="auto">
            <a:xfrm>
              <a:off x="940435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37"/>
            <p:cNvSpPr>
              <a:spLocks/>
            </p:cNvSpPr>
            <p:nvPr/>
          </p:nvSpPr>
          <p:spPr bwMode="auto">
            <a:xfrm>
              <a:off x="9028113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38"/>
            <p:cNvSpPr>
              <a:spLocks/>
            </p:cNvSpPr>
            <p:nvPr/>
          </p:nvSpPr>
          <p:spPr bwMode="auto">
            <a:xfrm>
              <a:off x="8653463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39"/>
            <p:cNvSpPr>
              <a:spLocks/>
            </p:cNvSpPr>
            <p:nvPr/>
          </p:nvSpPr>
          <p:spPr bwMode="auto">
            <a:xfrm>
              <a:off x="8277225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40"/>
            <p:cNvSpPr>
              <a:spLocks/>
            </p:cNvSpPr>
            <p:nvPr/>
          </p:nvSpPr>
          <p:spPr bwMode="auto">
            <a:xfrm>
              <a:off x="790257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41"/>
            <p:cNvSpPr>
              <a:spLocks/>
            </p:cNvSpPr>
            <p:nvPr/>
          </p:nvSpPr>
          <p:spPr bwMode="auto">
            <a:xfrm>
              <a:off x="752792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42"/>
            <p:cNvSpPr>
              <a:spLocks/>
            </p:cNvSpPr>
            <p:nvPr/>
          </p:nvSpPr>
          <p:spPr bwMode="auto">
            <a:xfrm>
              <a:off x="7151688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43"/>
            <p:cNvSpPr>
              <a:spLocks/>
            </p:cNvSpPr>
            <p:nvPr/>
          </p:nvSpPr>
          <p:spPr bwMode="auto">
            <a:xfrm>
              <a:off x="6777038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44"/>
            <p:cNvSpPr>
              <a:spLocks/>
            </p:cNvSpPr>
            <p:nvPr/>
          </p:nvSpPr>
          <p:spPr bwMode="auto">
            <a:xfrm>
              <a:off x="6400800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853383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 Placeholder 9">
            <a:extLst>
              <a:ext uri="{FF2B5EF4-FFF2-40B4-BE49-F238E27FC236}">
                <a16:creationId xmlns:a16="http://schemas.microsoft.com/office/drawing/2014/main" id="{38856908-E351-49CE-A3F5-8308E86B6B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72254" y="96927"/>
            <a:ext cx="629042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rgbClr val="E740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upo 4"/>
          <p:cNvGrpSpPr/>
          <p:nvPr userDrawn="1"/>
        </p:nvGrpSpPr>
        <p:grpSpPr>
          <a:xfrm>
            <a:off x="-21601" y="13926"/>
            <a:ext cx="3581629" cy="827087"/>
            <a:chOff x="980194" y="2079064"/>
            <a:chExt cx="3581629" cy="827087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4298099" y="2085168"/>
              <a:ext cx="263724" cy="309777"/>
            </a:xfrm>
            <a:custGeom>
              <a:avLst/>
              <a:gdLst>
                <a:gd name="T0" fmla="*/ 0 w 179"/>
                <a:gd name="T1" fmla="*/ 94 h 203"/>
                <a:gd name="T2" fmla="*/ 179 w 179"/>
                <a:gd name="T3" fmla="*/ 0 h 203"/>
                <a:gd name="T4" fmla="*/ 170 w 179"/>
                <a:gd name="T5" fmla="*/ 203 h 203"/>
                <a:gd name="T6" fmla="*/ 0 w 179"/>
                <a:gd name="T7" fmla="*/ 9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9" h="203">
                  <a:moveTo>
                    <a:pt x="0" y="94"/>
                  </a:moveTo>
                  <a:lnTo>
                    <a:pt x="179" y="0"/>
                  </a:lnTo>
                  <a:lnTo>
                    <a:pt x="170" y="203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2658300" y="2611634"/>
              <a:ext cx="296137" cy="280782"/>
            </a:xfrm>
            <a:custGeom>
              <a:avLst/>
              <a:gdLst>
                <a:gd name="T0" fmla="*/ 0 w 201"/>
                <a:gd name="T1" fmla="*/ 20 h 184"/>
                <a:gd name="T2" fmla="*/ 201 w 201"/>
                <a:gd name="T3" fmla="*/ 0 h 184"/>
                <a:gd name="T4" fmla="*/ 117 w 201"/>
                <a:gd name="T5" fmla="*/ 184 h 184"/>
                <a:gd name="T6" fmla="*/ 0 w 201"/>
                <a:gd name="T7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0" y="20"/>
                  </a:moveTo>
                  <a:lnTo>
                    <a:pt x="201" y="0"/>
                  </a:lnTo>
                  <a:lnTo>
                    <a:pt x="117" y="184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3088508" y="2535335"/>
              <a:ext cx="291716" cy="294517"/>
            </a:xfrm>
            <a:custGeom>
              <a:avLst/>
              <a:gdLst>
                <a:gd name="T0" fmla="*/ 0 w 198"/>
                <a:gd name="T1" fmla="*/ 37 h 193"/>
                <a:gd name="T2" fmla="*/ 198 w 198"/>
                <a:gd name="T3" fmla="*/ 0 h 193"/>
                <a:gd name="T4" fmla="*/ 131 w 198"/>
                <a:gd name="T5" fmla="*/ 193 h 193"/>
                <a:gd name="T6" fmla="*/ 0 w 198"/>
                <a:gd name="T7" fmla="*/ 37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" h="193">
                  <a:moveTo>
                    <a:pt x="0" y="37"/>
                  </a:moveTo>
                  <a:lnTo>
                    <a:pt x="198" y="0"/>
                  </a:lnTo>
                  <a:lnTo>
                    <a:pt x="131" y="193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3511349" y="2428515"/>
              <a:ext cx="285823" cy="300621"/>
            </a:xfrm>
            <a:custGeom>
              <a:avLst/>
              <a:gdLst>
                <a:gd name="T0" fmla="*/ 0 w 194"/>
                <a:gd name="T1" fmla="*/ 50 h 197"/>
                <a:gd name="T2" fmla="*/ 194 w 194"/>
                <a:gd name="T3" fmla="*/ 0 h 197"/>
                <a:gd name="T4" fmla="*/ 138 w 194"/>
                <a:gd name="T5" fmla="*/ 197 h 197"/>
                <a:gd name="T6" fmla="*/ 0 w 194"/>
                <a:gd name="T7" fmla="*/ 5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197">
                  <a:moveTo>
                    <a:pt x="0" y="50"/>
                  </a:moveTo>
                  <a:lnTo>
                    <a:pt x="194" y="0"/>
                  </a:lnTo>
                  <a:lnTo>
                    <a:pt x="138" y="197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3919458" y="2275916"/>
              <a:ext cx="279930" cy="306725"/>
            </a:xfrm>
            <a:custGeom>
              <a:avLst/>
              <a:gdLst>
                <a:gd name="T0" fmla="*/ 0 w 190"/>
                <a:gd name="T1" fmla="*/ 72 h 201"/>
                <a:gd name="T2" fmla="*/ 190 w 190"/>
                <a:gd name="T3" fmla="*/ 0 h 201"/>
                <a:gd name="T4" fmla="*/ 157 w 190"/>
                <a:gd name="T5" fmla="*/ 201 h 201"/>
                <a:gd name="T6" fmla="*/ 0 w 190"/>
                <a:gd name="T7" fmla="*/ 7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0" h="201">
                  <a:moveTo>
                    <a:pt x="0" y="72"/>
                  </a:moveTo>
                  <a:lnTo>
                    <a:pt x="190" y="0"/>
                  </a:lnTo>
                  <a:lnTo>
                    <a:pt x="157" y="201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983141" y="2408678"/>
              <a:ext cx="287297" cy="303673"/>
            </a:xfrm>
            <a:custGeom>
              <a:avLst/>
              <a:gdLst>
                <a:gd name="T0" fmla="*/ 195 w 195"/>
                <a:gd name="T1" fmla="*/ 59 h 199"/>
                <a:gd name="T2" fmla="*/ 0 w 195"/>
                <a:gd name="T3" fmla="*/ 0 h 199"/>
                <a:gd name="T4" fmla="*/ 41 w 195"/>
                <a:gd name="T5" fmla="*/ 199 h 199"/>
                <a:gd name="T6" fmla="*/ 195 w 195"/>
                <a:gd name="T7" fmla="*/ 5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199">
                  <a:moveTo>
                    <a:pt x="195" y="59"/>
                  </a:moveTo>
                  <a:lnTo>
                    <a:pt x="0" y="0"/>
                  </a:lnTo>
                  <a:lnTo>
                    <a:pt x="41" y="199"/>
                  </a:lnTo>
                  <a:lnTo>
                    <a:pt x="195" y="59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/>
            <p:cNvSpPr>
              <a:spLocks/>
            </p:cNvSpPr>
            <p:nvPr userDrawn="1"/>
          </p:nvSpPr>
          <p:spPr bwMode="auto">
            <a:xfrm>
              <a:off x="2222199" y="2636050"/>
              <a:ext cx="299083" cy="270101"/>
            </a:xfrm>
            <a:custGeom>
              <a:avLst/>
              <a:gdLst>
                <a:gd name="T0" fmla="*/ 203 w 203"/>
                <a:gd name="T1" fmla="*/ 4 h 177"/>
                <a:gd name="T2" fmla="*/ 0 w 203"/>
                <a:gd name="T3" fmla="*/ 0 h 177"/>
                <a:gd name="T4" fmla="*/ 99 w 203"/>
                <a:gd name="T5" fmla="*/ 177 h 177"/>
                <a:gd name="T6" fmla="*/ 203 w 203"/>
                <a:gd name="T7" fmla="*/ 4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177">
                  <a:moveTo>
                    <a:pt x="203" y="4"/>
                  </a:moveTo>
                  <a:lnTo>
                    <a:pt x="0" y="0"/>
                  </a:lnTo>
                  <a:lnTo>
                    <a:pt x="99" y="177"/>
                  </a:lnTo>
                  <a:lnTo>
                    <a:pt x="203" y="4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>
              <a:off x="1794938" y="2605530"/>
              <a:ext cx="296137" cy="280782"/>
            </a:xfrm>
            <a:custGeom>
              <a:avLst/>
              <a:gdLst>
                <a:gd name="T0" fmla="*/ 201 w 201"/>
                <a:gd name="T1" fmla="*/ 15 h 184"/>
                <a:gd name="T2" fmla="*/ 0 w 201"/>
                <a:gd name="T3" fmla="*/ 0 h 184"/>
                <a:gd name="T4" fmla="*/ 87 w 201"/>
                <a:gd name="T5" fmla="*/ 184 h 184"/>
                <a:gd name="T6" fmla="*/ 201 w 201"/>
                <a:gd name="T7" fmla="*/ 1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201" y="15"/>
                  </a:moveTo>
                  <a:lnTo>
                    <a:pt x="0" y="0"/>
                  </a:lnTo>
                  <a:lnTo>
                    <a:pt x="87" y="184"/>
                  </a:lnTo>
                  <a:lnTo>
                    <a:pt x="201" y="15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1375042" y="2529231"/>
              <a:ext cx="293190" cy="292990"/>
            </a:xfrm>
            <a:custGeom>
              <a:avLst/>
              <a:gdLst>
                <a:gd name="T0" fmla="*/ 199 w 199"/>
                <a:gd name="T1" fmla="*/ 39 h 192"/>
                <a:gd name="T2" fmla="*/ 0 w 199"/>
                <a:gd name="T3" fmla="*/ 0 h 192"/>
                <a:gd name="T4" fmla="*/ 67 w 199"/>
                <a:gd name="T5" fmla="*/ 192 h 192"/>
                <a:gd name="T6" fmla="*/ 199 w 199"/>
                <a:gd name="T7" fmla="*/ 39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192">
                  <a:moveTo>
                    <a:pt x="199" y="39"/>
                  </a:moveTo>
                  <a:lnTo>
                    <a:pt x="0" y="0"/>
                  </a:lnTo>
                  <a:lnTo>
                    <a:pt x="67" y="192"/>
                  </a:lnTo>
                  <a:lnTo>
                    <a:pt x="199" y="39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980194" y="2079064"/>
              <a:ext cx="3581629" cy="622604"/>
            </a:xfrm>
            <a:custGeom>
              <a:avLst/>
              <a:gdLst>
                <a:gd name="T0" fmla="*/ 0 w 1125"/>
                <a:gd name="T1" fmla="*/ 97 h 187"/>
                <a:gd name="T2" fmla="*/ 573 w 1125"/>
                <a:gd name="T3" fmla="*/ 164 h 187"/>
                <a:gd name="T4" fmla="*/ 1125 w 1125"/>
                <a:gd name="T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5" h="187">
                  <a:moveTo>
                    <a:pt x="0" y="97"/>
                  </a:moveTo>
                  <a:cubicBezTo>
                    <a:pt x="92" y="130"/>
                    <a:pt x="293" y="187"/>
                    <a:pt x="573" y="164"/>
                  </a:cubicBezTo>
                  <a:cubicBezTo>
                    <a:pt x="870" y="139"/>
                    <a:pt x="1053" y="44"/>
                    <a:pt x="1125" y="0"/>
                  </a:cubicBezTo>
                </a:path>
              </a:pathLst>
            </a:custGeom>
            <a:noFill/>
            <a:ln w="12700" cap="flat">
              <a:solidFill>
                <a:srgbClr val="2C62A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6" name="Grupo 15"/>
          <p:cNvGrpSpPr/>
          <p:nvPr userDrawn="1"/>
        </p:nvGrpSpPr>
        <p:grpSpPr>
          <a:xfrm flipH="1">
            <a:off x="8637876" y="0"/>
            <a:ext cx="3565451" cy="823351"/>
            <a:chOff x="980194" y="2079064"/>
            <a:chExt cx="3581629" cy="827087"/>
          </a:xfrm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4298099" y="2085168"/>
              <a:ext cx="263724" cy="309777"/>
            </a:xfrm>
            <a:custGeom>
              <a:avLst/>
              <a:gdLst>
                <a:gd name="T0" fmla="*/ 0 w 179"/>
                <a:gd name="T1" fmla="*/ 94 h 203"/>
                <a:gd name="T2" fmla="*/ 179 w 179"/>
                <a:gd name="T3" fmla="*/ 0 h 203"/>
                <a:gd name="T4" fmla="*/ 170 w 179"/>
                <a:gd name="T5" fmla="*/ 203 h 203"/>
                <a:gd name="T6" fmla="*/ 0 w 179"/>
                <a:gd name="T7" fmla="*/ 9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9" h="203">
                  <a:moveTo>
                    <a:pt x="0" y="94"/>
                  </a:moveTo>
                  <a:lnTo>
                    <a:pt x="179" y="0"/>
                  </a:lnTo>
                  <a:lnTo>
                    <a:pt x="170" y="203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2658300" y="2611634"/>
              <a:ext cx="296137" cy="280782"/>
            </a:xfrm>
            <a:custGeom>
              <a:avLst/>
              <a:gdLst>
                <a:gd name="T0" fmla="*/ 0 w 201"/>
                <a:gd name="T1" fmla="*/ 20 h 184"/>
                <a:gd name="T2" fmla="*/ 201 w 201"/>
                <a:gd name="T3" fmla="*/ 0 h 184"/>
                <a:gd name="T4" fmla="*/ 117 w 201"/>
                <a:gd name="T5" fmla="*/ 184 h 184"/>
                <a:gd name="T6" fmla="*/ 0 w 201"/>
                <a:gd name="T7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0" y="20"/>
                  </a:moveTo>
                  <a:lnTo>
                    <a:pt x="201" y="0"/>
                  </a:lnTo>
                  <a:lnTo>
                    <a:pt x="117" y="184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3088508" y="2535335"/>
              <a:ext cx="291716" cy="294517"/>
            </a:xfrm>
            <a:custGeom>
              <a:avLst/>
              <a:gdLst>
                <a:gd name="T0" fmla="*/ 0 w 198"/>
                <a:gd name="T1" fmla="*/ 37 h 193"/>
                <a:gd name="T2" fmla="*/ 198 w 198"/>
                <a:gd name="T3" fmla="*/ 0 h 193"/>
                <a:gd name="T4" fmla="*/ 131 w 198"/>
                <a:gd name="T5" fmla="*/ 193 h 193"/>
                <a:gd name="T6" fmla="*/ 0 w 198"/>
                <a:gd name="T7" fmla="*/ 37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" h="193">
                  <a:moveTo>
                    <a:pt x="0" y="37"/>
                  </a:moveTo>
                  <a:lnTo>
                    <a:pt x="198" y="0"/>
                  </a:lnTo>
                  <a:lnTo>
                    <a:pt x="131" y="193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3511349" y="2428515"/>
              <a:ext cx="285823" cy="300621"/>
            </a:xfrm>
            <a:custGeom>
              <a:avLst/>
              <a:gdLst>
                <a:gd name="T0" fmla="*/ 0 w 194"/>
                <a:gd name="T1" fmla="*/ 50 h 197"/>
                <a:gd name="T2" fmla="*/ 194 w 194"/>
                <a:gd name="T3" fmla="*/ 0 h 197"/>
                <a:gd name="T4" fmla="*/ 138 w 194"/>
                <a:gd name="T5" fmla="*/ 197 h 197"/>
                <a:gd name="T6" fmla="*/ 0 w 194"/>
                <a:gd name="T7" fmla="*/ 5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197">
                  <a:moveTo>
                    <a:pt x="0" y="50"/>
                  </a:moveTo>
                  <a:lnTo>
                    <a:pt x="194" y="0"/>
                  </a:lnTo>
                  <a:lnTo>
                    <a:pt x="138" y="197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3919458" y="2275916"/>
              <a:ext cx="279930" cy="306725"/>
            </a:xfrm>
            <a:custGeom>
              <a:avLst/>
              <a:gdLst>
                <a:gd name="T0" fmla="*/ 0 w 190"/>
                <a:gd name="T1" fmla="*/ 72 h 201"/>
                <a:gd name="T2" fmla="*/ 190 w 190"/>
                <a:gd name="T3" fmla="*/ 0 h 201"/>
                <a:gd name="T4" fmla="*/ 157 w 190"/>
                <a:gd name="T5" fmla="*/ 201 h 201"/>
                <a:gd name="T6" fmla="*/ 0 w 190"/>
                <a:gd name="T7" fmla="*/ 7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0" h="201">
                  <a:moveTo>
                    <a:pt x="0" y="72"/>
                  </a:moveTo>
                  <a:lnTo>
                    <a:pt x="190" y="0"/>
                  </a:lnTo>
                  <a:lnTo>
                    <a:pt x="157" y="201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983141" y="2408678"/>
              <a:ext cx="287297" cy="303673"/>
            </a:xfrm>
            <a:custGeom>
              <a:avLst/>
              <a:gdLst>
                <a:gd name="T0" fmla="*/ 195 w 195"/>
                <a:gd name="T1" fmla="*/ 59 h 199"/>
                <a:gd name="T2" fmla="*/ 0 w 195"/>
                <a:gd name="T3" fmla="*/ 0 h 199"/>
                <a:gd name="T4" fmla="*/ 41 w 195"/>
                <a:gd name="T5" fmla="*/ 199 h 199"/>
                <a:gd name="T6" fmla="*/ 195 w 195"/>
                <a:gd name="T7" fmla="*/ 5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199">
                  <a:moveTo>
                    <a:pt x="195" y="59"/>
                  </a:moveTo>
                  <a:lnTo>
                    <a:pt x="0" y="0"/>
                  </a:lnTo>
                  <a:lnTo>
                    <a:pt x="41" y="199"/>
                  </a:lnTo>
                  <a:lnTo>
                    <a:pt x="195" y="59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1"/>
            <p:cNvSpPr>
              <a:spLocks/>
            </p:cNvSpPr>
            <p:nvPr userDrawn="1"/>
          </p:nvSpPr>
          <p:spPr bwMode="auto">
            <a:xfrm>
              <a:off x="2222199" y="2636050"/>
              <a:ext cx="299083" cy="270101"/>
            </a:xfrm>
            <a:custGeom>
              <a:avLst/>
              <a:gdLst>
                <a:gd name="T0" fmla="*/ 203 w 203"/>
                <a:gd name="T1" fmla="*/ 4 h 177"/>
                <a:gd name="T2" fmla="*/ 0 w 203"/>
                <a:gd name="T3" fmla="*/ 0 h 177"/>
                <a:gd name="T4" fmla="*/ 99 w 203"/>
                <a:gd name="T5" fmla="*/ 177 h 177"/>
                <a:gd name="T6" fmla="*/ 203 w 203"/>
                <a:gd name="T7" fmla="*/ 4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177">
                  <a:moveTo>
                    <a:pt x="203" y="4"/>
                  </a:moveTo>
                  <a:lnTo>
                    <a:pt x="0" y="0"/>
                  </a:lnTo>
                  <a:lnTo>
                    <a:pt x="99" y="177"/>
                  </a:lnTo>
                  <a:lnTo>
                    <a:pt x="203" y="4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2"/>
            <p:cNvSpPr>
              <a:spLocks/>
            </p:cNvSpPr>
            <p:nvPr userDrawn="1"/>
          </p:nvSpPr>
          <p:spPr bwMode="auto">
            <a:xfrm>
              <a:off x="1794938" y="2605530"/>
              <a:ext cx="296137" cy="280782"/>
            </a:xfrm>
            <a:custGeom>
              <a:avLst/>
              <a:gdLst>
                <a:gd name="T0" fmla="*/ 201 w 201"/>
                <a:gd name="T1" fmla="*/ 15 h 184"/>
                <a:gd name="T2" fmla="*/ 0 w 201"/>
                <a:gd name="T3" fmla="*/ 0 h 184"/>
                <a:gd name="T4" fmla="*/ 87 w 201"/>
                <a:gd name="T5" fmla="*/ 184 h 184"/>
                <a:gd name="T6" fmla="*/ 201 w 201"/>
                <a:gd name="T7" fmla="*/ 1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201" y="15"/>
                  </a:moveTo>
                  <a:lnTo>
                    <a:pt x="0" y="0"/>
                  </a:lnTo>
                  <a:lnTo>
                    <a:pt x="87" y="184"/>
                  </a:lnTo>
                  <a:lnTo>
                    <a:pt x="201" y="15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3"/>
            <p:cNvSpPr>
              <a:spLocks/>
            </p:cNvSpPr>
            <p:nvPr userDrawn="1"/>
          </p:nvSpPr>
          <p:spPr bwMode="auto">
            <a:xfrm>
              <a:off x="1375042" y="2529231"/>
              <a:ext cx="293190" cy="292990"/>
            </a:xfrm>
            <a:custGeom>
              <a:avLst/>
              <a:gdLst>
                <a:gd name="T0" fmla="*/ 199 w 199"/>
                <a:gd name="T1" fmla="*/ 39 h 192"/>
                <a:gd name="T2" fmla="*/ 0 w 199"/>
                <a:gd name="T3" fmla="*/ 0 h 192"/>
                <a:gd name="T4" fmla="*/ 67 w 199"/>
                <a:gd name="T5" fmla="*/ 192 h 192"/>
                <a:gd name="T6" fmla="*/ 199 w 199"/>
                <a:gd name="T7" fmla="*/ 39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192">
                  <a:moveTo>
                    <a:pt x="199" y="39"/>
                  </a:moveTo>
                  <a:lnTo>
                    <a:pt x="0" y="0"/>
                  </a:lnTo>
                  <a:lnTo>
                    <a:pt x="67" y="192"/>
                  </a:lnTo>
                  <a:lnTo>
                    <a:pt x="199" y="39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4"/>
            <p:cNvSpPr>
              <a:spLocks/>
            </p:cNvSpPr>
            <p:nvPr userDrawn="1"/>
          </p:nvSpPr>
          <p:spPr bwMode="auto">
            <a:xfrm>
              <a:off x="980194" y="2079064"/>
              <a:ext cx="3581629" cy="622604"/>
            </a:xfrm>
            <a:custGeom>
              <a:avLst/>
              <a:gdLst>
                <a:gd name="T0" fmla="*/ 0 w 1125"/>
                <a:gd name="T1" fmla="*/ 97 h 187"/>
                <a:gd name="T2" fmla="*/ 573 w 1125"/>
                <a:gd name="T3" fmla="*/ 164 h 187"/>
                <a:gd name="T4" fmla="*/ 1125 w 1125"/>
                <a:gd name="T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5" h="187">
                  <a:moveTo>
                    <a:pt x="0" y="97"/>
                  </a:moveTo>
                  <a:cubicBezTo>
                    <a:pt x="92" y="130"/>
                    <a:pt x="293" y="187"/>
                    <a:pt x="573" y="164"/>
                  </a:cubicBezTo>
                  <a:cubicBezTo>
                    <a:pt x="870" y="139"/>
                    <a:pt x="1053" y="44"/>
                    <a:pt x="1125" y="0"/>
                  </a:cubicBezTo>
                </a:path>
              </a:pathLst>
            </a:custGeom>
            <a:noFill/>
            <a:ln w="12700" cap="flat">
              <a:solidFill>
                <a:srgbClr val="2C62A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" name="Freeform 5"/>
          <p:cNvSpPr>
            <a:spLocks/>
          </p:cNvSpPr>
          <p:nvPr userDrawn="1"/>
        </p:nvSpPr>
        <p:spPr bwMode="auto">
          <a:xfrm>
            <a:off x="12192000" y="6472228"/>
            <a:ext cx="0" cy="107950"/>
          </a:xfrm>
          <a:custGeom>
            <a:avLst/>
            <a:gdLst>
              <a:gd name="T0" fmla="*/ 68 h 68"/>
              <a:gd name="T1" fmla="*/ 68 h 68"/>
              <a:gd name="T2" fmla="*/ 0 h 68"/>
              <a:gd name="T3" fmla="*/ 68 h 68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68">
                <a:moveTo>
                  <a:pt x="0" y="68"/>
                </a:moveTo>
                <a:lnTo>
                  <a:pt x="0" y="68"/>
                </a:lnTo>
                <a:lnTo>
                  <a:pt x="0" y="0"/>
                </a:lnTo>
                <a:lnTo>
                  <a:pt x="0" y="68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6"/>
          <p:cNvSpPr>
            <a:spLocks/>
          </p:cNvSpPr>
          <p:nvPr userDrawn="1"/>
        </p:nvSpPr>
        <p:spPr bwMode="auto">
          <a:xfrm>
            <a:off x="12192000" y="6580178"/>
            <a:ext cx="0" cy="179387"/>
          </a:xfrm>
          <a:custGeom>
            <a:avLst/>
            <a:gdLst>
              <a:gd name="T0" fmla="*/ 113 h 113"/>
              <a:gd name="T1" fmla="*/ 113 h 113"/>
              <a:gd name="T2" fmla="*/ 0 h 113"/>
              <a:gd name="T3" fmla="*/ 113 h 113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13">
                <a:moveTo>
                  <a:pt x="0" y="113"/>
                </a:moveTo>
                <a:lnTo>
                  <a:pt x="0" y="113"/>
                </a:lnTo>
                <a:lnTo>
                  <a:pt x="0" y="0"/>
                </a:lnTo>
                <a:lnTo>
                  <a:pt x="0" y="113"/>
                </a:lnTo>
                <a:close/>
              </a:path>
            </a:pathLst>
          </a:custGeom>
          <a:solidFill>
            <a:srgbClr val="3260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7"/>
          <p:cNvSpPr>
            <a:spLocks/>
          </p:cNvSpPr>
          <p:nvPr userDrawn="1"/>
        </p:nvSpPr>
        <p:spPr bwMode="auto">
          <a:xfrm>
            <a:off x="3175" y="6469053"/>
            <a:ext cx="0" cy="88900"/>
          </a:xfrm>
          <a:custGeom>
            <a:avLst/>
            <a:gdLst>
              <a:gd name="T0" fmla="*/ 56 h 56"/>
              <a:gd name="T1" fmla="*/ 0 h 56"/>
              <a:gd name="T2" fmla="*/ 56 h 56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56">
                <a:moveTo>
                  <a:pt x="0" y="56"/>
                </a:moveTo>
                <a:lnTo>
                  <a:pt x="0" y="0"/>
                </a:lnTo>
                <a:lnTo>
                  <a:pt x="0" y="56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8"/>
          <p:cNvSpPr>
            <a:spLocks/>
          </p:cNvSpPr>
          <p:nvPr userDrawn="1"/>
        </p:nvSpPr>
        <p:spPr bwMode="auto">
          <a:xfrm>
            <a:off x="3175" y="6557953"/>
            <a:ext cx="0" cy="198437"/>
          </a:xfrm>
          <a:custGeom>
            <a:avLst/>
            <a:gdLst>
              <a:gd name="T0" fmla="*/ 0 h 125"/>
              <a:gd name="T1" fmla="*/ 0 h 125"/>
              <a:gd name="T2" fmla="*/ 125 h 125"/>
              <a:gd name="T3" fmla="*/ 0 h 125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125">
                <a:moveTo>
                  <a:pt x="0" y="0"/>
                </a:moveTo>
                <a:lnTo>
                  <a:pt x="0" y="0"/>
                </a:lnTo>
                <a:lnTo>
                  <a:pt x="0" y="125"/>
                </a:lnTo>
                <a:lnTo>
                  <a:pt x="0" y="0"/>
                </a:lnTo>
                <a:close/>
              </a:path>
            </a:pathLst>
          </a:custGeom>
          <a:solidFill>
            <a:srgbClr val="3260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9"/>
          <p:cNvSpPr>
            <a:spLocks/>
          </p:cNvSpPr>
          <p:nvPr userDrawn="1"/>
        </p:nvSpPr>
        <p:spPr bwMode="auto">
          <a:xfrm>
            <a:off x="3175" y="6756390"/>
            <a:ext cx="0" cy="98425"/>
          </a:xfrm>
          <a:custGeom>
            <a:avLst/>
            <a:gdLst>
              <a:gd name="T0" fmla="*/ 0 h 62"/>
              <a:gd name="T1" fmla="*/ 62 h 62"/>
              <a:gd name="T2" fmla="*/ 0 h 6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62">
                <a:moveTo>
                  <a:pt x="0" y="0"/>
                </a:moveTo>
                <a:lnTo>
                  <a:pt x="0" y="62"/>
                </a:lnTo>
                <a:lnTo>
                  <a:pt x="0" y="0"/>
                </a:lnTo>
                <a:close/>
              </a:path>
            </a:pathLst>
          </a:custGeom>
          <a:solidFill>
            <a:srgbClr val="DE31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56" name="Grupo 155"/>
          <p:cNvGrpSpPr/>
          <p:nvPr userDrawn="1"/>
        </p:nvGrpSpPr>
        <p:grpSpPr>
          <a:xfrm>
            <a:off x="3175" y="5945179"/>
            <a:ext cx="6076950" cy="909636"/>
            <a:chOff x="3175" y="5945179"/>
            <a:chExt cx="6076950" cy="909636"/>
          </a:xfrm>
        </p:grpSpPr>
        <p:sp>
          <p:nvSpPr>
            <p:cNvPr id="31" name="Freeform 10"/>
            <p:cNvSpPr>
              <a:spLocks/>
            </p:cNvSpPr>
            <p:nvPr userDrawn="1"/>
          </p:nvSpPr>
          <p:spPr bwMode="auto">
            <a:xfrm>
              <a:off x="3175" y="5945179"/>
              <a:ext cx="6003925" cy="612774"/>
            </a:xfrm>
            <a:custGeom>
              <a:avLst/>
              <a:gdLst>
                <a:gd name="T0" fmla="*/ 262 w 1891"/>
                <a:gd name="T1" fmla="*/ 88 h 192"/>
                <a:gd name="T2" fmla="*/ 406 w 1891"/>
                <a:gd name="T3" fmla="*/ 60 h 192"/>
                <a:gd name="T4" fmla="*/ 553 w 1891"/>
                <a:gd name="T5" fmla="*/ 48 h 192"/>
                <a:gd name="T6" fmla="*/ 589 w 1891"/>
                <a:gd name="T7" fmla="*/ 47 h 192"/>
                <a:gd name="T8" fmla="*/ 625 w 1891"/>
                <a:gd name="T9" fmla="*/ 47 h 192"/>
                <a:gd name="T10" fmla="*/ 644 w 1891"/>
                <a:gd name="T11" fmla="*/ 47 h 192"/>
                <a:gd name="T12" fmla="*/ 662 w 1891"/>
                <a:gd name="T13" fmla="*/ 48 h 192"/>
                <a:gd name="T14" fmla="*/ 698 w 1891"/>
                <a:gd name="T15" fmla="*/ 49 h 192"/>
                <a:gd name="T16" fmla="*/ 716 w 1891"/>
                <a:gd name="T17" fmla="*/ 51 h 192"/>
                <a:gd name="T18" fmla="*/ 734 w 1891"/>
                <a:gd name="T19" fmla="*/ 52 h 192"/>
                <a:gd name="T20" fmla="*/ 751 w 1891"/>
                <a:gd name="T21" fmla="*/ 53 h 192"/>
                <a:gd name="T22" fmla="*/ 769 w 1891"/>
                <a:gd name="T23" fmla="*/ 55 h 192"/>
                <a:gd name="T24" fmla="*/ 804 w 1891"/>
                <a:gd name="T25" fmla="*/ 59 h 192"/>
                <a:gd name="T26" fmla="*/ 822 w 1891"/>
                <a:gd name="T27" fmla="*/ 61 h 192"/>
                <a:gd name="T28" fmla="*/ 839 w 1891"/>
                <a:gd name="T29" fmla="*/ 64 h 192"/>
                <a:gd name="T30" fmla="*/ 874 w 1891"/>
                <a:gd name="T31" fmla="*/ 69 h 192"/>
                <a:gd name="T32" fmla="*/ 883 w 1891"/>
                <a:gd name="T33" fmla="*/ 70 h 192"/>
                <a:gd name="T34" fmla="*/ 891 w 1891"/>
                <a:gd name="T35" fmla="*/ 71 h 192"/>
                <a:gd name="T36" fmla="*/ 909 w 1891"/>
                <a:gd name="T37" fmla="*/ 74 h 192"/>
                <a:gd name="T38" fmla="*/ 943 w 1891"/>
                <a:gd name="T39" fmla="*/ 81 h 192"/>
                <a:gd name="T40" fmla="*/ 974 w 1891"/>
                <a:gd name="T41" fmla="*/ 86 h 192"/>
                <a:gd name="T42" fmla="*/ 1227 w 1891"/>
                <a:gd name="T43" fmla="*/ 116 h 192"/>
                <a:gd name="T44" fmla="*/ 1318 w 1891"/>
                <a:gd name="T45" fmla="*/ 118 h 192"/>
                <a:gd name="T46" fmla="*/ 1485 w 1891"/>
                <a:gd name="T47" fmla="*/ 108 h 192"/>
                <a:gd name="T48" fmla="*/ 1736 w 1891"/>
                <a:gd name="T49" fmla="*/ 58 h 192"/>
                <a:gd name="T50" fmla="*/ 1854 w 1891"/>
                <a:gd name="T51" fmla="*/ 17 h 192"/>
                <a:gd name="T52" fmla="*/ 1891 w 1891"/>
                <a:gd name="T53" fmla="*/ 1 h 192"/>
                <a:gd name="T54" fmla="*/ 1890 w 1891"/>
                <a:gd name="T55" fmla="*/ 0 h 192"/>
                <a:gd name="T56" fmla="*/ 1889 w 1891"/>
                <a:gd name="T57" fmla="*/ 0 h 192"/>
                <a:gd name="T58" fmla="*/ 1875 w 1891"/>
                <a:gd name="T59" fmla="*/ 5 h 192"/>
                <a:gd name="T60" fmla="*/ 1756 w 1891"/>
                <a:gd name="T61" fmla="*/ 44 h 192"/>
                <a:gd name="T62" fmla="*/ 1504 w 1891"/>
                <a:gd name="T63" fmla="*/ 91 h 192"/>
                <a:gd name="T64" fmla="*/ 1315 w 1891"/>
                <a:gd name="T65" fmla="*/ 98 h 192"/>
                <a:gd name="T66" fmla="*/ 1246 w 1891"/>
                <a:gd name="T67" fmla="*/ 96 h 192"/>
                <a:gd name="T68" fmla="*/ 993 w 1891"/>
                <a:gd name="T69" fmla="*/ 63 h 192"/>
                <a:gd name="T70" fmla="*/ 962 w 1891"/>
                <a:gd name="T71" fmla="*/ 56 h 192"/>
                <a:gd name="T72" fmla="*/ 928 w 1891"/>
                <a:gd name="T73" fmla="*/ 50 h 192"/>
                <a:gd name="T74" fmla="*/ 911 w 1891"/>
                <a:gd name="T75" fmla="*/ 46 h 192"/>
                <a:gd name="T76" fmla="*/ 903 w 1891"/>
                <a:gd name="T77" fmla="*/ 45 h 192"/>
                <a:gd name="T78" fmla="*/ 894 w 1891"/>
                <a:gd name="T79" fmla="*/ 43 h 192"/>
                <a:gd name="T80" fmla="*/ 859 w 1891"/>
                <a:gd name="T81" fmla="*/ 38 h 192"/>
                <a:gd name="T82" fmla="*/ 842 w 1891"/>
                <a:gd name="T83" fmla="*/ 35 h 192"/>
                <a:gd name="T84" fmla="*/ 824 w 1891"/>
                <a:gd name="T85" fmla="*/ 33 h 192"/>
                <a:gd name="T86" fmla="*/ 789 w 1891"/>
                <a:gd name="T87" fmla="*/ 29 h 192"/>
                <a:gd name="T88" fmla="*/ 772 w 1891"/>
                <a:gd name="T89" fmla="*/ 27 h 192"/>
                <a:gd name="T90" fmla="*/ 754 w 1891"/>
                <a:gd name="T91" fmla="*/ 25 h 192"/>
                <a:gd name="T92" fmla="*/ 736 w 1891"/>
                <a:gd name="T93" fmla="*/ 23 h 192"/>
                <a:gd name="T94" fmla="*/ 718 w 1891"/>
                <a:gd name="T95" fmla="*/ 22 h 192"/>
                <a:gd name="T96" fmla="*/ 682 w 1891"/>
                <a:gd name="T97" fmla="*/ 20 h 192"/>
                <a:gd name="T98" fmla="*/ 664 w 1891"/>
                <a:gd name="T99" fmla="*/ 19 h 192"/>
                <a:gd name="T100" fmla="*/ 646 w 1891"/>
                <a:gd name="T101" fmla="*/ 19 h 192"/>
                <a:gd name="T102" fmla="*/ 610 w 1891"/>
                <a:gd name="T103" fmla="*/ 18 h 192"/>
                <a:gd name="T104" fmla="*/ 573 w 1891"/>
                <a:gd name="T105" fmla="*/ 18 h 192"/>
                <a:gd name="T106" fmla="*/ 426 w 1891"/>
                <a:gd name="T107" fmla="*/ 29 h 192"/>
                <a:gd name="T108" fmla="*/ 281 w 1891"/>
                <a:gd name="T109" fmla="*/ 55 h 192"/>
                <a:gd name="T110" fmla="*/ 142 w 1891"/>
                <a:gd name="T111" fmla="*/ 98 h 192"/>
                <a:gd name="T112" fmla="*/ 13 w 1891"/>
                <a:gd name="T113" fmla="*/ 157 h 192"/>
                <a:gd name="T114" fmla="*/ 0 w 1891"/>
                <a:gd name="T115" fmla="*/ 164 h 192"/>
                <a:gd name="T116" fmla="*/ 0 w 1891"/>
                <a:gd name="T117" fmla="*/ 192 h 192"/>
                <a:gd name="T118" fmla="*/ 123 w 1891"/>
                <a:gd name="T119" fmla="*/ 133 h 192"/>
                <a:gd name="T120" fmla="*/ 262 w 1891"/>
                <a:gd name="T121" fmla="*/ 88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91" h="192">
                  <a:moveTo>
                    <a:pt x="262" y="88"/>
                  </a:moveTo>
                  <a:cubicBezTo>
                    <a:pt x="309" y="76"/>
                    <a:pt x="357" y="67"/>
                    <a:pt x="406" y="60"/>
                  </a:cubicBezTo>
                  <a:cubicBezTo>
                    <a:pt x="455" y="53"/>
                    <a:pt x="504" y="50"/>
                    <a:pt x="553" y="48"/>
                  </a:cubicBezTo>
                  <a:cubicBezTo>
                    <a:pt x="589" y="47"/>
                    <a:pt x="589" y="47"/>
                    <a:pt x="589" y="47"/>
                  </a:cubicBezTo>
                  <a:cubicBezTo>
                    <a:pt x="601" y="47"/>
                    <a:pt x="613" y="47"/>
                    <a:pt x="625" y="47"/>
                  </a:cubicBezTo>
                  <a:cubicBezTo>
                    <a:pt x="644" y="47"/>
                    <a:pt x="644" y="47"/>
                    <a:pt x="644" y="47"/>
                  </a:cubicBezTo>
                  <a:cubicBezTo>
                    <a:pt x="650" y="47"/>
                    <a:pt x="656" y="48"/>
                    <a:pt x="662" y="48"/>
                  </a:cubicBezTo>
                  <a:cubicBezTo>
                    <a:pt x="698" y="49"/>
                    <a:pt x="698" y="49"/>
                    <a:pt x="698" y="49"/>
                  </a:cubicBezTo>
                  <a:cubicBezTo>
                    <a:pt x="704" y="50"/>
                    <a:pt x="710" y="50"/>
                    <a:pt x="716" y="51"/>
                  </a:cubicBezTo>
                  <a:cubicBezTo>
                    <a:pt x="734" y="52"/>
                    <a:pt x="734" y="52"/>
                    <a:pt x="734" y="52"/>
                  </a:cubicBezTo>
                  <a:cubicBezTo>
                    <a:pt x="751" y="53"/>
                    <a:pt x="751" y="53"/>
                    <a:pt x="751" y="53"/>
                  </a:cubicBezTo>
                  <a:cubicBezTo>
                    <a:pt x="757" y="54"/>
                    <a:pt x="763" y="54"/>
                    <a:pt x="769" y="55"/>
                  </a:cubicBezTo>
                  <a:cubicBezTo>
                    <a:pt x="804" y="59"/>
                    <a:pt x="804" y="59"/>
                    <a:pt x="804" y="59"/>
                  </a:cubicBezTo>
                  <a:cubicBezTo>
                    <a:pt x="822" y="61"/>
                    <a:pt x="822" y="61"/>
                    <a:pt x="822" y="61"/>
                  </a:cubicBezTo>
                  <a:cubicBezTo>
                    <a:pt x="839" y="64"/>
                    <a:pt x="839" y="64"/>
                    <a:pt x="839" y="64"/>
                  </a:cubicBezTo>
                  <a:cubicBezTo>
                    <a:pt x="874" y="69"/>
                    <a:pt x="874" y="69"/>
                    <a:pt x="874" y="69"/>
                  </a:cubicBezTo>
                  <a:cubicBezTo>
                    <a:pt x="883" y="70"/>
                    <a:pt x="883" y="70"/>
                    <a:pt x="883" y="70"/>
                  </a:cubicBezTo>
                  <a:cubicBezTo>
                    <a:pt x="886" y="70"/>
                    <a:pt x="889" y="71"/>
                    <a:pt x="891" y="71"/>
                  </a:cubicBezTo>
                  <a:cubicBezTo>
                    <a:pt x="909" y="74"/>
                    <a:pt x="909" y="74"/>
                    <a:pt x="909" y="74"/>
                  </a:cubicBezTo>
                  <a:cubicBezTo>
                    <a:pt x="943" y="81"/>
                    <a:pt x="943" y="81"/>
                    <a:pt x="943" y="81"/>
                  </a:cubicBezTo>
                  <a:cubicBezTo>
                    <a:pt x="974" y="86"/>
                    <a:pt x="974" y="86"/>
                    <a:pt x="974" y="86"/>
                  </a:cubicBezTo>
                  <a:cubicBezTo>
                    <a:pt x="1057" y="102"/>
                    <a:pt x="1142" y="112"/>
                    <a:pt x="1227" y="116"/>
                  </a:cubicBezTo>
                  <a:cubicBezTo>
                    <a:pt x="1257" y="117"/>
                    <a:pt x="1288" y="118"/>
                    <a:pt x="1318" y="118"/>
                  </a:cubicBezTo>
                  <a:cubicBezTo>
                    <a:pt x="1374" y="117"/>
                    <a:pt x="1429" y="114"/>
                    <a:pt x="1485" y="108"/>
                  </a:cubicBezTo>
                  <a:cubicBezTo>
                    <a:pt x="1570" y="99"/>
                    <a:pt x="1655" y="82"/>
                    <a:pt x="1736" y="58"/>
                  </a:cubicBezTo>
                  <a:cubicBezTo>
                    <a:pt x="1776" y="47"/>
                    <a:pt x="1816" y="33"/>
                    <a:pt x="1854" y="17"/>
                  </a:cubicBezTo>
                  <a:cubicBezTo>
                    <a:pt x="1867" y="12"/>
                    <a:pt x="1879" y="7"/>
                    <a:pt x="1891" y="1"/>
                  </a:cubicBezTo>
                  <a:cubicBezTo>
                    <a:pt x="1890" y="0"/>
                    <a:pt x="1890" y="0"/>
                    <a:pt x="1890" y="0"/>
                  </a:cubicBezTo>
                  <a:cubicBezTo>
                    <a:pt x="1889" y="0"/>
                    <a:pt x="1889" y="0"/>
                    <a:pt x="1889" y="0"/>
                  </a:cubicBezTo>
                  <a:cubicBezTo>
                    <a:pt x="1884" y="1"/>
                    <a:pt x="1880" y="3"/>
                    <a:pt x="1875" y="5"/>
                  </a:cubicBezTo>
                  <a:cubicBezTo>
                    <a:pt x="1836" y="20"/>
                    <a:pt x="1796" y="33"/>
                    <a:pt x="1756" y="44"/>
                  </a:cubicBezTo>
                  <a:cubicBezTo>
                    <a:pt x="1674" y="67"/>
                    <a:pt x="1589" y="83"/>
                    <a:pt x="1504" y="91"/>
                  </a:cubicBezTo>
                  <a:cubicBezTo>
                    <a:pt x="1441" y="97"/>
                    <a:pt x="1378" y="99"/>
                    <a:pt x="1315" y="98"/>
                  </a:cubicBezTo>
                  <a:cubicBezTo>
                    <a:pt x="1292" y="98"/>
                    <a:pt x="1269" y="97"/>
                    <a:pt x="1246" y="96"/>
                  </a:cubicBezTo>
                  <a:cubicBezTo>
                    <a:pt x="1160" y="90"/>
                    <a:pt x="1076" y="79"/>
                    <a:pt x="993" y="63"/>
                  </a:cubicBezTo>
                  <a:cubicBezTo>
                    <a:pt x="962" y="56"/>
                    <a:pt x="962" y="56"/>
                    <a:pt x="962" y="56"/>
                  </a:cubicBezTo>
                  <a:cubicBezTo>
                    <a:pt x="928" y="50"/>
                    <a:pt x="928" y="50"/>
                    <a:pt x="928" y="50"/>
                  </a:cubicBezTo>
                  <a:cubicBezTo>
                    <a:pt x="911" y="46"/>
                    <a:pt x="911" y="46"/>
                    <a:pt x="911" y="46"/>
                  </a:cubicBezTo>
                  <a:cubicBezTo>
                    <a:pt x="908" y="46"/>
                    <a:pt x="905" y="45"/>
                    <a:pt x="903" y="45"/>
                  </a:cubicBezTo>
                  <a:cubicBezTo>
                    <a:pt x="894" y="43"/>
                    <a:pt x="894" y="43"/>
                    <a:pt x="894" y="43"/>
                  </a:cubicBezTo>
                  <a:cubicBezTo>
                    <a:pt x="859" y="38"/>
                    <a:pt x="859" y="38"/>
                    <a:pt x="859" y="38"/>
                  </a:cubicBezTo>
                  <a:cubicBezTo>
                    <a:pt x="842" y="35"/>
                    <a:pt x="842" y="35"/>
                    <a:pt x="842" y="35"/>
                  </a:cubicBezTo>
                  <a:cubicBezTo>
                    <a:pt x="824" y="33"/>
                    <a:pt x="824" y="33"/>
                    <a:pt x="824" y="33"/>
                  </a:cubicBezTo>
                  <a:cubicBezTo>
                    <a:pt x="789" y="29"/>
                    <a:pt x="789" y="29"/>
                    <a:pt x="789" y="29"/>
                  </a:cubicBezTo>
                  <a:cubicBezTo>
                    <a:pt x="783" y="28"/>
                    <a:pt x="778" y="27"/>
                    <a:pt x="772" y="27"/>
                  </a:cubicBezTo>
                  <a:cubicBezTo>
                    <a:pt x="754" y="25"/>
                    <a:pt x="754" y="25"/>
                    <a:pt x="754" y="25"/>
                  </a:cubicBezTo>
                  <a:cubicBezTo>
                    <a:pt x="736" y="23"/>
                    <a:pt x="736" y="23"/>
                    <a:pt x="736" y="23"/>
                  </a:cubicBezTo>
                  <a:cubicBezTo>
                    <a:pt x="730" y="23"/>
                    <a:pt x="724" y="22"/>
                    <a:pt x="718" y="22"/>
                  </a:cubicBezTo>
                  <a:cubicBezTo>
                    <a:pt x="682" y="20"/>
                    <a:pt x="682" y="20"/>
                    <a:pt x="682" y="20"/>
                  </a:cubicBezTo>
                  <a:cubicBezTo>
                    <a:pt x="676" y="20"/>
                    <a:pt x="670" y="19"/>
                    <a:pt x="664" y="19"/>
                  </a:cubicBezTo>
                  <a:cubicBezTo>
                    <a:pt x="646" y="19"/>
                    <a:pt x="646" y="19"/>
                    <a:pt x="646" y="19"/>
                  </a:cubicBezTo>
                  <a:cubicBezTo>
                    <a:pt x="634" y="18"/>
                    <a:pt x="622" y="18"/>
                    <a:pt x="610" y="18"/>
                  </a:cubicBezTo>
                  <a:cubicBezTo>
                    <a:pt x="573" y="18"/>
                    <a:pt x="573" y="18"/>
                    <a:pt x="573" y="18"/>
                  </a:cubicBezTo>
                  <a:cubicBezTo>
                    <a:pt x="524" y="20"/>
                    <a:pt x="475" y="23"/>
                    <a:pt x="426" y="29"/>
                  </a:cubicBezTo>
                  <a:cubicBezTo>
                    <a:pt x="377" y="35"/>
                    <a:pt x="329" y="44"/>
                    <a:pt x="281" y="55"/>
                  </a:cubicBezTo>
                  <a:cubicBezTo>
                    <a:pt x="233" y="67"/>
                    <a:pt x="187" y="81"/>
                    <a:pt x="142" y="98"/>
                  </a:cubicBezTo>
                  <a:cubicBezTo>
                    <a:pt x="97" y="115"/>
                    <a:pt x="54" y="135"/>
                    <a:pt x="13" y="157"/>
                  </a:cubicBezTo>
                  <a:cubicBezTo>
                    <a:pt x="8" y="160"/>
                    <a:pt x="4" y="162"/>
                    <a:pt x="0" y="164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40" y="170"/>
                    <a:pt x="81" y="150"/>
                    <a:pt x="123" y="133"/>
                  </a:cubicBezTo>
                  <a:cubicBezTo>
                    <a:pt x="168" y="115"/>
                    <a:pt x="214" y="100"/>
                    <a:pt x="262" y="88"/>
                  </a:cubicBezTo>
                </a:path>
              </a:pathLst>
            </a:custGeom>
            <a:solidFill>
              <a:srgbClr val="D52B1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4"/>
            <p:cNvSpPr>
              <a:spLocks/>
            </p:cNvSpPr>
            <p:nvPr userDrawn="1"/>
          </p:nvSpPr>
          <p:spPr bwMode="auto">
            <a:xfrm>
              <a:off x="3175" y="5948354"/>
              <a:ext cx="6019800" cy="808036"/>
            </a:xfrm>
            <a:custGeom>
              <a:avLst/>
              <a:gdLst>
                <a:gd name="T0" fmla="*/ 123 w 1896"/>
                <a:gd name="T1" fmla="*/ 190 h 253"/>
                <a:gd name="T2" fmla="*/ 258 w 1896"/>
                <a:gd name="T3" fmla="*/ 141 h 253"/>
                <a:gd name="T4" fmla="*/ 401 w 1896"/>
                <a:gd name="T5" fmla="*/ 109 h 253"/>
                <a:gd name="T6" fmla="*/ 547 w 1896"/>
                <a:gd name="T7" fmla="*/ 93 h 253"/>
                <a:gd name="T8" fmla="*/ 584 w 1896"/>
                <a:gd name="T9" fmla="*/ 91 h 253"/>
                <a:gd name="T10" fmla="*/ 620 w 1896"/>
                <a:gd name="T11" fmla="*/ 90 h 253"/>
                <a:gd name="T12" fmla="*/ 638 w 1896"/>
                <a:gd name="T13" fmla="*/ 90 h 253"/>
                <a:gd name="T14" fmla="*/ 656 w 1896"/>
                <a:gd name="T15" fmla="*/ 90 h 253"/>
                <a:gd name="T16" fmla="*/ 692 w 1896"/>
                <a:gd name="T17" fmla="*/ 91 h 253"/>
                <a:gd name="T18" fmla="*/ 710 w 1896"/>
                <a:gd name="T19" fmla="*/ 91 h 253"/>
                <a:gd name="T20" fmla="*/ 728 w 1896"/>
                <a:gd name="T21" fmla="*/ 92 h 253"/>
                <a:gd name="T22" fmla="*/ 746 w 1896"/>
                <a:gd name="T23" fmla="*/ 93 h 253"/>
                <a:gd name="T24" fmla="*/ 764 w 1896"/>
                <a:gd name="T25" fmla="*/ 94 h 253"/>
                <a:gd name="T26" fmla="*/ 799 w 1896"/>
                <a:gd name="T27" fmla="*/ 97 h 253"/>
                <a:gd name="T28" fmla="*/ 817 w 1896"/>
                <a:gd name="T29" fmla="*/ 99 h 253"/>
                <a:gd name="T30" fmla="*/ 835 w 1896"/>
                <a:gd name="T31" fmla="*/ 101 h 253"/>
                <a:gd name="T32" fmla="*/ 870 w 1896"/>
                <a:gd name="T33" fmla="*/ 105 h 253"/>
                <a:gd name="T34" fmla="*/ 878 w 1896"/>
                <a:gd name="T35" fmla="*/ 106 h 253"/>
                <a:gd name="T36" fmla="*/ 887 w 1896"/>
                <a:gd name="T37" fmla="*/ 107 h 253"/>
                <a:gd name="T38" fmla="*/ 904 w 1896"/>
                <a:gd name="T39" fmla="*/ 110 h 253"/>
                <a:gd name="T40" fmla="*/ 939 w 1896"/>
                <a:gd name="T41" fmla="*/ 115 h 253"/>
                <a:gd name="T42" fmla="*/ 971 w 1896"/>
                <a:gd name="T43" fmla="*/ 120 h 253"/>
                <a:gd name="T44" fmla="*/ 1225 w 1896"/>
                <a:gd name="T45" fmla="*/ 143 h 253"/>
                <a:gd name="T46" fmla="*/ 1323 w 1896"/>
                <a:gd name="T47" fmla="*/ 142 h 253"/>
                <a:gd name="T48" fmla="*/ 1482 w 1896"/>
                <a:gd name="T49" fmla="*/ 128 h 253"/>
                <a:gd name="T50" fmla="*/ 1730 w 1896"/>
                <a:gd name="T51" fmla="*/ 71 h 253"/>
                <a:gd name="T52" fmla="*/ 1846 w 1896"/>
                <a:gd name="T53" fmla="*/ 27 h 253"/>
                <a:gd name="T54" fmla="*/ 1896 w 1896"/>
                <a:gd name="T55" fmla="*/ 3 h 253"/>
                <a:gd name="T56" fmla="*/ 1891 w 1896"/>
                <a:gd name="T57" fmla="*/ 0 h 253"/>
                <a:gd name="T58" fmla="*/ 1854 w 1896"/>
                <a:gd name="T59" fmla="*/ 16 h 253"/>
                <a:gd name="T60" fmla="*/ 1736 w 1896"/>
                <a:gd name="T61" fmla="*/ 57 h 253"/>
                <a:gd name="T62" fmla="*/ 1485 w 1896"/>
                <a:gd name="T63" fmla="*/ 107 h 253"/>
                <a:gd name="T64" fmla="*/ 1318 w 1896"/>
                <a:gd name="T65" fmla="*/ 117 h 253"/>
                <a:gd name="T66" fmla="*/ 1227 w 1896"/>
                <a:gd name="T67" fmla="*/ 115 h 253"/>
                <a:gd name="T68" fmla="*/ 974 w 1896"/>
                <a:gd name="T69" fmla="*/ 85 h 253"/>
                <a:gd name="T70" fmla="*/ 943 w 1896"/>
                <a:gd name="T71" fmla="*/ 80 h 253"/>
                <a:gd name="T72" fmla="*/ 909 w 1896"/>
                <a:gd name="T73" fmla="*/ 73 h 253"/>
                <a:gd name="T74" fmla="*/ 891 w 1896"/>
                <a:gd name="T75" fmla="*/ 70 h 253"/>
                <a:gd name="T76" fmla="*/ 883 w 1896"/>
                <a:gd name="T77" fmla="*/ 69 h 253"/>
                <a:gd name="T78" fmla="*/ 874 w 1896"/>
                <a:gd name="T79" fmla="*/ 68 h 253"/>
                <a:gd name="T80" fmla="*/ 839 w 1896"/>
                <a:gd name="T81" fmla="*/ 63 h 253"/>
                <a:gd name="T82" fmla="*/ 822 w 1896"/>
                <a:gd name="T83" fmla="*/ 60 h 253"/>
                <a:gd name="T84" fmla="*/ 804 w 1896"/>
                <a:gd name="T85" fmla="*/ 58 h 253"/>
                <a:gd name="T86" fmla="*/ 769 w 1896"/>
                <a:gd name="T87" fmla="*/ 54 h 253"/>
                <a:gd name="T88" fmla="*/ 751 w 1896"/>
                <a:gd name="T89" fmla="*/ 52 h 253"/>
                <a:gd name="T90" fmla="*/ 734 w 1896"/>
                <a:gd name="T91" fmla="*/ 51 h 253"/>
                <a:gd name="T92" fmla="*/ 716 w 1896"/>
                <a:gd name="T93" fmla="*/ 50 h 253"/>
                <a:gd name="T94" fmla="*/ 698 w 1896"/>
                <a:gd name="T95" fmla="*/ 48 h 253"/>
                <a:gd name="T96" fmla="*/ 662 w 1896"/>
                <a:gd name="T97" fmla="*/ 47 h 253"/>
                <a:gd name="T98" fmla="*/ 644 w 1896"/>
                <a:gd name="T99" fmla="*/ 46 h 253"/>
                <a:gd name="T100" fmla="*/ 625 w 1896"/>
                <a:gd name="T101" fmla="*/ 46 h 253"/>
                <a:gd name="T102" fmla="*/ 589 w 1896"/>
                <a:gd name="T103" fmla="*/ 46 h 253"/>
                <a:gd name="T104" fmla="*/ 553 w 1896"/>
                <a:gd name="T105" fmla="*/ 47 h 253"/>
                <a:gd name="T106" fmla="*/ 406 w 1896"/>
                <a:gd name="T107" fmla="*/ 59 h 253"/>
                <a:gd name="T108" fmla="*/ 262 w 1896"/>
                <a:gd name="T109" fmla="*/ 87 h 253"/>
                <a:gd name="T110" fmla="*/ 123 w 1896"/>
                <a:gd name="T111" fmla="*/ 132 h 253"/>
                <a:gd name="T112" fmla="*/ 0 w 1896"/>
                <a:gd name="T113" fmla="*/ 191 h 253"/>
                <a:gd name="T114" fmla="*/ 0 w 1896"/>
                <a:gd name="T115" fmla="*/ 253 h 253"/>
                <a:gd name="T116" fmla="*/ 123 w 1896"/>
                <a:gd name="T117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96" h="253">
                  <a:moveTo>
                    <a:pt x="123" y="190"/>
                  </a:moveTo>
                  <a:cubicBezTo>
                    <a:pt x="166" y="171"/>
                    <a:pt x="212" y="155"/>
                    <a:pt x="258" y="141"/>
                  </a:cubicBezTo>
                  <a:cubicBezTo>
                    <a:pt x="305" y="128"/>
                    <a:pt x="353" y="117"/>
                    <a:pt x="401" y="109"/>
                  </a:cubicBezTo>
                  <a:cubicBezTo>
                    <a:pt x="450" y="101"/>
                    <a:pt x="499" y="96"/>
                    <a:pt x="547" y="93"/>
                  </a:cubicBezTo>
                  <a:cubicBezTo>
                    <a:pt x="584" y="91"/>
                    <a:pt x="584" y="91"/>
                    <a:pt x="584" y="91"/>
                  </a:cubicBezTo>
                  <a:cubicBezTo>
                    <a:pt x="596" y="91"/>
                    <a:pt x="608" y="90"/>
                    <a:pt x="620" y="90"/>
                  </a:cubicBezTo>
                  <a:cubicBezTo>
                    <a:pt x="638" y="90"/>
                    <a:pt x="638" y="90"/>
                    <a:pt x="638" y="90"/>
                  </a:cubicBezTo>
                  <a:cubicBezTo>
                    <a:pt x="644" y="90"/>
                    <a:pt x="650" y="90"/>
                    <a:pt x="656" y="90"/>
                  </a:cubicBezTo>
                  <a:cubicBezTo>
                    <a:pt x="692" y="91"/>
                    <a:pt x="692" y="91"/>
                    <a:pt x="692" y="91"/>
                  </a:cubicBezTo>
                  <a:cubicBezTo>
                    <a:pt x="698" y="91"/>
                    <a:pt x="704" y="91"/>
                    <a:pt x="710" y="91"/>
                  </a:cubicBezTo>
                  <a:cubicBezTo>
                    <a:pt x="728" y="92"/>
                    <a:pt x="728" y="92"/>
                    <a:pt x="728" y="92"/>
                  </a:cubicBezTo>
                  <a:cubicBezTo>
                    <a:pt x="746" y="93"/>
                    <a:pt x="746" y="93"/>
                    <a:pt x="746" y="93"/>
                  </a:cubicBezTo>
                  <a:cubicBezTo>
                    <a:pt x="752" y="93"/>
                    <a:pt x="758" y="94"/>
                    <a:pt x="764" y="94"/>
                  </a:cubicBezTo>
                  <a:cubicBezTo>
                    <a:pt x="799" y="97"/>
                    <a:pt x="799" y="97"/>
                    <a:pt x="799" y="97"/>
                  </a:cubicBezTo>
                  <a:cubicBezTo>
                    <a:pt x="817" y="99"/>
                    <a:pt x="817" y="99"/>
                    <a:pt x="817" y="99"/>
                  </a:cubicBezTo>
                  <a:cubicBezTo>
                    <a:pt x="835" y="101"/>
                    <a:pt x="835" y="101"/>
                    <a:pt x="835" y="101"/>
                  </a:cubicBezTo>
                  <a:cubicBezTo>
                    <a:pt x="870" y="105"/>
                    <a:pt x="870" y="105"/>
                    <a:pt x="870" y="105"/>
                  </a:cubicBezTo>
                  <a:cubicBezTo>
                    <a:pt x="878" y="106"/>
                    <a:pt x="878" y="106"/>
                    <a:pt x="878" y="106"/>
                  </a:cubicBezTo>
                  <a:cubicBezTo>
                    <a:pt x="881" y="106"/>
                    <a:pt x="884" y="107"/>
                    <a:pt x="887" y="107"/>
                  </a:cubicBezTo>
                  <a:cubicBezTo>
                    <a:pt x="904" y="110"/>
                    <a:pt x="904" y="110"/>
                    <a:pt x="904" y="110"/>
                  </a:cubicBezTo>
                  <a:cubicBezTo>
                    <a:pt x="939" y="115"/>
                    <a:pt x="939" y="115"/>
                    <a:pt x="939" y="115"/>
                  </a:cubicBezTo>
                  <a:cubicBezTo>
                    <a:pt x="971" y="120"/>
                    <a:pt x="971" y="120"/>
                    <a:pt x="971" y="120"/>
                  </a:cubicBezTo>
                  <a:cubicBezTo>
                    <a:pt x="1054" y="133"/>
                    <a:pt x="1139" y="141"/>
                    <a:pt x="1225" y="143"/>
                  </a:cubicBezTo>
                  <a:cubicBezTo>
                    <a:pt x="1258" y="143"/>
                    <a:pt x="1290" y="143"/>
                    <a:pt x="1323" y="142"/>
                  </a:cubicBezTo>
                  <a:cubicBezTo>
                    <a:pt x="1376" y="140"/>
                    <a:pt x="1429" y="135"/>
                    <a:pt x="1482" y="128"/>
                  </a:cubicBezTo>
                  <a:cubicBezTo>
                    <a:pt x="1567" y="116"/>
                    <a:pt x="1650" y="97"/>
                    <a:pt x="1730" y="71"/>
                  </a:cubicBezTo>
                  <a:cubicBezTo>
                    <a:pt x="1770" y="58"/>
                    <a:pt x="1809" y="44"/>
                    <a:pt x="1846" y="27"/>
                  </a:cubicBezTo>
                  <a:cubicBezTo>
                    <a:pt x="1863" y="20"/>
                    <a:pt x="1880" y="12"/>
                    <a:pt x="1896" y="3"/>
                  </a:cubicBezTo>
                  <a:cubicBezTo>
                    <a:pt x="1891" y="0"/>
                    <a:pt x="1891" y="0"/>
                    <a:pt x="1891" y="0"/>
                  </a:cubicBezTo>
                  <a:cubicBezTo>
                    <a:pt x="1879" y="6"/>
                    <a:pt x="1867" y="11"/>
                    <a:pt x="1854" y="16"/>
                  </a:cubicBezTo>
                  <a:cubicBezTo>
                    <a:pt x="1816" y="32"/>
                    <a:pt x="1776" y="46"/>
                    <a:pt x="1736" y="57"/>
                  </a:cubicBezTo>
                  <a:cubicBezTo>
                    <a:pt x="1655" y="81"/>
                    <a:pt x="1570" y="98"/>
                    <a:pt x="1485" y="107"/>
                  </a:cubicBezTo>
                  <a:cubicBezTo>
                    <a:pt x="1429" y="113"/>
                    <a:pt x="1374" y="116"/>
                    <a:pt x="1318" y="117"/>
                  </a:cubicBezTo>
                  <a:cubicBezTo>
                    <a:pt x="1288" y="117"/>
                    <a:pt x="1257" y="116"/>
                    <a:pt x="1227" y="115"/>
                  </a:cubicBezTo>
                  <a:cubicBezTo>
                    <a:pt x="1142" y="111"/>
                    <a:pt x="1057" y="101"/>
                    <a:pt x="974" y="85"/>
                  </a:cubicBezTo>
                  <a:cubicBezTo>
                    <a:pt x="943" y="80"/>
                    <a:pt x="943" y="80"/>
                    <a:pt x="943" y="80"/>
                  </a:cubicBezTo>
                  <a:cubicBezTo>
                    <a:pt x="909" y="73"/>
                    <a:pt x="909" y="73"/>
                    <a:pt x="909" y="73"/>
                  </a:cubicBezTo>
                  <a:cubicBezTo>
                    <a:pt x="891" y="70"/>
                    <a:pt x="891" y="70"/>
                    <a:pt x="891" y="70"/>
                  </a:cubicBezTo>
                  <a:cubicBezTo>
                    <a:pt x="889" y="70"/>
                    <a:pt x="886" y="69"/>
                    <a:pt x="883" y="69"/>
                  </a:cubicBezTo>
                  <a:cubicBezTo>
                    <a:pt x="874" y="68"/>
                    <a:pt x="874" y="68"/>
                    <a:pt x="874" y="68"/>
                  </a:cubicBezTo>
                  <a:cubicBezTo>
                    <a:pt x="839" y="63"/>
                    <a:pt x="839" y="63"/>
                    <a:pt x="839" y="63"/>
                  </a:cubicBezTo>
                  <a:cubicBezTo>
                    <a:pt x="822" y="60"/>
                    <a:pt x="822" y="60"/>
                    <a:pt x="822" y="60"/>
                  </a:cubicBezTo>
                  <a:cubicBezTo>
                    <a:pt x="804" y="58"/>
                    <a:pt x="804" y="58"/>
                    <a:pt x="804" y="58"/>
                  </a:cubicBezTo>
                  <a:cubicBezTo>
                    <a:pt x="769" y="54"/>
                    <a:pt x="769" y="54"/>
                    <a:pt x="769" y="54"/>
                  </a:cubicBezTo>
                  <a:cubicBezTo>
                    <a:pt x="763" y="53"/>
                    <a:pt x="757" y="53"/>
                    <a:pt x="751" y="52"/>
                  </a:cubicBezTo>
                  <a:cubicBezTo>
                    <a:pt x="734" y="51"/>
                    <a:pt x="734" y="51"/>
                    <a:pt x="734" y="51"/>
                  </a:cubicBezTo>
                  <a:cubicBezTo>
                    <a:pt x="716" y="50"/>
                    <a:pt x="716" y="50"/>
                    <a:pt x="716" y="50"/>
                  </a:cubicBezTo>
                  <a:cubicBezTo>
                    <a:pt x="710" y="49"/>
                    <a:pt x="704" y="49"/>
                    <a:pt x="698" y="48"/>
                  </a:cubicBezTo>
                  <a:cubicBezTo>
                    <a:pt x="662" y="47"/>
                    <a:pt x="662" y="47"/>
                    <a:pt x="662" y="47"/>
                  </a:cubicBezTo>
                  <a:cubicBezTo>
                    <a:pt x="656" y="47"/>
                    <a:pt x="650" y="46"/>
                    <a:pt x="644" y="46"/>
                  </a:cubicBezTo>
                  <a:cubicBezTo>
                    <a:pt x="625" y="46"/>
                    <a:pt x="625" y="46"/>
                    <a:pt x="625" y="46"/>
                  </a:cubicBezTo>
                  <a:cubicBezTo>
                    <a:pt x="613" y="46"/>
                    <a:pt x="601" y="46"/>
                    <a:pt x="589" y="46"/>
                  </a:cubicBezTo>
                  <a:cubicBezTo>
                    <a:pt x="553" y="47"/>
                    <a:pt x="553" y="47"/>
                    <a:pt x="553" y="47"/>
                  </a:cubicBezTo>
                  <a:cubicBezTo>
                    <a:pt x="504" y="49"/>
                    <a:pt x="455" y="52"/>
                    <a:pt x="406" y="59"/>
                  </a:cubicBezTo>
                  <a:cubicBezTo>
                    <a:pt x="357" y="66"/>
                    <a:pt x="309" y="75"/>
                    <a:pt x="262" y="87"/>
                  </a:cubicBezTo>
                  <a:cubicBezTo>
                    <a:pt x="214" y="99"/>
                    <a:pt x="168" y="114"/>
                    <a:pt x="123" y="132"/>
                  </a:cubicBezTo>
                  <a:cubicBezTo>
                    <a:pt x="81" y="149"/>
                    <a:pt x="40" y="169"/>
                    <a:pt x="0" y="191"/>
                  </a:cubicBezTo>
                  <a:cubicBezTo>
                    <a:pt x="0" y="253"/>
                    <a:pt x="0" y="253"/>
                    <a:pt x="0" y="253"/>
                  </a:cubicBezTo>
                  <a:cubicBezTo>
                    <a:pt x="39" y="229"/>
                    <a:pt x="80" y="208"/>
                    <a:pt x="123" y="190"/>
                  </a:cubicBezTo>
                </a:path>
              </a:pathLst>
            </a:custGeom>
            <a:solidFill>
              <a:srgbClr val="F9E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7"/>
            <p:cNvSpPr>
              <a:spLocks/>
            </p:cNvSpPr>
            <p:nvPr userDrawn="1"/>
          </p:nvSpPr>
          <p:spPr bwMode="auto">
            <a:xfrm>
              <a:off x="3175" y="5957879"/>
              <a:ext cx="6076950" cy="896936"/>
            </a:xfrm>
            <a:custGeom>
              <a:avLst/>
              <a:gdLst>
                <a:gd name="T0" fmla="*/ 470 w 1914"/>
                <a:gd name="T1" fmla="*/ 161 h 281"/>
                <a:gd name="T2" fmla="*/ 618 w 1914"/>
                <a:gd name="T3" fmla="*/ 140 h 281"/>
                <a:gd name="T4" fmla="*/ 664 w 1914"/>
                <a:gd name="T5" fmla="*/ 138 h 281"/>
                <a:gd name="T6" fmla="*/ 710 w 1914"/>
                <a:gd name="T7" fmla="*/ 137 h 281"/>
                <a:gd name="T8" fmla="*/ 741 w 1914"/>
                <a:gd name="T9" fmla="*/ 137 h 281"/>
                <a:gd name="T10" fmla="*/ 773 w 1914"/>
                <a:gd name="T11" fmla="*/ 137 h 281"/>
                <a:gd name="T12" fmla="*/ 820 w 1914"/>
                <a:gd name="T13" fmla="*/ 139 h 281"/>
                <a:gd name="T14" fmla="*/ 867 w 1914"/>
                <a:gd name="T15" fmla="*/ 143 h 281"/>
                <a:gd name="T16" fmla="*/ 883 w 1914"/>
                <a:gd name="T17" fmla="*/ 145 h 281"/>
                <a:gd name="T18" fmla="*/ 930 w 1914"/>
                <a:gd name="T19" fmla="*/ 150 h 281"/>
                <a:gd name="T20" fmla="*/ 1243 w 1914"/>
                <a:gd name="T21" fmla="*/ 168 h 281"/>
                <a:gd name="T22" fmla="*/ 1518 w 1914"/>
                <a:gd name="T23" fmla="*/ 141 h 281"/>
                <a:gd name="T24" fmla="*/ 1893 w 1914"/>
                <a:gd name="T25" fmla="*/ 21 h 281"/>
                <a:gd name="T26" fmla="*/ 1911 w 1914"/>
                <a:gd name="T27" fmla="*/ 9 h 281"/>
                <a:gd name="T28" fmla="*/ 1907 w 1914"/>
                <a:gd name="T29" fmla="*/ 7 h 281"/>
                <a:gd name="T30" fmla="*/ 1896 w 1914"/>
                <a:gd name="T31" fmla="*/ 0 h 281"/>
                <a:gd name="T32" fmla="*/ 1730 w 1914"/>
                <a:gd name="T33" fmla="*/ 68 h 281"/>
                <a:gd name="T34" fmla="*/ 1323 w 1914"/>
                <a:gd name="T35" fmla="*/ 139 h 281"/>
                <a:gd name="T36" fmla="*/ 971 w 1914"/>
                <a:gd name="T37" fmla="*/ 117 h 281"/>
                <a:gd name="T38" fmla="*/ 904 w 1914"/>
                <a:gd name="T39" fmla="*/ 107 h 281"/>
                <a:gd name="T40" fmla="*/ 878 w 1914"/>
                <a:gd name="T41" fmla="*/ 103 h 281"/>
                <a:gd name="T42" fmla="*/ 835 w 1914"/>
                <a:gd name="T43" fmla="*/ 98 h 281"/>
                <a:gd name="T44" fmla="*/ 799 w 1914"/>
                <a:gd name="T45" fmla="*/ 94 h 281"/>
                <a:gd name="T46" fmla="*/ 746 w 1914"/>
                <a:gd name="T47" fmla="*/ 90 h 281"/>
                <a:gd name="T48" fmla="*/ 710 w 1914"/>
                <a:gd name="T49" fmla="*/ 88 h 281"/>
                <a:gd name="T50" fmla="*/ 656 w 1914"/>
                <a:gd name="T51" fmla="*/ 87 h 281"/>
                <a:gd name="T52" fmla="*/ 620 w 1914"/>
                <a:gd name="T53" fmla="*/ 87 h 281"/>
                <a:gd name="T54" fmla="*/ 547 w 1914"/>
                <a:gd name="T55" fmla="*/ 90 h 281"/>
                <a:gd name="T56" fmla="*/ 258 w 1914"/>
                <a:gd name="T57" fmla="*/ 138 h 281"/>
                <a:gd name="T58" fmla="*/ 0 w 1914"/>
                <a:gd name="T59" fmla="*/ 250 h 281"/>
                <a:gd name="T60" fmla="*/ 173 w 1914"/>
                <a:gd name="T61" fmla="*/ 281 h 281"/>
                <a:gd name="T62" fmla="*/ 359 w 1914"/>
                <a:gd name="T63" fmla="*/ 19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14" h="281">
                  <a:moveTo>
                    <a:pt x="359" y="191"/>
                  </a:moveTo>
                  <a:cubicBezTo>
                    <a:pt x="394" y="179"/>
                    <a:pt x="431" y="169"/>
                    <a:pt x="470" y="161"/>
                  </a:cubicBezTo>
                  <a:cubicBezTo>
                    <a:pt x="508" y="153"/>
                    <a:pt x="547" y="147"/>
                    <a:pt x="588" y="143"/>
                  </a:cubicBezTo>
                  <a:cubicBezTo>
                    <a:pt x="618" y="140"/>
                    <a:pt x="618" y="140"/>
                    <a:pt x="618" y="140"/>
                  </a:cubicBezTo>
                  <a:cubicBezTo>
                    <a:pt x="628" y="140"/>
                    <a:pt x="638" y="139"/>
                    <a:pt x="648" y="139"/>
                  </a:cubicBezTo>
                  <a:cubicBezTo>
                    <a:pt x="664" y="138"/>
                    <a:pt x="664" y="138"/>
                    <a:pt x="664" y="138"/>
                  </a:cubicBezTo>
                  <a:cubicBezTo>
                    <a:pt x="669" y="137"/>
                    <a:pt x="674" y="137"/>
                    <a:pt x="679" y="137"/>
                  </a:cubicBezTo>
                  <a:cubicBezTo>
                    <a:pt x="710" y="137"/>
                    <a:pt x="710" y="137"/>
                    <a:pt x="710" y="137"/>
                  </a:cubicBezTo>
                  <a:cubicBezTo>
                    <a:pt x="715" y="136"/>
                    <a:pt x="721" y="136"/>
                    <a:pt x="726" y="137"/>
                  </a:cubicBezTo>
                  <a:cubicBezTo>
                    <a:pt x="741" y="137"/>
                    <a:pt x="741" y="137"/>
                    <a:pt x="741" y="137"/>
                  </a:cubicBezTo>
                  <a:cubicBezTo>
                    <a:pt x="757" y="137"/>
                    <a:pt x="757" y="137"/>
                    <a:pt x="757" y="137"/>
                  </a:cubicBezTo>
                  <a:cubicBezTo>
                    <a:pt x="762" y="137"/>
                    <a:pt x="767" y="137"/>
                    <a:pt x="773" y="137"/>
                  </a:cubicBezTo>
                  <a:cubicBezTo>
                    <a:pt x="804" y="139"/>
                    <a:pt x="804" y="139"/>
                    <a:pt x="804" y="139"/>
                  </a:cubicBezTo>
                  <a:cubicBezTo>
                    <a:pt x="820" y="139"/>
                    <a:pt x="820" y="139"/>
                    <a:pt x="820" y="139"/>
                  </a:cubicBezTo>
                  <a:cubicBezTo>
                    <a:pt x="835" y="141"/>
                    <a:pt x="835" y="141"/>
                    <a:pt x="835" y="141"/>
                  </a:cubicBezTo>
                  <a:cubicBezTo>
                    <a:pt x="867" y="143"/>
                    <a:pt x="867" y="143"/>
                    <a:pt x="867" y="143"/>
                  </a:cubicBezTo>
                  <a:cubicBezTo>
                    <a:pt x="875" y="144"/>
                    <a:pt x="875" y="144"/>
                    <a:pt x="875" y="144"/>
                  </a:cubicBezTo>
                  <a:cubicBezTo>
                    <a:pt x="877" y="144"/>
                    <a:pt x="880" y="144"/>
                    <a:pt x="883" y="145"/>
                  </a:cubicBezTo>
                  <a:cubicBezTo>
                    <a:pt x="898" y="146"/>
                    <a:pt x="898" y="146"/>
                    <a:pt x="898" y="146"/>
                  </a:cubicBezTo>
                  <a:cubicBezTo>
                    <a:pt x="930" y="150"/>
                    <a:pt x="930" y="150"/>
                    <a:pt x="930" y="150"/>
                  </a:cubicBezTo>
                  <a:cubicBezTo>
                    <a:pt x="964" y="154"/>
                    <a:pt x="964" y="154"/>
                    <a:pt x="964" y="154"/>
                  </a:cubicBezTo>
                  <a:cubicBezTo>
                    <a:pt x="1056" y="165"/>
                    <a:pt x="1150" y="170"/>
                    <a:pt x="1243" y="168"/>
                  </a:cubicBezTo>
                  <a:cubicBezTo>
                    <a:pt x="1272" y="167"/>
                    <a:pt x="1302" y="166"/>
                    <a:pt x="1331" y="164"/>
                  </a:cubicBezTo>
                  <a:cubicBezTo>
                    <a:pt x="1395" y="160"/>
                    <a:pt x="1457" y="152"/>
                    <a:pt x="1518" y="141"/>
                  </a:cubicBezTo>
                  <a:cubicBezTo>
                    <a:pt x="1608" y="125"/>
                    <a:pt x="1695" y="102"/>
                    <a:pt x="1776" y="72"/>
                  </a:cubicBezTo>
                  <a:cubicBezTo>
                    <a:pt x="1816" y="57"/>
                    <a:pt x="1855" y="40"/>
                    <a:pt x="1893" y="21"/>
                  </a:cubicBezTo>
                  <a:cubicBezTo>
                    <a:pt x="1900" y="18"/>
                    <a:pt x="1907" y="14"/>
                    <a:pt x="1914" y="10"/>
                  </a:cubicBezTo>
                  <a:cubicBezTo>
                    <a:pt x="1913" y="10"/>
                    <a:pt x="1912" y="9"/>
                    <a:pt x="1911" y="9"/>
                  </a:cubicBezTo>
                  <a:cubicBezTo>
                    <a:pt x="1910" y="8"/>
                    <a:pt x="1908" y="7"/>
                    <a:pt x="1907" y="7"/>
                  </a:cubicBezTo>
                  <a:cubicBezTo>
                    <a:pt x="1907" y="7"/>
                    <a:pt x="1907" y="7"/>
                    <a:pt x="1907" y="7"/>
                  </a:cubicBezTo>
                  <a:cubicBezTo>
                    <a:pt x="1905" y="5"/>
                    <a:pt x="1902" y="4"/>
                    <a:pt x="1900" y="3"/>
                  </a:cubicBezTo>
                  <a:cubicBezTo>
                    <a:pt x="1896" y="0"/>
                    <a:pt x="1896" y="0"/>
                    <a:pt x="1896" y="0"/>
                  </a:cubicBezTo>
                  <a:cubicBezTo>
                    <a:pt x="1880" y="9"/>
                    <a:pt x="1863" y="17"/>
                    <a:pt x="1846" y="24"/>
                  </a:cubicBezTo>
                  <a:cubicBezTo>
                    <a:pt x="1809" y="41"/>
                    <a:pt x="1770" y="55"/>
                    <a:pt x="1730" y="68"/>
                  </a:cubicBezTo>
                  <a:cubicBezTo>
                    <a:pt x="1650" y="94"/>
                    <a:pt x="1567" y="113"/>
                    <a:pt x="1482" y="125"/>
                  </a:cubicBezTo>
                  <a:cubicBezTo>
                    <a:pt x="1429" y="132"/>
                    <a:pt x="1376" y="137"/>
                    <a:pt x="1323" y="139"/>
                  </a:cubicBezTo>
                  <a:cubicBezTo>
                    <a:pt x="1290" y="140"/>
                    <a:pt x="1258" y="140"/>
                    <a:pt x="1225" y="140"/>
                  </a:cubicBezTo>
                  <a:cubicBezTo>
                    <a:pt x="1139" y="138"/>
                    <a:pt x="1054" y="130"/>
                    <a:pt x="971" y="117"/>
                  </a:cubicBezTo>
                  <a:cubicBezTo>
                    <a:pt x="939" y="112"/>
                    <a:pt x="939" y="112"/>
                    <a:pt x="939" y="112"/>
                  </a:cubicBezTo>
                  <a:cubicBezTo>
                    <a:pt x="904" y="107"/>
                    <a:pt x="904" y="107"/>
                    <a:pt x="904" y="107"/>
                  </a:cubicBezTo>
                  <a:cubicBezTo>
                    <a:pt x="887" y="104"/>
                    <a:pt x="887" y="104"/>
                    <a:pt x="887" y="104"/>
                  </a:cubicBezTo>
                  <a:cubicBezTo>
                    <a:pt x="884" y="104"/>
                    <a:pt x="881" y="103"/>
                    <a:pt x="878" y="103"/>
                  </a:cubicBezTo>
                  <a:cubicBezTo>
                    <a:pt x="870" y="102"/>
                    <a:pt x="870" y="102"/>
                    <a:pt x="870" y="102"/>
                  </a:cubicBezTo>
                  <a:cubicBezTo>
                    <a:pt x="835" y="98"/>
                    <a:pt x="835" y="98"/>
                    <a:pt x="835" y="98"/>
                  </a:cubicBezTo>
                  <a:cubicBezTo>
                    <a:pt x="817" y="96"/>
                    <a:pt x="817" y="96"/>
                    <a:pt x="817" y="96"/>
                  </a:cubicBezTo>
                  <a:cubicBezTo>
                    <a:pt x="799" y="94"/>
                    <a:pt x="799" y="94"/>
                    <a:pt x="799" y="94"/>
                  </a:cubicBezTo>
                  <a:cubicBezTo>
                    <a:pt x="764" y="91"/>
                    <a:pt x="764" y="91"/>
                    <a:pt x="764" y="91"/>
                  </a:cubicBezTo>
                  <a:cubicBezTo>
                    <a:pt x="758" y="91"/>
                    <a:pt x="752" y="90"/>
                    <a:pt x="746" y="90"/>
                  </a:cubicBezTo>
                  <a:cubicBezTo>
                    <a:pt x="728" y="89"/>
                    <a:pt x="728" y="89"/>
                    <a:pt x="728" y="89"/>
                  </a:cubicBezTo>
                  <a:cubicBezTo>
                    <a:pt x="710" y="88"/>
                    <a:pt x="710" y="88"/>
                    <a:pt x="710" y="88"/>
                  </a:cubicBezTo>
                  <a:cubicBezTo>
                    <a:pt x="704" y="88"/>
                    <a:pt x="698" y="88"/>
                    <a:pt x="692" y="88"/>
                  </a:cubicBezTo>
                  <a:cubicBezTo>
                    <a:pt x="656" y="87"/>
                    <a:pt x="656" y="87"/>
                    <a:pt x="656" y="87"/>
                  </a:cubicBezTo>
                  <a:cubicBezTo>
                    <a:pt x="650" y="87"/>
                    <a:pt x="644" y="87"/>
                    <a:pt x="638" y="87"/>
                  </a:cubicBezTo>
                  <a:cubicBezTo>
                    <a:pt x="620" y="87"/>
                    <a:pt x="620" y="87"/>
                    <a:pt x="620" y="87"/>
                  </a:cubicBezTo>
                  <a:cubicBezTo>
                    <a:pt x="608" y="87"/>
                    <a:pt x="596" y="88"/>
                    <a:pt x="584" y="88"/>
                  </a:cubicBezTo>
                  <a:cubicBezTo>
                    <a:pt x="547" y="90"/>
                    <a:pt x="547" y="90"/>
                    <a:pt x="547" y="90"/>
                  </a:cubicBezTo>
                  <a:cubicBezTo>
                    <a:pt x="499" y="93"/>
                    <a:pt x="450" y="98"/>
                    <a:pt x="401" y="106"/>
                  </a:cubicBezTo>
                  <a:cubicBezTo>
                    <a:pt x="353" y="114"/>
                    <a:pt x="305" y="125"/>
                    <a:pt x="258" y="138"/>
                  </a:cubicBezTo>
                  <a:cubicBezTo>
                    <a:pt x="212" y="152"/>
                    <a:pt x="166" y="168"/>
                    <a:pt x="123" y="187"/>
                  </a:cubicBezTo>
                  <a:cubicBezTo>
                    <a:pt x="80" y="205"/>
                    <a:pt x="39" y="226"/>
                    <a:pt x="0" y="250"/>
                  </a:cubicBezTo>
                  <a:cubicBezTo>
                    <a:pt x="0" y="281"/>
                    <a:pt x="0" y="281"/>
                    <a:pt x="0" y="281"/>
                  </a:cubicBezTo>
                  <a:cubicBezTo>
                    <a:pt x="173" y="281"/>
                    <a:pt x="173" y="281"/>
                    <a:pt x="173" y="281"/>
                  </a:cubicBezTo>
                  <a:cubicBezTo>
                    <a:pt x="199" y="263"/>
                    <a:pt x="227" y="247"/>
                    <a:pt x="258" y="232"/>
                  </a:cubicBezTo>
                  <a:cubicBezTo>
                    <a:pt x="290" y="217"/>
                    <a:pt x="323" y="203"/>
                    <a:pt x="359" y="191"/>
                  </a:cubicBezTo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0" name="Freeform 19"/>
          <p:cNvSpPr>
            <a:spLocks/>
          </p:cNvSpPr>
          <p:nvPr userDrawn="1"/>
        </p:nvSpPr>
        <p:spPr bwMode="auto">
          <a:xfrm>
            <a:off x="6153150" y="5935654"/>
            <a:ext cx="6038850" cy="644524"/>
          </a:xfrm>
          <a:custGeom>
            <a:avLst/>
            <a:gdLst>
              <a:gd name="T0" fmla="*/ 0 w 1902"/>
              <a:gd name="T1" fmla="*/ 5 h 202"/>
              <a:gd name="T2" fmla="*/ 35 w 1902"/>
              <a:gd name="T3" fmla="*/ 20 h 202"/>
              <a:gd name="T4" fmla="*/ 153 w 1902"/>
              <a:gd name="T5" fmla="*/ 61 h 202"/>
              <a:gd name="T6" fmla="*/ 404 w 1902"/>
              <a:gd name="T7" fmla="*/ 110 h 202"/>
              <a:gd name="T8" fmla="*/ 571 w 1902"/>
              <a:gd name="T9" fmla="*/ 120 h 202"/>
              <a:gd name="T10" fmla="*/ 662 w 1902"/>
              <a:gd name="T11" fmla="*/ 118 h 202"/>
              <a:gd name="T12" fmla="*/ 915 w 1902"/>
              <a:gd name="T13" fmla="*/ 89 h 202"/>
              <a:gd name="T14" fmla="*/ 946 w 1902"/>
              <a:gd name="T15" fmla="*/ 83 h 202"/>
              <a:gd name="T16" fmla="*/ 980 w 1902"/>
              <a:gd name="T17" fmla="*/ 77 h 202"/>
              <a:gd name="T18" fmla="*/ 998 w 1902"/>
              <a:gd name="T19" fmla="*/ 74 h 202"/>
              <a:gd name="T20" fmla="*/ 1006 w 1902"/>
              <a:gd name="T21" fmla="*/ 72 h 202"/>
              <a:gd name="T22" fmla="*/ 1015 w 1902"/>
              <a:gd name="T23" fmla="*/ 71 h 202"/>
              <a:gd name="T24" fmla="*/ 1050 w 1902"/>
              <a:gd name="T25" fmla="*/ 66 h 202"/>
              <a:gd name="T26" fmla="*/ 1067 w 1902"/>
              <a:gd name="T27" fmla="*/ 63 h 202"/>
              <a:gd name="T28" fmla="*/ 1085 w 1902"/>
              <a:gd name="T29" fmla="*/ 61 h 202"/>
              <a:gd name="T30" fmla="*/ 1120 w 1902"/>
              <a:gd name="T31" fmla="*/ 57 h 202"/>
              <a:gd name="T32" fmla="*/ 1138 w 1902"/>
              <a:gd name="T33" fmla="*/ 56 h 202"/>
              <a:gd name="T34" fmla="*/ 1155 w 1902"/>
              <a:gd name="T35" fmla="*/ 54 h 202"/>
              <a:gd name="T36" fmla="*/ 1173 w 1902"/>
              <a:gd name="T37" fmla="*/ 53 h 202"/>
              <a:gd name="T38" fmla="*/ 1191 w 1902"/>
              <a:gd name="T39" fmla="*/ 52 h 202"/>
              <a:gd name="T40" fmla="*/ 1227 w 1902"/>
              <a:gd name="T41" fmla="*/ 50 h 202"/>
              <a:gd name="T42" fmla="*/ 1245 w 1902"/>
              <a:gd name="T43" fmla="*/ 50 h 202"/>
              <a:gd name="T44" fmla="*/ 1264 w 1902"/>
              <a:gd name="T45" fmla="*/ 49 h 202"/>
              <a:gd name="T46" fmla="*/ 1300 w 1902"/>
              <a:gd name="T47" fmla="*/ 49 h 202"/>
              <a:gd name="T48" fmla="*/ 1336 w 1902"/>
              <a:gd name="T49" fmla="*/ 50 h 202"/>
              <a:gd name="T50" fmla="*/ 1483 w 1902"/>
              <a:gd name="T51" fmla="*/ 62 h 202"/>
              <a:gd name="T52" fmla="*/ 1627 w 1902"/>
              <a:gd name="T53" fmla="*/ 91 h 202"/>
              <a:gd name="T54" fmla="*/ 1766 w 1902"/>
              <a:gd name="T55" fmla="*/ 135 h 202"/>
              <a:gd name="T56" fmla="*/ 1893 w 1902"/>
              <a:gd name="T57" fmla="*/ 196 h 202"/>
              <a:gd name="T58" fmla="*/ 1902 w 1902"/>
              <a:gd name="T59" fmla="*/ 202 h 202"/>
              <a:gd name="T60" fmla="*/ 1902 w 1902"/>
              <a:gd name="T61" fmla="*/ 168 h 202"/>
              <a:gd name="T62" fmla="*/ 1888 w 1902"/>
              <a:gd name="T63" fmla="*/ 160 h 202"/>
              <a:gd name="T64" fmla="*/ 1759 w 1902"/>
              <a:gd name="T65" fmla="*/ 101 h 202"/>
              <a:gd name="T66" fmla="*/ 1620 w 1902"/>
              <a:gd name="T67" fmla="*/ 58 h 202"/>
              <a:gd name="T68" fmla="*/ 1475 w 1902"/>
              <a:gd name="T69" fmla="*/ 32 h 202"/>
              <a:gd name="T70" fmla="*/ 1328 w 1902"/>
              <a:gd name="T71" fmla="*/ 21 h 202"/>
              <a:gd name="T72" fmla="*/ 1291 w 1902"/>
              <a:gd name="T73" fmla="*/ 21 h 202"/>
              <a:gd name="T74" fmla="*/ 1255 w 1902"/>
              <a:gd name="T75" fmla="*/ 22 h 202"/>
              <a:gd name="T76" fmla="*/ 1237 w 1902"/>
              <a:gd name="T77" fmla="*/ 22 h 202"/>
              <a:gd name="T78" fmla="*/ 1219 w 1902"/>
              <a:gd name="T79" fmla="*/ 23 h 202"/>
              <a:gd name="T80" fmla="*/ 1183 w 1902"/>
              <a:gd name="T81" fmla="*/ 25 h 202"/>
              <a:gd name="T82" fmla="*/ 1165 w 1902"/>
              <a:gd name="T83" fmla="*/ 26 h 202"/>
              <a:gd name="T84" fmla="*/ 1147 w 1902"/>
              <a:gd name="T85" fmla="*/ 28 h 202"/>
              <a:gd name="T86" fmla="*/ 1129 w 1902"/>
              <a:gd name="T87" fmla="*/ 30 h 202"/>
              <a:gd name="T88" fmla="*/ 1112 w 1902"/>
              <a:gd name="T89" fmla="*/ 32 h 202"/>
              <a:gd name="T90" fmla="*/ 1077 w 1902"/>
              <a:gd name="T91" fmla="*/ 36 h 202"/>
              <a:gd name="T92" fmla="*/ 1059 w 1902"/>
              <a:gd name="T93" fmla="*/ 38 h 202"/>
              <a:gd name="T94" fmla="*/ 1042 w 1902"/>
              <a:gd name="T95" fmla="*/ 41 h 202"/>
              <a:gd name="T96" fmla="*/ 1007 w 1902"/>
              <a:gd name="T97" fmla="*/ 46 h 202"/>
              <a:gd name="T98" fmla="*/ 998 w 1902"/>
              <a:gd name="T99" fmla="*/ 48 h 202"/>
              <a:gd name="T100" fmla="*/ 990 w 1902"/>
              <a:gd name="T101" fmla="*/ 49 h 202"/>
              <a:gd name="T102" fmla="*/ 973 w 1902"/>
              <a:gd name="T103" fmla="*/ 53 h 202"/>
              <a:gd name="T104" fmla="*/ 939 w 1902"/>
              <a:gd name="T105" fmla="*/ 59 h 202"/>
              <a:gd name="T106" fmla="*/ 908 w 1902"/>
              <a:gd name="T107" fmla="*/ 66 h 202"/>
              <a:gd name="T108" fmla="*/ 655 w 1902"/>
              <a:gd name="T109" fmla="*/ 99 h 202"/>
              <a:gd name="T110" fmla="*/ 586 w 1902"/>
              <a:gd name="T111" fmla="*/ 101 h 202"/>
              <a:gd name="T112" fmla="*/ 397 w 1902"/>
              <a:gd name="T113" fmla="*/ 94 h 202"/>
              <a:gd name="T114" fmla="*/ 145 w 1902"/>
              <a:gd name="T115" fmla="*/ 47 h 202"/>
              <a:gd name="T116" fmla="*/ 26 w 1902"/>
              <a:gd name="T117" fmla="*/ 8 h 202"/>
              <a:gd name="T118" fmla="*/ 7 w 1902"/>
              <a:gd name="T119" fmla="*/ 0 h 202"/>
              <a:gd name="T120" fmla="*/ 5 w 1902"/>
              <a:gd name="T121" fmla="*/ 2 h 202"/>
              <a:gd name="T122" fmla="*/ 0 w 1902"/>
              <a:gd name="T123" fmla="*/ 5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02" h="202">
                <a:moveTo>
                  <a:pt x="0" y="5"/>
                </a:moveTo>
                <a:cubicBezTo>
                  <a:pt x="12" y="10"/>
                  <a:pt x="23" y="15"/>
                  <a:pt x="35" y="20"/>
                </a:cubicBezTo>
                <a:cubicBezTo>
                  <a:pt x="73" y="35"/>
                  <a:pt x="113" y="49"/>
                  <a:pt x="153" y="61"/>
                </a:cubicBezTo>
                <a:cubicBezTo>
                  <a:pt x="234" y="84"/>
                  <a:pt x="319" y="101"/>
                  <a:pt x="404" y="110"/>
                </a:cubicBezTo>
                <a:cubicBezTo>
                  <a:pt x="460" y="117"/>
                  <a:pt x="515" y="120"/>
                  <a:pt x="571" y="120"/>
                </a:cubicBezTo>
                <a:cubicBezTo>
                  <a:pt x="601" y="120"/>
                  <a:pt x="632" y="120"/>
                  <a:pt x="662" y="118"/>
                </a:cubicBezTo>
                <a:cubicBezTo>
                  <a:pt x="747" y="114"/>
                  <a:pt x="832" y="104"/>
                  <a:pt x="915" y="89"/>
                </a:cubicBezTo>
                <a:cubicBezTo>
                  <a:pt x="946" y="83"/>
                  <a:pt x="946" y="83"/>
                  <a:pt x="946" y="83"/>
                </a:cubicBezTo>
                <a:cubicBezTo>
                  <a:pt x="980" y="77"/>
                  <a:pt x="980" y="77"/>
                  <a:pt x="980" y="77"/>
                </a:cubicBezTo>
                <a:cubicBezTo>
                  <a:pt x="998" y="74"/>
                  <a:pt x="998" y="74"/>
                  <a:pt x="998" y="74"/>
                </a:cubicBezTo>
                <a:cubicBezTo>
                  <a:pt x="1000" y="73"/>
                  <a:pt x="1003" y="73"/>
                  <a:pt x="1006" y="72"/>
                </a:cubicBezTo>
                <a:cubicBezTo>
                  <a:pt x="1015" y="71"/>
                  <a:pt x="1015" y="71"/>
                  <a:pt x="1015" y="71"/>
                </a:cubicBezTo>
                <a:cubicBezTo>
                  <a:pt x="1050" y="66"/>
                  <a:pt x="1050" y="66"/>
                  <a:pt x="1050" y="66"/>
                </a:cubicBezTo>
                <a:cubicBezTo>
                  <a:pt x="1067" y="63"/>
                  <a:pt x="1067" y="63"/>
                  <a:pt x="1067" y="63"/>
                </a:cubicBezTo>
                <a:cubicBezTo>
                  <a:pt x="1085" y="61"/>
                  <a:pt x="1085" y="61"/>
                  <a:pt x="1085" y="61"/>
                </a:cubicBezTo>
                <a:cubicBezTo>
                  <a:pt x="1120" y="57"/>
                  <a:pt x="1120" y="57"/>
                  <a:pt x="1120" y="57"/>
                </a:cubicBezTo>
                <a:cubicBezTo>
                  <a:pt x="1126" y="57"/>
                  <a:pt x="1132" y="56"/>
                  <a:pt x="1138" y="56"/>
                </a:cubicBezTo>
                <a:cubicBezTo>
                  <a:pt x="1155" y="54"/>
                  <a:pt x="1155" y="54"/>
                  <a:pt x="1155" y="54"/>
                </a:cubicBezTo>
                <a:cubicBezTo>
                  <a:pt x="1173" y="53"/>
                  <a:pt x="1173" y="53"/>
                  <a:pt x="1173" y="53"/>
                </a:cubicBezTo>
                <a:cubicBezTo>
                  <a:pt x="1179" y="53"/>
                  <a:pt x="1185" y="52"/>
                  <a:pt x="1191" y="52"/>
                </a:cubicBezTo>
                <a:cubicBezTo>
                  <a:pt x="1227" y="50"/>
                  <a:pt x="1227" y="50"/>
                  <a:pt x="1227" y="50"/>
                </a:cubicBezTo>
                <a:cubicBezTo>
                  <a:pt x="1233" y="50"/>
                  <a:pt x="1239" y="50"/>
                  <a:pt x="1245" y="50"/>
                </a:cubicBezTo>
                <a:cubicBezTo>
                  <a:pt x="1264" y="49"/>
                  <a:pt x="1264" y="49"/>
                  <a:pt x="1264" y="49"/>
                </a:cubicBezTo>
                <a:cubicBezTo>
                  <a:pt x="1276" y="49"/>
                  <a:pt x="1288" y="49"/>
                  <a:pt x="1300" y="49"/>
                </a:cubicBezTo>
                <a:cubicBezTo>
                  <a:pt x="1336" y="50"/>
                  <a:pt x="1336" y="50"/>
                  <a:pt x="1336" y="50"/>
                </a:cubicBezTo>
                <a:cubicBezTo>
                  <a:pt x="1385" y="52"/>
                  <a:pt x="1434" y="55"/>
                  <a:pt x="1483" y="62"/>
                </a:cubicBezTo>
                <a:cubicBezTo>
                  <a:pt x="1532" y="69"/>
                  <a:pt x="1580" y="79"/>
                  <a:pt x="1627" y="91"/>
                </a:cubicBezTo>
                <a:cubicBezTo>
                  <a:pt x="1675" y="103"/>
                  <a:pt x="1721" y="118"/>
                  <a:pt x="1766" y="135"/>
                </a:cubicBezTo>
                <a:cubicBezTo>
                  <a:pt x="1810" y="153"/>
                  <a:pt x="1853" y="173"/>
                  <a:pt x="1893" y="196"/>
                </a:cubicBezTo>
                <a:cubicBezTo>
                  <a:pt x="1896" y="198"/>
                  <a:pt x="1899" y="200"/>
                  <a:pt x="1902" y="202"/>
                </a:cubicBezTo>
                <a:cubicBezTo>
                  <a:pt x="1902" y="168"/>
                  <a:pt x="1902" y="168"/>
                  <a:pt x="1902" y="168"/>
                </a:cubicBezTo>
                <a:cubicBezTo>
                  <a:pt x="1898" y="166"/>
                  <a:pt x="1893" y="163"/>
                  <a:pt x="1888" y="160"/>
                </a:cubicBezTo>
                <a:cubicBezTo>
                  <a:pt x="1847" y="138"/>
                  <a:pt x="1804" y="118"/>
                  <a:pt x="1759" y="101"/>
                </a:cubicBezTo>
                <a:cubicBezTo>
                  <a:pt x="1714" y="84"/>
                  <a:pt x="1668" y="70"/>
                  <a:pt x="1620" y="58"/>
                </a:cubicBezTo>
                <a:cubicBezTo>
                  <a:pt x="1572" y="47"/>
                  <a:pt x="1524" y="38"/>
                  <a:pt x="1475" y="32"/>
                </a:cubicBezTo>
                <a:cubicBezTo>
                  <a:pt x="1426" y="26"/>
                  <a:pt x="1377" y="23"/>
                  <a:pt x="1328" y="21"/>
                </a:cubicBezTo>
                <a:cubicBezTo>
                  <a:pt x="1291" y="21"/>
                  <a:pt x="1291" y="21"/>
                  <a:pt x="1291" y="21"/>
                </a:cubicBezTo>
                <a:cubicBezTo>
                  <a:pt x="1279" y="21"/>
                  <a:pt x="1267" y="21"/>
                  <a:pt x="1255" y="22"/>
                </a:cubicBezTo>
                <a:cubicBezTo>
                  <a:pt x="1237" y="22"/>
                  <a:pt x="1237" y="22"/>
                  <a:pt x="1237" y="22"/>
                </a:cubicBezTo>
                <a:cubicBezTo>
                  <a:pt x="1231" y="22"/>
                  <a:pt x="1225" y="23"/>
                  <a:pt x="1219" y="23"/>
                </a:cubicBezTo>
                <a:cubicBezTo>
                  <a:pt x="1183" y="25"/>
                  <a:pt x="1183" y="25"/>
                  <a:pt x="1183" y="25"/>
                </a:cubicBezTo>
                <a:cubicBezTo>
                  <a:pt x="1177" y="25"/>
                  <a:pt x="1171" y="26"/>
                  <a:pt x="1165" y="26"/>
                </a:cubicBezTo>
                <a:cubicBezTo>
                  <a:pt x="1147" y="28"/>
                  <a:pt x="1147" y="28"/>
                  <a:pt x="1147" y="28"/>
                </a:cubicBezTo>
                <a:cubicBezTo>
                  <a:pt x="1129" y="30"/>
                  <a:pt x="1129" y="30"/>
                  <a:pt x="1129" y="30"/>
                </a:cubicBezTo>
                <a:cubicBezTo>
                  <a:pt x="1123" y="30"/>
                  <a:pt x="1118" y="31"/>
                  <a:pt x="1112" y="32"/>
                </a:cubicBezTo>
                <a:cubicBezTo>
                  <a:pt x="1077" y="36"/>
                  <a:pt x="1077" y="36"/>
                  <a:pt x="1077" y="36"/>
                </a:cubicBezTo>
                <a:cubicBezTo>
                  <a:pt x="1059" y="38"/>
                  <a:pt x="1059" y="38"/>
                  <a:pt x="1059" y="38"/>
                </a:cubicBezTo>
                <a:cubicBezTo>
                  <a:pt x="1042" y="41"/>
                  <a:pt x="1042" y="41"/>
                  <a:pt x="1042" y="41"/>
                </a:cubicBezTo>
                <a:cubicBezTo>
                  <a:pt x="1007" y="46"/>
                  <a:pt x="1007" y="46"/>
                  <a:pt x="1007" y="46"/>
                </a:cubicBezTo>
                <a:cubicBezTo>
                  <a:pt x="998" y="48"/>
                  <a:pt x="998" y="48"/>
                  <a:pt x="998" y="48"/>
                </a:cubicBezTo>
                <a:cubicBezTo>
                  <a:pt x="996" y="48"/>
                  <a:pt x="993" y="49"/>
                  <a:pt x="990" y="49"/>
                </a:cubicBezTo>
                <a:cubicBezTo>
                  <a:pt x="973" y="53"/>
                  <a:pt x="973" y="53"/>
                  <a:pt x="973" y="53"/>
                </a:cubicBezTo>
                <a:cubicBezTo>
                  <a:pt x="939" y="59"/>
                  <a:pt x="939" y="59"/>
                  <a:pt x="939" y="59"/>
                </a:cubicBezTo>
                <a:cubicBezTo>
                  <a:pt x="908" y="66"/>
                  <a:pt x="908" y="66"/>
                  <a:pt x="908" y="66"/>
                </a:cubicBezTo>
                <a:cubicBezTo>
                  <a:pt x="825" y="82"/>
                  <a:pt x="741" y="93"/>
                  <a:pt x="655" y="99"/>
                </a:cubicBezTo>
                <a:cubicBezTo>
                  <a:pt x="632" y="100"/>
                  <a:pt x="609" y="101"/>
                  <a:pt x="586" y="101"/>
                </a:cubicBezTo>
                <a:cubicBezTo>
                  <a:pt x="523" y="102"/>
                  <a:pt x="460" y="100"/>
                  <a:pt x="397" y="94"/>
                </a:cubicBezTo>
                <a:cubicBezTo>
                  <a:pt x="312" y="86"/>
                  <a:pt x="227" y="70"/>
                  <a:pt x="145" y="47"/>
                </a:cubicBezTo>
                <a:cubicBezTo>
                  <a:pt x="105" y="36"/>
                  <a:pt x="65" y="23"/>
                  <a:pt x="26" y="8"/>
                </a:cubicBezTo>
                <a:cubicBezTo>
                  <a:pt x="20" y="6"/>
                  <a:pt x="13" y="3"/>
                  <a:pt x="7" y="0"/>
                </a:cubicBezTo>
                <a:cubicBezTo>
                  <a:pt x="6" y="1"/>
                  <a:pt x="5" y="1"/>
                  <a:pt x="5" y="2"/>
                </a:cubicBezTo>
                <a:cubicBezTo>
                  <a:pt x="3" y="3"/>
                  <a:pt x="2" y="4"/>
                  <a:pt x="0" y="5"/>
                </a:cubicBezTo>
                <a:close/>
              </a:path>
            </a:pathLst>
          </a:custGeom>
          <a:solidFill>
            <a:srgbClr val="D52B1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24"/>
          <p:cNvSpPr>
            <a:spLocks/>
          </p:cNvSpPr>
          <p:nvPr userDrawn="1"/>
        </p:nvSpPr>
        <p:spPr bwMode="auto">
          <a:xfrm>
            <a:off x="6080125" y="5980104"/>
            <a:ext cx="1933575" cy="504824"/>
          </a:xfrm>
          <a:custGeom>
            <a:avLst/>
            <a:gdLst>
              <a:gd name="T0" fmla="*/ 406 w 609"/>
              <a:gd name="T1" fmla="*/ 134 h 158"/>
              <a:gd name="T2" fmla="*/ 148 w 609"/>
              <a:gd name="T3" fmla="*/ 65 h 158"/>
              <a:gd name="T4" fmla="*/ 31 w 609"/>
              <a:gd name="T5" fmla="*/ 14 h 158"/>
              <a:gd name="T6" fmla="*/ 9 w 609"/>
              <a:gd name="T7" fmla="*/ 3 h 158"/>
              <a:gd name="T8" fmla="*/ 5 w 609"/>
              <a:gd name="T9" fmla="*/ 0 h 158"/>
              <a:gd name="T10" fmla="*/ 1 w 609"/>
              <a:gd name="T11" fmla="*/ 3 h 158"/>
              <a:gd name="T12" fmla="*/ 0 w 609"/>
              <a:gd name="T13" fmla="*/ 3 h 158"/>
              <a:gd name="T14" fmla="*/ 19 w 609"/>
              <a:gd name="T15" fmla="*/ 14 h 158"/>
              <a:gd name="T16" fmla="*/ 136 w 609"/>
              <a:gd name="T17" fmla="*/ 64 h 158"/>
              <a:gd name="T18" fmla="*/ 394 w 609"/>
              <a:gd name="T19" fmla="*/ 134 h 158"/>
              <a:gd name="T20" fmla="*/ 581 w 609"/>
              <a:gd name="T21" fmla="*/ 156 h 158"/>
              <a:gd name="T22" fmla="*/ 609 w 609"/>
              <a:gd name="T23" fmla="*/ 158 h 158"/>
              <a:gd name="T24" fmla="*/ 593 w 609"/>
              <a:gd name="T25" fmla="*/ 157 h 158"/>
              <a:gd name="T26" fmla="*/ 406 w 609"/>
              <a:gd name="T27" fmla="*/ 134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9" h="158">
                <a:moveTo>
                  <a:pt x="406" y="134"/>
                </a:moveTo>
                <a:cubicBezTo>
                  <a:pt x="316" y="118"/>
                  <a:pt x="229" y="95"/>
                  <a:pt x="148" y="65"/>
                </a:cubicBezTo>
                <a:cubicBezTo>
                  <a:pt x="108" y="50"/>
                  <a:pt x="69" y="33"/>
                  <a:pt x="31" y="14"/>
                </a:cubicBezTo>
                <a:cubicBezTo>
                  <a:pt x="24" y="10"/>
                  <a:pt x="16" y="7"/>
                  <a:pt x="9" y="3"/>
                </a:cubicBezTo>
                <a:cubicBezTo>
                  <a:pt x="8" y="2"/>
                  <a:pt x="6" y="1"/>
                  <a:pt x="5" y="0"/>
                </a:cubicBezTo>
                <a:cubicBezTo>
                  <a:pt x="4" y="1"/>
                  <a:pt x="2" y="2"/>
                  <a:pt x="1" y="3"/>
                </a:cubicBezTo>
                <a:cubicBezTo>
                  <a:pt x="0" y="3"/>
                  <a:pt x="0" y="3"/>
                  <a:pt x="0" y="3"/>
                </a:cubicBezTo>
                <a:cubicBezTo>
                  <a:pt x="6" y="7"/>
                  <a:pt x="13" y="10"/>
                  <a:pt x="19" y="14"/>
                </a:cubicBezTo>
                <a:cubicBezTo>
                  <a:pt x="57" y="32"/>
                  <a:pt x="96" y="49"/>
                  <a:pt x="136" y="64"/>
                </a:cubicBezTo>
                <a:cubicBezTo>
                  <a:pt x="217" y="94"/>
                  <a:pt x="304" y="118"/>
                  <a:pt x="394" y="134"/>
                </a:cubicBezTo>
                <a:cubicBezTo>
                  <a:pt x="455" y="145"/>
                  <a:pt x="517" y="152"/>
                  <a:pt x="581" y="156"/>
                </a:cubicBezTo>
                <a:cubicBezTo>
                  <a:pt x="590" y="157"/>
                  <a:pt x="600" y="158"/>
                  <a:pt x="609" y="158"/>
                </a:cubicBezTo>
                <a:cubicBezTo>
                  <a:pt x="604" y="158"/>
                  <a:pt x="598" y="157"/>
                  <a:pt x="593" y="157"/>
                </a:cubicBezTo>
                <a:cubicBezTo>
                  <a:pt x="529" y="153"/>
                  <a:pt x="467" y="145"/>
                  <a:pt x="406" y="134"/>
                </a:cubicBezTo>
                <a:close/>
              </a:path>
            </a:pathLst>
          </a:custGeom>
          <a:solidFill>
            <a:srgbClr val="3260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25"/>
          <p:cNvSpPr>
            <a:spLocks/>
          </p:cNvSpPr>
          <p:nvPr userDrawn="1"/>
        </p:nvSpPr>
        <p:spPr bwMode="auto">
          <a:xfrm>
            <a:off x="10140950" y="6402378"/>
            <a:ext cx="1498600" cy="452437"/>
          </a:xfrm>
          <a:custGeom>
            <a:avLst/>
            <a:gdLst>
              <a:gd name="T0" fmla="*/ 387 w 472"/>
              <a:gd name="T1" fmla="*/ 93 h 142"/>
              <a:gd name="T2" fmla="*/ 286 w 472"/>
              <a:gd name="T3" fmla="*/ 52 h 142"/>
              <a:gd name="T4" fmla="*/ 175 w 472"/>
              <a:gd name="T5" fmla="*/ 22 h 142"/>
              <a:gd name="T6" fmla="*/ 57 w 472"/>
              <a:gd name="T7" fmla="*/ 4 h 142"/>
              <a:gd name="T8" fmla="*/ 27 w 472"/>
              <a:gd name="T9" fmla="*/ 1 h 142"/>
              <a:gd name="T10" fmla="*/ 0 w 472"/>
              <a:gd name="T11" fmla="*/ 0 h 142"/>
              <a:gd name="T12" fmla="*/ 15 w 472"/>
              <a:gd name="T13" fmla="*/ 1 h 142"/>
              <a:gd name="T14" fmla="*/ 45 w 472"/>
              <a:gd name="T15" fmla="*/ 4 h 142"/>
              <a:gd name="T16" fmla="*/ 163 w 472"/>
              <a:gd name="T17" fmla="*/ 22 h 142"/>
              <a:gd name="T18" fmla="*/ 274 w 472"/>
              <a:gd name="T19" fmla="*/ 51 h 142"/>
              <a:gd name="T20" fmla="*/ 375 w 472"/>
              <a:gd name="T21" fmla="*/ 92 h 142"/>
              <a:gd name="T22" fmla="*/ 461 w 472"/>
              <a:gd name="T23" fmla="*/ 142 h 142"/>
              <a:gd name="T24" fmla="*/ 472 w 472"/>
              <a:gd name="T25" fmla="*/ 142 h 142"/>
              <a:gd name="T26" fmla="*/ 387 w 472"/>
              <a:gd name="T27" fmla="*/ 93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72" h="142">
                <a:moveTo>
                  <a:pt x="387" y="93"/>
                </a:moveTo>
                <a:cubicBezTo>
                  <a:pt x="355" y="78"/>
                  <a:pt x="322" y="64"/>
                  <a:pt x="286" y="52"/>
                </a:cubicBezTo>
                <a:cubicBezTo>
                  <a:pt x="251" y="40"/>
                  <a:pt x="214" y="30"/>
                  <a:pt x="175" y="22"/>
                </a:cubicBezTo>
                <a:cubicBezTo>
                  <a:pt x="137" y="14"/>
                  <a:pt x="98" y="8"/>
                  <a:pt x="57" y="4"/>
                </a:cubicBezTo>
                <a:cubicBezTo>
                  <a:pt x="27" y="1"/>
                  <a:pt x="27" y="1"/>
                  <a:pt x="27" y="1"/>
                </a:cubicBezTo>
                <a:cubicBezTo>
                  <a:pt x="18" y="1"/>
                  <a:pt x="9" y="0"/>
                  <a:pt x="0" y="0"/>
                </a:cubicBezTo>
                <a:cubicBezTo>
                  <a:pt x="5" y="0"/>
                  <a:pt x="10" y="0"/>
                  <a:pt x="15" y="1"/>
                </a:cubicBezTo>
                <a:cubicBezTo>
                  <a:pt x="45" y="4"/>
                  <a:pt x="45" y="4"/>
                  <a:pt x="45" y="4"/>
                </a:cubicBezTo>
                <a:cubicBezTo>
                  <a:pt x="86" y="8"/>
                  <a:pt x="125" y="13"/>
                  <a:pt x="163" y="22"/>
                </a:cubicBezTo>
                <a:cubicBezTo>
                  <a:pt x="202" y="30"/>
                  <a:pt x="239" y="39"/>
                  <a:pt x="274" y="51"/>
                </a:cubicBezTo>
                <a:cubicBezTo>
                  <a:pt x="310" y="63"/>
                  <a:pt x="343" y="77"/>
                  <a:pt x="375" y="92"/>
                </a:cubicBezTo>
                <a:cubicBezTo>
                  <a:pt x="406" y="107"/>
                  <a:pt x="434" y="124"/>
                  <a:pt x="461" y="142"/>
                </a:cubicBezTo>
                <a:cubicBezTo>
                  <a:pt x="472" y="142"/>
                  <a:pt x="472" y="142"/>
                  <a:pt x="472" y="142"/>
                </a:cubicBezTo>
                <a:cubicBezTo>
                  <a:pt x="446" y="124"/>
                  <a:pt x="418" y="108"/>
                  <a:pt x="387" y="93"/>
                </a:cubicBezTo>
                <a:close/>
              </a:path>
            </a:pathLst>
          </a:custGeom>
          <a:solidFill>
            <a:srgbClr val="3260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27"/>
          <p:cNvSpPr>
            <a:spLocks/>
          </p:cNvSpPr>
          <p:nvPr userDrawn="1"/>
        </p:nvSpPr>
        <p:spPr bwMode="auto">
          <a:xfrm>
            <a:off x="10077450" y="6399203"/>
            <a:ext cx="47625" cy="0"/>
          </a:xfrm>
          <a:custGeom>
            <a:avLst/>
            <a:gdLst>
              <a:gd name="T0" fmla="*/ 0 w 15"/>
              <a:gd name="T1" fmla="*/ 5 w 15"/>
              <a:gd name="T2" fmla="*/ 15 w 15"/>
              <a:gd name="T3" fmla="*/ 1 w 15"/>
              <a:gd name="T4" fmla="*/ 0 w 15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</a:cxnLst>
            <a:rect l="0" t="0" r="r" b="b"/>
            <a:pathLst>
              <a:path w="15">
                <a:moveTo>
                  <a:pt x="0" y="0"/>
                </a:moveTo>
                <a:cubicBezTo>
                  <a:pt x="5" y="0"/>
                  <a:pt x="5" y="0"/>
                  <a:pt x="5" y="0"/>
                </a:cubicBezTo>
                <a:cubicBezTo>
                  <a:pt x="8" y="0"/>
                  <a:pt x="11" y="0"/>
                  <a:pt x="15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0" y="0"/>
                  <a:pt x="0" y="0"/>
                </a:cubicBezTo>
                <a:close/>
              </a:path>
            </a:pathLst>
          </a:custGeom>
          <a:solidFill>
            <a:srgbClr val="3260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" name="Freeform 33"/>
          <p:cNvSpPr>
            <a:spLocks/>
          </p:cNvSpPr>
          <p:nvPr userDrawn="1"/>
        </p:nvSpPr>
        <p:spPr bwMode="auto">
          <a:xfrm>
            <a:off x="6153150" y="5951529"/>
            <a:ext cx="6038850" cy="808036"/>
          </a:xfrm>
          <a:custGeom>
            <a:avLst/>
            <a:gdLst>
              <a:gd name="T0" fmla="*/ 1766 w 1902"/>
              <a:gd name="T1" fmla="*/ 130 h 253"/>
              <a:gd name="T2" fmla="*/ 1627 w 1902"/>
              <a:gd name="T3" fmla="*/ 86 h 253"/>
              <a:gd name="T4" fmla="*/ 1483 w 1902"/>
              <a:gd name="T5" fmla="*/ 57 h 253"/>
              <a:gd name="T6" fmla="*/ 1336 w 1902"/>
              <a:gd name="T7" fmla="*/ 45 h 253"/>
              <a:gd name="T8" fmla="*/ 1300 w 1902"/>
              <a:gd name="T9" fmla="*/ 44 h 253"/>
              <a:gd name="T10" fmla="*/ 1264 w 1902"/>
              <a:gd name="T11" fmla="*/ 44 h 253"/>
              <a:gd name="T12" fmla="*/ 1245 w 1902"/>
              <a:gd name="T13" fmla="*/ 45 h 253"/>
              <a:gd name="T14" fmla="*/ 1227 w 1902"/>
              <a:gd name="T15" fmla="*/ 45 h 253"/>
              <a:gd name="T16" fmla="*/ 1191 w 1902"/>
              <a:gd name="T17" fmla="*/ 47 h 253"/>
              <a:gd name="T18" fmla="*/ 1173 w 1902"/>
              <a:gd name="T19" fmla="*/ 48 h 253"/>
              <a:gd name="T20" fmla="*/ 1155 w 1902"/>
              <a:gd name="T21" fmla="*/ 49 h 253"/>
              <a:gd name="T22" fmla="*/ 1138 w 1902"/>
              <a:gd name="T23" fmla="*/ 51 h 253"/>
              <a:gd name="T24" fmla="*/ 1120 w 1902"/>
              <a:gd name="T25" fmla="*/ 52 h 253"/>
              <a:gd name="T26" fmla="*/ 1085 w 1902"/>
              <a:gd name="T27" fmla="*/ 56 h 253"/>
              <a:gd name="T28" fmla="*/ 1067 w 1902"/>
              <a:gd name="T29" fmla="*/ 58 h 253"/>
              <a:gd name="T30" fmla="*/ 1050 w 1902"/>
              <a:gd name="T31" fmla="*/ 61 h 253"/>
              <a:gd name="T32" fmla="*/ 1015 w 1902"/>
              <a:gd name="T33" fmla="*/ 66 h 253"/>
              <a:gd name="T34" fmla="*/ 1006 w 1902"/>
              <a:gd name="T35" fmla="*/ 67 h 253"/>
              <a:gd name="T36" fmla="*/ 998 w 1902"/>
              <a:gd name="T37" fmla="*/ 69 h 253"/>
              <a:gd name="T38" fmla="*/ 980 w 1902"/>
              <a:gd name="T39" fmla="*/ 72 h 253"/>
              <a:gd name="T40" fmla="*/ 946 w 1902"/>
              <a:gd name="T41" fmla="*/ 78 h 253"/>
              <a:gd name="T42" fmla="*/ 915 w 1902"/>
              <a:gd name="T43" fmla="*/ 84 h 253"/>
              <a:gd name="T44" fmla="*/ 662 w 1902"/>
              <a:gd name="T45" fmla="*/ 113 h 253"/>
              <a:gd name="T46" fmla="*/ 571 w 1902"/>
              <a:gd name="T47" fmla="*/ 115 h 253"/>
              <a:gd name="T48" fmla="*/ 404 w 1902"/>
              <a:gd name="T49" fmla="*/ 105 h 253"/>
              <a:gd name="T50" fmla="*/ 153 w 1902"/>
              <a:gd name="T51" fmla="*/ 56 h 253"/>
              <a:gd name="T52" fmla="*/ 35 w 1902"/>
              <a:gd name="T53" fmla="*/ 15 h 253"/>
              <a:gd name="T54" fmla="*/ 0 w 1902"/>
              <a:gd name="T55" fmla="*/ 0 h 253"/>
              <a:gd name="T56" fmla="*/ 0 w 1902"/>
              <a:gd name="T57" fmla="*/ 0 h 253"/>
              <a:gd name="T58" fmla="*/ 0 w 1902"/>
              <a:gd name="T59" fmla="*/ 0 h 253"/>
              <a:gd name="T60" fmla="*/ 55 w 1902"/>
              <a:gd name="T61" fmla="*/ 26 h 253"/>
              <a:gd name="T62" fmla="*/ 171 w 1902"/>
              <a:gd name="T63" fmla="*/ 70 h 253"/>
              <a:gd name="T64" fmla="*/ 419 w 1902"/>
              <a:gd name="T65" fmla="*/ 127 h 253"/>
              <a:gd name="T66" fmla="*/ 578 w 1902"/>
              <a:gd name="T67" fmla="*/ 141 h 253"/>
              <a:gd name="T68" fmla="*/ 676 w 1902"/>
              <a:gd name="T69" fmla="*/ 142 h 253"/>
              <a:gd name="T70" fmla="*/ 930 w 1902"/>
              <a:gd name="T71" fmla="*/ 119 h 253"/>
              <a:gd name="T72" fmla="*/ 962 w 1902"/>
              <a:gd name="T73" fmla="*/ 114 h 253"/>
              <a:gd name="T74" fmla="*/ 997 w 1902"/>
              <a:gd name="T75" fmla="*/ 109 h 253"/>
              <a:gd name="T76" fmla="*/ 1014 w 1902"/>
              <a:gd name="T77" fmla="*/ 106 h 253"/>
              <a:gd name="T78" fmla="*/ 1023 w 1902"/>
              <a:gd name="T79" fmla="*/ 105 h 253"/>
              <a:gd name="T80" fmla="*/ 1031 w 1902"/>
              <a:gd name="T81" fmla="*/ 104 h 253"/>
              <a:gd name="T82" fmla="*/ 1066 w 1902"/>
              <a:gd name="T83" fmla="*/ 100 h 253"/>
              <a:gd name="T84" fmla="*/ 1084 w 1902"/>
              <a:gd name="T85" fmla="*/ 98 h 253"/>
              <a:gd name="T86" fmla="*/ 1102 w 1902"/>
              <a:gd name="T87" fmla="*/ 96 h 253"/>
              <a:gd name="T88" fmla="*/ 1137 w 1902"/>
              <a:gd name="T89" fmla="*/ 93 h 253"/>
              <a:gd name="T90" fmla="*/ 1155 w 1902"/>
              <a:gd name="T91" fmla="*/ 92 h 253"/>
              <a:gd name="T92" fmla="*/ 1173 w 1902"/>
              <a:gd name="T93" fmla="*/ 91 h 253"/>
              <a:gd name="T94" fmla="*/ 1191 w 1902"/>
              <a:gd name="T95" fmla="*/ 90 h 253"/>
              <a:gd name="T96" fmla="*/ 1209 w 1902"/>
              <a:gd name="T97" fmla="*/ 90 h 253"/>
              <a:gd name="T98" fmla="*/ 1245 w 1902"/>
              <a:gd name="T99" fmla="*/ 89 h 253"/>
              <a:gd name="T100" fmla="*/ 1263 w 1902"/>
              <a:gd name="T101" fmla="*/ 89 h 253"/>
              <a:gd name="T102" fmla="*/ 1281 w 1902"/>
              <a:gd name="T103" fmla="*/ 89 h 253"/>
              <a:gd name="T104" fmla="*/ 1317 w 1902"/>
              <a:gd name="T105" fmla="*/ 90 h 253"/>
              <a:gd name="T106" fmla="*/ 1354 w 1902"/>
              <a:gd name="T107" fmla="*/ 92 h 253"/>
              <a:gd name="T108" fmla="*/ 1500 w 1902"/>
              <a:gd name="T109" fmla="*/ 108 h 253"/>
              <a:gd name="T110" fmla="*/ 1643 w 1902"/>
              <a:gd name="T111" fmla="*/ 140 h 253"/>
              <a:gd name="T112" fmla="*/ 1778 w 1902"/>
              <a:gd name="T113" fmla="*/ 189 h 253"/>
              <a:gd name="T114" fmla="*/ 1902 w 1902"/>
              <a:gd name="T115" fmla="*/ 253 h 253"/>
              <a:gd name="T116" fmla="*/ 1902 w 1902"/>
              <a:gd name="T117" fmla="*/ 197 h 253"/>
              <a:gd name="T118" fmla="*/ 1893 w 1902"/>
              <a:gd name="T119" fmla="*/ 191 h 253"/>
              <a:gd name="T120" fmla="*/ 1766 w 1902"/>
              <a:gd name="T121" fmla="*/ 130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02" h="253">
                <a:moveTo>
                  <a:pt x="1766" y="130"/>
                </a:moveTo>
                <a:cubicBezTo>
                  <a:pt x="1721" y="113"/>
                  <a:pt x="1675" y="98"/>
                  <a:pt x="1627" y="86"/>
                </a:cubicBezTo>
                <a:cubicBezTo>
                  <a:pt x="1580" y="74"/>
                  <a:pt x="1532" y="64"/>
                  <a:pt x="1483" y="57"/>
                </a:cubicBezTo>
                <a:cubicBezTo>
                  <a:pt x="1434" y="50"/>
                  <a:pt x="1385" y="47"/>
                  <a:pt x="1336" y="45"/>
                </a:cubicBezTo>
                <a:cubicBezTo>
                  <a:pt x="1300" y="44"/>
                  <a:pt x="1300" y="44"/>
                  <a:pt x="1300" y="44"/>
                </a:cubicBezTo>
                <a:cubicBezTo>
                  <a:pt x="1288" y="44"/>
                  <a:pt x="1276" y="44"/>
                  <a:pt x="1264" y="44"/>
                </a:cubicBezTo>
                <a:cubicBezTo>
                  <a:pt x="1245" y="45"/>
                  <a:pt x="1245" y="45"/>
                  <a:pt x="1245" y="45"/>
                </a:cubicBezTo>
                <a:cubicBezTo>
                  <a:pt x="1239" y="45"/>
                  <a:pt x="1233" y="45"/>
                  <a:pt x="1227" y="45"/>
                </a:cubicBezTo>
                <a:cubicBezTo>
                  <a:pt x="1191" y="47"/>
                  <a:pt x="1191" y="47"/>
                  <a:pt x="1191" y="47"/>
                </a:cubicBezTo>
                <a:cubicBezTo>
                  <a:pt x="1185" y="47"/>
                  <a:pt x="1179" y="48"/>
                  <a:pt x="1173" y="48"/>
                </a:cubicBezTo>
                <a:cubicBezTo>
                  <a:pt x="1155" y="49"/>
                  <a:pt x="1155" y="49"/>
                  <a:pt x="1155" y="49"/>
                </a:cubicBezTo>
                <a:cubicBezTo>
                  <a:pt x="1138" y="51"/>
                  <a:pt x="1138" y="51"/>
                  <a:pt x="1138" y="51"/>
                </a:cubicBezTo>
                <a:cubicBezTo>
                  <a:pt x="1132" y="51"/>
                  <a:pt x="1126" y="52"/>
                  <a:pt x="1120" y="52"/>
                </a:cubicBezTo>
                <a:cubicBezTo>
                  <a:pt x="1085" y="56"/>
                  <a:pt x="1085" y="56"/>
                  <a:pt x="1085" y="56"/>
                </a:cubicBezTo>
                <a:cubicBezTo>
                  <a:pt x="1067" y="58"/>
                  <a:pt x="1067" y="58"/>
                  <a:pt x="1067" y="58"/>
                </a:cubicBezTo>
                <a:cubicBezTo>
                  <a:pt x="1050" y="61"/>
                  <a:pt x="1050" y="61"/>
                  <a:pt x="1050" y="61"/>
                </a:cubicBezTo>
                <a:cubicBezTo>
                  <a:pt x="1015" y="66"/>
                  <a:pt x="1015" y="66"/>
                  <a:pt x="1015" y="66"/>
                </a:cubicBezTo>
                <a:cubicBezTo>
                  <a:pt x="1006" y="67"/>
                  <a:pt x="1006" y="67"/>
                  <a:pt x="1006" y="67"/>
                </a:cubicBezTo>
                <a:cubicBezTo>
                  <a:pt x="1003" y="68"/>
                  <a:pt x="1000" y="68"/>
                  <a:pt x="998" y="69"/>
                </a:cubicBezTo>
                <a:cubicBezTo>
                  <a:pt x="980" y="72"/>
                  <a:pt x="980" y="72"/>
                  <a:pt x="980" y="72"/>
                </a:cubicBezTo>
                <a:cubicBezTo>
                  <a:pt x="946" y="78"/>
                  <a:pt x="946" y="78"/>
                  <a:pt x="946" y="78"/>
                </a:cubicBezTo>
                <a:cubicBezTo>
                  <a:pt x="915" y="84"/>
                  <a:pt x="915" y="84"/>
                  <a:pt x="915" y="84"/>
                </a:cubicBezTo>
                <a:cubicBezTo>
                  <a:pt x="832" y="99"/>
                  <a:pt x="747" y="109"/>
                  <a:pt x="662" y="113"/>
                </a:cubicBezTo>
                <a:cubicBezTo>
                  <a:pt x="632" y="115"/>
                  <a:pt x="601" y="115"/>
                  <a:pt x="571" y="115"/>
                </a:cubicBezTo>
                <a:cubicBezTo>
                  <a:pt x="515" y="115"/>
                  <a:pt x="460" y="112"/>
                  <a:pt x="404" y="105"/>
                </a:cubicBezTo>
                <a:cubicBezTo>
                  <a:pt x="319" y="96"/>
                  <a:pt x="234" y="79"/>
                  <a:pt x="153" y="56"/>
                </a:cubicBezTo>
                <a:cubicBezTo>
                  <a:pt x="113" y="44"/>
                  <a:pt x="73" y="30"/>
                  <a:pt x="35" y="15"/>
                </a:cubicBezTo>
                <a:cubicBezTo>
                  <a:pt x="23" y="10"/>
                  <a:pt x="12" y="5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8" y="9"/>
                  <a:pt x="36" y="18"/>
                  <a:pt x="55" y="26"/>
                </a:cubicBezTo>
                <a:cubicBezTo>
                  <a:pt x="92" y="43"/>
                  <a:pt x="131" y="57"/>
                  <a:pt x="171" y="70"/>
                </a:cubicBezTo>
                <a:cubicBezTo>
                  <a:pt x="251" y="96"/>
                  <a:pt x="334" y="115"/>
                  <a:pt x="419" y="127"/>
                </a:cubicBezTo>
                <a:cubicBezTo>
                  <a:pt x="472" y="134"/>
                  <a:pt x="525" y="139"/>
                  <a:pt x="578" y="141"/>
                </a:cubicBezTo>
                <a:cubicBezTo>
                  <a:pt x="611" y="142"/>
                  <a:pt x="643" y="142"/>
                  <a:pt x="676" y="142"/>
                </a:cubicBezTo>
                <a:cubicBezTo>
                  <a:pt x="762" y="140"/>
                  <a:pt x="847" y="132"/>
                  <a:pt x="930" y="119"/>
                </a:cubicBezTo>
                <a:cubicBezTo>
                  <a:pt x="962" y="114"/>
                  <a:pt x="962" y="114"/>
                  <a:pt x="962" y="114"/>
                </a:cubicBezTo>
                <a:cubicBezTo>
                  <a:pt x="997" y="109"/>
                  <a:pt x="997" y="109"/>
                  <a:pt x="997" y="109"/>
                </a:cubicBezTo>
                <a:cubicBezTo>
                  <a:pt x="1014" y="106"/>
                  <a:pt x="1014" y="106"/>
                  <a:pt x="1014" y="106"/>
                </a:cubicBezTo>
                <a:cubicBezTo>
                  <a:pt x="1017" y="106"/>
                  <a:pt x="1020" y="105"/>
                  <a:pt x="1023" y="105"/>
                </a:cubicBezTo>
                <a:cubicBezTo>
                  <a:pt x="1031" y="104"/>
                  <a:pt x="1031" y="104"/>
                  <a:pt x="1031" y="104"/>
                </a:cubicBezTo>
                <a:cubicBezTo>
                  <a:pt x="1066" y="100"/>
                  <a:pt x="1066" y="100"/>
                  <a:pt x="1066" y="100"/>
                </a:cubicBezTo>
                <a:cubicBezTo>
                  <a:pt x="1084" y="98"/>
                  <a:pt x="1084" y="98"/>
                  <a:pt x="1084" y="98"/>
                </a:cubicBezTo>
                <a:cubicBezTo>
                  <a:pt x="1102" y="96"/>
                  <a:pt x="1102" y="96"/>
                  <a:pt x="1102" y="96"/>
                </a:cubicBezTo>
                <a:cubicBezTo>
                  <a:pt x="1137" y="93"/>
                  <a:pt x="1137" y="93"/>
                  <a:pt x="1137" y="93"/>
                </a:cubicBezTo>
                <a:cubicBezTo>
                  <a:pt x="1143" y="93"/>
                  <a:pt x="1149" y="92"/>
                  <a:pt x="1155" y="92"/>
                </a:cubicBezTo>
                <a:cubicBezTo>
                  <a:pt x="1173" y="91"/>
                  <a:pt x="1173" y="91"/>
                  <a:pt x="1173" y="91"/>
                </a:cubicBezTo>
                <a:cubicBezTo>
                  <a:pt x="1191" y="90"/>
                  <a:pt x="1191" y="90"/>
                  <a:pt x="1191" y="90"/>
                </a:cubicBezTo>
                <a:cubicBezTo>
                  <a:pt x="1197" y="90"/>
                  <a:pt x="1203" y="90"/>
                  <a:pt x="1209" y="90"/>
                </a:cubicBezTo>
                <a:cubicBezTo>
                  <a:pt x="1245" y="89"/>
                  <a:pt x="1245" y="89"/>
                  <a:pt x="1245" y="89"/>
                </a:cubicBezTo>
                <a:cubicBezTo>
                  <a:pt x="1251" y="89"/>
                  <a:pt x="1257" y="89"/>
                  <a:pt x="1263" y="89"/>
                </a:cubicBezTo>
                <a:cubicBezTo>
                  <a:pt x="1281" y="89"/>
                  <a:pt x="1281" y="89"/>
                  <a:pt x="1281" y="89"/>
                </a:cubicBezTo>
                <a:cubicBezTo>
                  <a:pt x="1293" y="89"/>
                  <a:pt x="1305" y="90"/>
                  <a:pt x="1317" y="90"/>
                </a:cubicBezTo>
                <a:cubicBezTo>
                  <a:pt x="1354" y="92"/>
                  <a:pt x="1354" y="92"/>
                  <a:pt x="1354" y="92"/>
                </a:cubicBezTo>
                <a:cubicBezTo>
                  <a:pt x="1402" y="95"/>
                  <a:pt x="1451" y="100"/>
                  <a:pt x="1500" y="108"/>
                </a:cubicBezTo>
                <a:cubicBezTo>
                  <a:pt x="1548" y="116"/>
                  <a:pt x="1596" y="127"/>
                  <a:pt x="1643" y="140"/>
                </a:cubicBezTo>
                <a:cubicBezTo>
                  <a:pt x="1689" y="154"/>
                  <a:pt x="1735" y="170"/>
                  <a:pt x="1778" y="189"/>
                </a:cubicBezTo>
                <a:cubicBezTo>
                  <a:pt x="1822" y="207"/>
                  <a:pt x="1863" y="229"/>
                  <a:pt x="1902" y="253"/>
                </a:cubicBezTo>
                <a:cubicBezTo>
                  <a:pt x="1902" y="197"/>
                  <a:pt x="1902" y="197"/>
                  <a:pt x="1902" y="197"/>
                </a:cubicBezTo>
                <a:cubicBezTo>
                  <a:pt x="1899" y="195"/>
                  <a:pt x="1896" y="193"/>
                  <a:pt x="1893" y="191"/>
                </a:cubicBezTo>
                <a:cubicBezTo>
                  <a:pt x="1853" y="168"/>
                  <a:pt x="1810" y="148"/>
                  <a:pt x="1766" y="130"/>
                </a:cubicBezTo>
                <a:close/>
              </a:path>
            </a:pathLst>
          </a:custGeom>
          <a:solidFill>
            <a:srgbClr val="F9E3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" name="Freeform 41"/>
          <p:cNvSpPr>
            <a:spLocks/>
          </p:cNvSpPr>
          <p:nvPr userDrawn="1"/>
        </p:nvSpPr>
        <p:spPr bwMode="auto">
          <a:xfrm>
            <a:off x="10125075" y="6399203"/>
            <a:ext cx="15875" cy="3175"/>
          </a:xfrm>
          <a:custGeom>
            <a:avLst/>
            <a:gdLst>
              <a:gd name="T0" fmla="*/ 2 w 5"/>
              <a:gd name="T1" fmla="*/ 1 h 1"/>
              <a:gd name="T2" fmla="*/ 5 w 5"/>
              <a:gd name="T3" fmla="*/ 1 h 1"/>
              <a:gd name="T4" fmla="*/ 0 w 5"/>
              <a:gd name="T5" fmla="*/ 0 h 1"/>
              <a:gd name="T6" fmla="*/ 2 w 5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1">
                <a:moveTo>
                  <a:pt x="2" y="1"/>
                </a:moveTo>
                <a:cubicBezTo>
                  <a:pt x="3" y="1"/>
                  <a:pt x="4" y="1"/>
                  <a:pt x="5" y="1"/>
                </a:cubicBezTo>
                <a:cubicBezTo>
                  <a:pt x="4" y="1"/>
                  <a:pt x="2" y="1"/>
                  <a:pt x="0" y="0"/>
                </a:cubicBezTo>
                <a:lnTo>
                  <a:pt x="2" y="1"/>
                </a:lnTo>
                <a:close/>
              </a:path>
            </a:pathLst>
          </a:custGeom>
          <a:solidFill>
            <a:srgbClr val="DE31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" name="Freeform 42"/>
          <p:cNvSpPr>
            <a:spLocks/>
          </p:cNvSpPr>
          <p:nvPr userDrawn="1"/>
        </p:nvSpPr>
        <p:spPr bwMode="auto">
          <a:xfrm>
            <a:off x="8013700" y="6392853"/>
            <a:ext cx="2063750" cy="107950"/>
          </a:xfrm>
          <a:custGeom>
            <a:avLst/>
            <a:gdLst>
              <a:gd name="T0" fmla="*/ 624 w 650"/>
              <a:gd name="T1" fmla="*/ 1 h 34"/>
              <a:gd name="T2" fmla="*/ 593 w 650"/>
              <a:gd name="T3" fmla="*/ 0 h 34"/>
              <a:gd name="T4" fmla="*/ 577 w 650"/>
              <a:gd name="T5" fmla="*/ 0 h 34"/>
              <a:gd name="T6" fmla="*/ 562 w 650"/>
              <a:gd name="T7" fmla="*/ 0 h 34"/>
              <a:gd name="T8" fmla="*/ 546 w 650"/>
              <a:gd name="T9" fmla="*/ 0 h 34"/>
              <a:gd name="T10" fmla="*/ 530 w 650"/>
              <a:gd name="T11" fmla="*/ 1 h 34"/>
              <a:gd name="T12" fmla="*/ 499 w 650"/>
              <a:gd name="T13" fmla="*/ 2 h 34"/>
              <a:gd name="T14" fmla="*/ 483 w 650"/>
              <a:gd name="T15" fmla="*/ 3 h 34"/>
              <a:gd name="T16" fmla="*/ 468 w 650"/>
              <a:gd name="T17" fmla="*/ 4 h 34"/>
              <a:gd name="T18" fmla="*/ 436 w 650"/>
              <a:gd name="T19" fmla="*/ 6 h 34"/>
              <a:gd name="T20" fmla="*/ 428 w 650"/>
              <a:gd name="T21" fmla="*/ 7 h 34"/>
              <a:gd name="T22" fmla="*/ 420 w 650"/>
              <a:gd name="T23" fmla="*/ 8 h 34"/>
              <a:gd name="T24" fmla="*/ 405 w 650"/>
              <a:gd name="T25" fmla="*/ 10 h 34"/>
              <a:gd name="T26" fmla="*/ 373 w 650"/>
              <a:gd name="T27" fmla="*/ 13 h 34"/>
              <a:gd name="T28" fmla="*/ 339 w 650"/>
              <a:gd name="T29" fmla="*/ 17 h 34"/>
              <a:gd name="T30" fmla="*/ 60 w 650"/>
              <a:gd name="T31" fmla="*/ 31 h 34"/>
              <a:gd name="T32" fmla="*/ 0 w 650"/>
              <a:gd name="T33" fmla="*/ 29 h 34"/>
              <a:gd name="T34" fmla="*/ 72 w 650"/>
              <a:gd name="T35" fmla="*/ 32 h 34"/>
              <a:gd name="T36" fmla="*/ 351 w 650"/>
              <a:gd name="T37" fmla="*/ 18 h 34"/>
              <a:gd name="T38" fmla="*/ 385 w 650"/>
              <a:gd name="T39" fmla="*/ 14 h 34"/>
              <a:gd name="T40" fmla="*/ 417 w 650"/>
              <a:gd name="T41" fmla="*/ 10 h 34"/>
              <a:gd name="T42" fmla="*/ 432 w 650"/>
              <a:gd name="T43" fmla="*/ 9 h 34"/>
              <a:gd name="T44" fmla="*/ 440 w 650"/>
              <a:gd name="T45" fmla="*/ 8 h 34"/>
              <a:gd name="T46" fmla="*/ 448 w 650"/>
              <a:gd name="T47" fmla="*/ 7 h 34"/>
              <a:gd name="T48" fmla="*/ 480 w 650"/>
              <a:gd name="T49" fmla="*/ 5 h 34"/>
              <a:gd name="T50" fmla="*/ 495 w 650"/>
              <a:gd name="T51" fmla="*/ 3 h 34"/>
              <a:gd name="T52" fmla="*/ 511 w 650"/>
              <a:gd name="T53" fmla="*/ 3 h 34"/>
              <a:gd name="T54" fmla="*/ 542 w 650"/>
              <a:gd name="T55" fmla="*/ 1 h 34"/>
              <a:gd name="T56" fmla="*/ 558 w 650"/>
              <a:gd name="T57" fmla="*/ 1 h 34"/>
              <a:gd name="T58" fmla="*/ 574 w 650"/>
              <a:gd name="T59" fmla="*/ 1 h 34"/>
              <a:gd name="T60" fmla="*/ 589 w 650"/>
              <a:gd name="T61" fmla="*/ 1 h 34"/>
              <a:gd name="T62" fmla="*/ 605 w 650"/>
              <a:gd name="T63" fmla="*/ 1 h 34"/>
              <a:gd name="T64" fmla="*/ 636 w 650"/>
              <a:gd name="T65" fmla="*/ 1 h 34"/>
              <a:gd name="T66" fmla="*/ 650 w 650"/>
              <a:gd name="T67" fmla="*/ 2 h 34"/>
              <a:gd name="T68" fmla="*/ 639 w 650"/>
              <a:gd name="T69" fmla="*/ 1 h 34"/>
              <a:gd name="T70" fmla="*/ 624 w 650"/>
              <a:gd name="T71" fmla="*/ 1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50" h="34">
                <a:moveTo>
                  <a:pt x="624" y="1"/>
                </a:moveTo>
                <a:cubicBezTo>
                  <a:pt x="593" y="0"/>
                  <a:pt x="593" y="0"/>
                  <a:pt x="593" y="0"/>
                </a:cubicBezTo>
                <a:cubicBezTo>
                  <a:pt x="588" y="0"/>
                  <a:pt x="582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546" y="0"/>
                  <a:pt x="546" y="0"/>
                  <a:pt x="546" y="0"/>
                </a:cubicBezTo>
                <a:cubicBezTo>
                  <a:pt x="541" y="0"/>
                  <a:pt x="536" y="0"/>
                  <a:pt x="530" y="1"/>
                </a:cubicBezTo>
                <a:cubicBezTo>
                  <a:pt x="499" y="2"/>
                  <a:pt x="499" y="2"/>
                  <a:pt x="499" y="2"/>
                </a:cubicBezTo>
                <a:cubicBezTo>
                  <a:pt x="483" y="3"/>
                  <a:pt x="483" y="3"/>
                  <a:pt x="483" y="3"/>
                </a:cubicBezTo>
                <a:cubicBezTo>
                  <a:pt x="468" y="4"/>
                  <a:pt x="468" y="4"/>
                  <a:pt x="468" y="4"/>
                </a:cubicBezTo>
                <a:cubicBezTo>
                  <a:pt x="436" y="6"/>
                  <a:pt x="436" y="6"/>
                  <a:pt x="436" y="6"/>
                </a:cubicBezTo>
                <a:cubicBezTo>
                  <a:pt x="428" y="7"/>
                  <a:pt x="428" y="7"/>
                  <a:pt x="428" y="7"/>
                </a:cubicBezTo>
                <a:cubicBezTo>
                  <a:pt x="426" y="7"/>
                  <a:pt x="423" y="8"/>
                  <a:pt x="420" y="8"/>
                </a:cubicBezTo>
                <a:cubicBezTo>
                  <a:pt x="405" y="10"/>
                  <a:pt x="405" y="10"/>
                  <a:pt x="405" y="10"/>
                </a:cubicBezTo>
                <a:cubicBezTo>
                  <a:pt x="373" y="13"/>
                  <a:pt x="373" y="13"/>
                  <a:pt x="373" y="13"/>
                </a:cubicBezTo>
                <a:cubicBezTo>
                  <a:pt x="339" y="17"/>
                  <a:pt x="339" y="17"/>
                  <a:pt x="339" y="17"/>
                </a:cubicBezTo>
                <a:cubicBezTo>
                  <a:pt x="247" y="28"/>
                  <a:pt x="153" y="33"/>
                  <a:pt x="60" y="31"/>
                </a:cubicBezTo>
                <a:cubicBezTo>
                  <a:pt x="40" y="31"/>
                  <a:pt x="20" y="30"/>
                  <a:pt x="0" y="29"/>
                </a:cubicBezTo>
                <a:cubicBezTo>
                  <a:pt x="24" y="30"/>
                  <a:pt x="48" y="31"/>
                  <a:pt x="72" y="32"/>
                </a:cubicBezTo>
                <a:cubicBezTo>
                  <a:pt x="165" y="34"/>
                  <a:pt x="259" y="29"/>
                  <a:pt x="351" y="18"/>
                </a:cubicBezTo>
                <a:cubicBezTo>
                  <a:pt x="385" y="14"/>
                  <a:pt x="385" y="14"/>
                  <a:pt x="385" y="14"/>
                </a:cubicBezTo>
                <a:cubicBezTo>
                  <a:pt x="417" y="10"/>
                  <a:pt x="417" y="10"/>
                  <a:pt x="417" y="10"/>
                </a:cubicBezTo>
                <a:cubicBezTo>
                  <a:pt x="432" y="9"/>
                  <a:pt x="432" y="9"/>
                  <a:pt x="432" y="9"/>
                </a:cubicBezTo>
                <a:cubicBezTo>
                  <a:pt x="435" y="8"/>
                  <a:pt x="438" y="8"/>
                  <a:pt x="440" y="8"/>
                </a:cubicBezTo>
                <a:cubicBezTo>
                  <a:pt x="448" y="7"/>
                  <a:pt x="448" y="7"/>
                  <a:pt x="448" y="7"/>
                </a:cubicBezTo>
                <a:cubicBezTo>
                  <a:pt x="480" y="5"/>
                  <a:pt x="480" y="5"/>
                  <a:pt x="480" y="5"/>
                </a:cubicBezTo>
                <a:cubicBezTo>
                  <a:pt x="495" y="3"/>
                  <a:pt x="495" y="3"/>
                  <a:pt x="495" y="3"/>
                </a:cubicBezTo>
                <a:cubicBezTo>
                  <a:pt x="511" y="3"/>
                  <a:pt x="511" y="3"/>
                  <a:pt x="511" y="3"/>
                </a:cubicBezTo>
                <a:cubicBezTo>
                  <a:pt x="542" y="1"/>
                  <a:pt x="542" y="1"/>
                  <a:pt x="542" y="1"/>
                </a:cubicBezTo>
                <a:cubicBezTo>
                  <a:pt x="548" y="1"/>
                  <a:pt x="553" y="1"/>
                  <a:pt x="558" y="1"/>
                </a:cubicBezTo>
                <a:cubicBezTo>
                  <a:pt x="574" y="1"/>
                  <a:pt x="574" y="1"/>
                  <a:pt x="574" y="1"/>
                </a:cubicBezTo>
                <a:cubicBezTo>
                  <a:pt x="589" y="1"/>
                  <a:pt x="589" y="1"/>
                  <a:pt x="589" y="1"/>
                </a:cubicBezTo>
                <a:cubicBezTo>
                  <a:pt x="594" y="0"/>
                  <a:pt x="600" y="0"/>
                  <a:pt x="605" y="1"/>
                </a:cubicBezTo>
                <a:cubicBezTo>
                  <a:pt x="636" y="1"/>
                  <a:pt x="636" y="1"/>
                  <a:pt x="636" y="1"/>
                </a:cubicBezTo>
                <a:cubicBezTo>
                  <a:pt x="640" y="1"/>
                  <a:pt x="645" y="1"/>
                  <a:pt x="650" y="2"/>
                </a:cubicBezTo>
                <a:cubicBezTo>
                  <a:pt x="639" y="1"/>
                  <a:pt x="639" y="1"/>
                  <a:pt x="639" y="1"/>
                </a:cubicBezTo>
                <a:cubicBezTo>
                  <a:pt x="634" y="1"/>
                  <a:pt x="629" y="1"/>
                  <a:pt x="624" y="1"/>
                </a:cubicBezTo>
                <a:close/>
              </a:path>
            </a:pathLst>
          </a:custGeom>
          <a:solidFill>
            <a:srgbClr val="DE31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" name="Freeform 47"/>
          <p:cNvSpPr>
            <a:spLocks/>
          </p:cNvSpPr>
          <p:nvPr userDrawn="1"/>
        </p:nvSpPr>
        <p:spPr bwMode="auto">
          <a:xfrm>
            <a:off x="6096000" y="5951529"/>
            <a:ext cx="6096000" cy="903286"/>
          </a:xfrm>
          <a:custGeom>
            <a:avLst/>
            <a:gdLst>
              <a:gd name="T0" fmla="*/ 1518 w 1920"/>
              <a:gd name="T1" fmla="*/ 108 h 283"/>
              <a:gd name="T2" fmla="*/ 1335 w 1920"/>
              <a:gd name="T3" fmla="*/ 90 h 283"/>
              <a:gd name="T4" fmla="*/ 1281 w 1920"/>
              <a:gd name="T5" fmla="*/ 89 h 283"/>
              <a:gd name="T6" fmla="*/ 1227 w 1920"/>
              <a:gd name="T7" fmla="*/ 90 h 283"/>
              <a:gd name="T8" fmla="*/ 1191 w 1920"/>
              <a:gd name="T9" fmla="*/ 91 h 283"/>
              <a:gd name="T10" fmla="*/ 1155 w 1920"/>
              <a:gd name="T11" fmla="*/ 93 h 283"/>
              <a:gd name="T12" fmla="*/ 1102 w 1920"/>
              <a:gd name="T13" fmla="*/ 98 h 283"/>
              <a:gd name="T14" fmla="*/ 1049 w 1920"/>
              <a:gd name="T15" fmla="*/ 104 h 283"/>
              <a:gd name="T16" fmla="*/ 1032 w 1920"/>
              <a:gd name="T17" fmla="*/ 106 h 283"/>
              <a:gd name="T18" fmla="*/ 980 w 1920"/>
              <a:gd name="T19" fmla="*/ 114 h 283"/>
              <a:gd name="T20" fmla="*/ 694 w 1920"/>
              <a:gd name="T21" fmla="*/ 142 h 283"/>
              <a:gd name="T22" fmla="*/ 437 w 1920"/>
              <a:gd name="T23" fmla="*/ 127 h 283"/>
              <a:gd name="T24" fmla="*/ 73 w 1920"/>
              <a:gd name="T25" fmla="*/ 26 h 283"/>
              <a:gd name="T26" fmla="*/ 18 w 1920"/>
              <a:gd name="T27" fmla="*/ 0 h 283"/>
              <a:gd name="T28" fmla="*/ 4 w 1920"/>
              <a:gd name="T29" fmla="*/ 12 h 283"/>
              <a:gd name="T30" fmla="*/ 143 w 1920"/>
              <a:gd name="T31" fmla="*/ 74 h 283"/>
              <a:gd name="T32" fmla="*/ 588 w 1920"/>
              <a:gd name="T33" fmla="*/ 166 h 283"/>
              <a:gd name="T34" fmla="*/ 664 w 1920"/>
              <a:gd name="T35" fmla="*/ 169 h 283"/>
              <a:gd name="T36" fmla="*/ 977 w 1920"/>
              <a:gd name="T37" fmla="*/ 151 h 283"/>
              <a:gd name="T38" fmla="*/ 1024 w 1920"/>
              <a:gd name="T39" fmla="*/ 146 h 283"/>
              <a:gd name="T40" fmla="*/ 1040 w 1920"/>
              <a:gd name="T41" fmla="*/ 144 h 283"/>
              <a:gd name="T42" fmla="*/ 1087 w 1920"/>
              <a:gd name="T43" fmla="*/ 141 h 283"/>
              <a:gd name="T44" fmla="*/ 1134 w 1920"/>
              <a:gd name="T45" fmla="*/ 139 h 283"/>
              <a:gd name="T46" fmla="*/ 1166 w 1920"/>
              <a:gd name="T47" fmla="*/ 138 h 283"/>
              <a:gd name="T48" fmla="*/ 1197 w 1920"/>
              <a:gd name="T49" fmla="*/ 138 h 283"/>
              <a:gd name="T50" fmla="*/ 1243 w 1920"/>
              <a:gd name="T51" fmla="*/ 139 h 283"/>
              <a:gd name="T52" fmla="*/ 1255 w 1920"/>
              <a:gd name="T53" fmla="*/ 140 h 283"/>
              <a:gd name="T54" fmla="*/ 1274 w 1920"/>
              <a:gd name="T55" fmla="*/ 141 h 283"/>
              <a:gd name="T56" fmla="*/ 1331 w 1920"/>
              <a:gd name="T57" fmla="*/ 145 h 283"/>
              <a:gd name="T58" fmla="*/ 1560 w 1920"/>
              <a:gd name="T59" fmla="*/ 193 h 283"/>
              <a:gd name="T60" fmla="*/ 1746 w 1920"/>
              <a:gd name="T61" fmla="*/ 283 h 283"/>
              <a:gd name="T62" fmla="*/ 1920 w 1920"/>
              <a:gd name="T63" fmla="*/ 253 h 283"/>
              <a:gd name="T64" fmla="*/ 1661 w 1920"/>
              <a:gd name="T65" fmla="*/ 140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920" h="283">
                <a:moveTo>
                  <a:pt x="1661" y="140"/>
                </a:moveTo>
                <a:cubicBezTo>
                  <a:pt x="1614" y="127"/>
                  <a:pt x="1566" y="116"/>
                  <a:pt x="1518" y="108"/>
                </a:cubicBezTo>
                <a:cubicBezTo>
                  <a:pt x="1469" y="100"/>
                  <a:pt x="1420" y="95"/>
                  <a:pt x="1372" y="92"/>
                </a:cubicBezTo>
                <a:cubicBezTo>
                  <a:pt x="1335" y="90"/>
                  <a:pt x="1335" y="90"/>
                  <a:pt x="1335" y="90"/>
                </a:cubicBezTo>
                <a:cubicBezTo>
                  <a:pt x="1323" y="90"/>
                  <a:pt x="1311" y="89"/>
                  <a:pt x="1299" y="89"/>
                </a:cubicBezTo>
                <a:cubicBezTo>
                  <a:pt x="1281" y="89"/>
                  <a:pt x="1281" y="89"/>
                  <a:pt x="1281" y="89"/>
                </a:cubicBezTo>
                <a:cubicBezTo>
                  <a:pt x="1275" y="89"/>
                  <a:pt x="1269" y="89"/>
                  <a:pt x="1263" y="89"/>
                </a:cubicBezTo>
                <a:cubicBezTo>
                  <a:pt x="1227" y="90"/>
                  <a:pt x="1227" y="90"/>
                  <a:pt x="1227" y="90"/>
                </a:cubicBezTo>
                <a:cubicBezTo>
                  <a:pt x="1221" y="90"/>
                  <a:pt x="1215" y="90"/>
                  <a:pt x="1209" y="90"/>
                </a:cubicBezTo>
                <a:cubicBezTo>
                  <a:pt x="1191" y="91"/>
                  <a:pt x="1191" y="91"/>
                  <a:pt x="1191" y="91"/>
                </a:cubicBezTo>
                <a:cubicBezTo>
                  <a:pt x="1173" y="92"/>
                  <a:pt x="1173" y="92"/>
                  <a:pt x="1173" y="92"/>
                </a:cubicBezTo>
                <a:cubicBezTo>
                  <a:pt x="1167" y="92"/>
                  <a:pt x="1161" y="93"/>
                  <a:pt x="1155" y="93"/>
                </a:cubicBezTo>
                <a:cubicBezTo>
                  <a:pt x="1120" y="96"/>
                  <a:pt x="1120" y="96"/>
                  <a:pt x="1120" y="96"/>
                </a:cubicBezTo>
                <a:cubicBezTo>
                  <a:pt x="1102" y="98"/>
                  <a:pt x="1102" y="98"/>
                  <a:pt x="1102" y="98"/>
                </a:cubicBezTo>
                <a:cubicBezTo>
                  <a:pt x="1084" y="100"/>
                  <a:pt x="1084" y="100"/>
                  <a:pt x="1084" y="100"/>
                </a:cubicBezTo>
                <a:cubicBezTo>
                  <a:pt x="1049" y="104"/>
                  <a:pt x="1049" y="104"/>
                  <a:pt x="1049" y="104"/>
                </a:cubicBezTo>
                <a:cubicBezTo>
                  <a:pt x="1041" y="105"/>
                  <a:pt x="1041" y="105"/>
                  <a:pt x="1041" y="105"/>
                </a:cubicBezTo>
                <a:cubicBezTo>
                  <a:pt x="1038" y="105"/>
                  <a:pt x="1035" y="106"/>
                  <a:pt x="1032" y="106"/>
                </a:cubicBezTo>
                <a:cubicBezTo>
                  <a:pt x="1015" y="109"/>
                  <a:pt x="1015" y="109"/>
                  <a:pt x="1015" y="109"/>
                </a:cubicBezTo>
                <a:cubicBezTo>
                  <a:pt x="980" y="114"/>
                  <a:pt x="980" y="114"/>
                  <a:pt x="980" y="114"/>
                </a:cubicBezTo>
                <a:cubicBezTo>
                  <a:pt x="948" y="119"/>
                  <a:pt x="948" y="119"/>
                  <a:pt x="948" y="119"/>
                </a:cubicBezTo>
                <a:cubicBezTo>
                  <a:pt x="865" y="132"/>
                  <a:pt x="780" y="140"/>
                  <a:pt x="694" y="142"/>
                </a:cubicBezTo>
                <a:cubicBezTo>
                  <a:pt x="661" y="142"/>
                  <a:pt x="629" y="142"/>
                  <a:pt x="596" y="141"/>
                </a:cubicBezTo>
                <a:cubicBezTo>
                  <a:pt x="543" y="139"/>
                  <a:pt x="490" y="134"/>
                  <a:pt x="437" y="127"/>
                </a:cubicBezTo>
                <a:cubicBezTo>
                  <a:pt x="352" y="115"/>
                  <a:pt x="269" y="96"/>
                  <a:pt x="189" y="70"/>
                </a:cubicBezTo>
                <a:cubicBezTo>
                  <a:pt x="149" y="57"/>
                  <a:pt x="110" y="43"/>
                  <a:pt x="73" y="26"/>
                </a:cubicBezTo>
                <a:cubicBezTo>
                  <a:pt x="54" y="18"/>
                  <a:pt x="36" y="9"/>
                  <a:pt x="18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2" y="3"/>
                  <a:pt x="6" y="6"/>
                  <a:pt x="0" y="9"/>
                </a:cubicBezTo>
                <a:cubicBezTo>
                  <a:pt x="1" y="10"/>
                  <a:pt x="3" y="11"/>
                  <a:pt x="4" y="12"/>
                </a:cubicBezTo>
                <a:cubicBezTo>
                  <a:pt x="11" y="16"/>
                  <a:pt x="19" y="19"/>
                  <a:pt x="26" y="23"/>
                </a:cubicBezTo>
                <a:cubicBezTo>
                  <a:pt x="64" y="42"/>
                  <a:pt x="103" y="59"/>
                  <a:pt x="143" y="74"/>
                </a:cubicBezTo>
                <a:cubicBezTo>
                  <a:pt x="224" y="104"/>
                  <a:pt x="311" y="127"/>
                  <a:pt x="401" y="143"/>
                </a:cubicBezTo>
                <a:cubicBezTo>
                  <a:pt x="462" y="154"/>
                  <a:pt x="524" y="162"/>
                  <a:pt x="588" y="166"/>
                </a:cubicBezTo>
                <a:cubicBezTo>
                  <a:pt x="593" y="166"/>
                  <a:pt x="599" y="167"/>
                  <a:pt x="604" y="167"/>
                </a:cubicBezTo>
                <a:cubicBezTo>
                  <a:pt x="624" y="168"/>
                  <a:pt x="644" y="169"/>
                  <a:pt x="664" y="169"/>
                </a:cubicBezTo>
                <a:cubicBezTo>
                  <a:pt x="757" y="171"/>
                  <a:pt x="851" y="166"/>
                  <a:pt x="943" y="155"/>
                </a:cubicBezTo>
                <a:cubicBezTo>
                  <a:pt x="977" y="151"/>
                  <a:pt x="977" y="151"/>
                  <a:pt x="977" y="151"/>
                </a:cubicBezTo>
                <a:cubicBezTo>
                  <a:pt x="1009" y="148"/>
                  <a:pt x="1009" y="148"/>
                  <a:pt x="1009" y="148"/>
                </a:cubicBezTo>
                <a:cubicBezTo>
                  <a:pt x="1024" y="146"/>
                  <a:pt x="1024" y="146"/>
                  <a:pt x="1024" y="146"/>
                </a:cubicBezTo>
                <a:cubicBezTo>
                  <a:pt x="1027" y="146"/>
                  <a:pt x="1030" y="145"/>
                  <a:pt x="1032" y="145"/>
                </a:cubicBezTo>
                <a:cubicBezTo>
                  <a:pt x="1040" y="144"/>
                  <a:pt x="1040" y="144"/>
                  <a:pt x="1040" y="144"/>
                </a:cubicBezTo>
                <a:cubicBezTo>
                  <a:pt x="1072" y="142"/>
                  <a:pt x="1072" y="142"/>
                  <a:pt x="1072" y="142"/>
                </a:cubicBezTo>
                <a:cubicBezTo>
                  <a:pt x="1087" y="141"/>
                  <a:pt x="1087" y="141"/>
                  <a:pt x="1087" y="141"/>
                </a:cubicBezTo>
                <a:cubicBezTo>
                  <a:pt x="1103" y="140"/>
                  <a:pt x="1103" y="140"/>
                  <a:pt x="1103" y="140"/>
                </a:cubicBezTo>
                <a:cubicBezTo>
                  <a:pt x="1134" y="139"/>
                  <a:pt x="1134" y="139"/>
                  <a:pt x="1134" y="139"/>
                </a:cubicBezTo>
                <a:cubicBezTo>
                  <a:pt x="1140" y="138"/>
                  <a:pt x="1145" y="138"/>
                  <a:pt x="1150" y="138"/>
                </a:cubicBezTo>
                <a:cubicBezTo>
                  <a:pt x="1166" y="138"/>
                  <a:pt x="1166" y="138"/>
                  <a:pt x="1166" y="138"/>
                </a:cubicBezTo>
                <a:cubicBezTo>
                  <a:pt x="1181" y="138"/>
                  <a:pt x="1181" y="138"/>
                  <a:pt x="1181" y="138"/>
                </a:cubicBezTo>
                <a:cubicBezTo>
                  <a:pt x="1186" y="138"/>
                  <a:pt x="1192" y="138"/>
                  <a:pt x="1197" y="138"/>
                </a:cubicBezTo>
                <a:cubicBezTo>
                  <a:pt x="1228" y="139"/>
                  <a:pt x="1228" y="139"/>
                  <a:pt x="1228" y="139"/>
                </a:cubicBezTo>
                <a:cubicBezTo>
                  <a:pt x="1233" y="139"/>
                  <a:pt x="1238" y="139"/>
                  <a:pt x="1243" y="139"/>
                </a:cubicBezTo>
                <a:cubicBezTo>
                  <a:pt x="1254" y="140"/>
                  <a:pt x="1254" y="140"/>
                  <a:pt x="1254" y="140"/>
                </a:cubicBezTo>
                <a:cubicBezTo>
                  <a:pt x="1254" y="140"/>
                  <a:pt x="1255" y="140"/>
                  <a:pt x="1255" y="140"/>
                </a:cubicBezTo>
                <a:cubicBezTo>
                  <a:pt x="1269" y="140"/>
                  <a:pt x="1269" y="140"/>
                  <a:pt x="1269" y="140"/>
                </a:cubicBezTo>
                <a:cubicBezTo>
                  <a:pt x="1271" y="141"/>
                  <a:pt x="1273" y="141"/>
                  <a:pt x="1274" y="141"/>
                </a:cubicBezTo>
                <a:cubicBezTo>
                  <a:pt x="1283" y="141"/>
                  <a:pt x="1292" y="142"/>
                  <a:pt x="1301" y="142"/>
                </a:cubicBezTo>
                <a:cubicBezTo>
                  <a:pt x="1331" y="145"/>
                  <a:pt x="1331" y="145"/>
                  <a:pt x="1331" y="145"/>
                </a:cubicBezTo>
                <a:cubicBezTo>
                  <a:pt x="1372" y="149"/>
                  <a:pt x="1411" y="155"/>
                  <a:pt x="1449" y="163"/>
                </a:cubicBezTo>
                <a:cubicBezTo>
                  <a:pt x="1488" y="171"/>
                  <a:pt x="1525" y="181"/>
                  <a:pt x="1560" y="193"/>
                </a:cubicBezTo>
                <a:cubicBezTo>
                  <a:pt x="1596" y="205"/>
                  <a:pt x="1629" y="219"/>
                  <a:pt x="1661" y="234"/>
                </a:cubicBezTo>
                <a:cubicBezTo>
                  <a:pt x="1692" y="249"/>
                  <a:pt x="1720" y="265"/>
                  <a:pt x="1746" y="283"/>
                </a:cubicBezTo>
                <a:cubicBezTo>
                  <a:pt x="1920" y="283"/>
                  <a:pt x="1920" y="283"/>
                  <a:pt x="1920" y="283"/>
                </a:cubicBezTo>
                <a:cubicBezTo>
                  <a:pt x="1920" y="253"/>
                  <a:pt x="1920" y="253"/>
                  <a:pt x="1920" y="253"/>
                </a:cubicBezTo>
                <a:cubicBezTo>
                  <a:pt x="1881" y="229"/>
                  <a:pt x="1840" y="207"/>
                  <a:pt x="1796" y="189"/>
                </a:cubicBezTo>
                <a:cubicBezTo>
                  <a:pt x="1753" y="170"/>
                  <a:pt x="1707" y="154"/>
                  <a:pt x="1661" y="14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161" name="Imagen 16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05320" y="5497235"/>
            <a:ext cx="867060" cy="96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811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 Placeholder 9">
            <a:extLst>
              <a:ext uri="{FF2B5EF4-FFF2-40B4-BE49-F238E27FC236}">
                <a16:creationId xmlns:a16="http://schemas.microsoft.com/office/drawing/2014/main" id="{38856908-E351-49CE-A3F5-8308E86B6B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72254" y="96927"/>
            <a:ext cx="629042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rgbClr val="E740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upo 4"/>
          <p:cNvGrpSpPr/>
          <p:nvPr userDrawn="1"/>
        </p:nvGrpSpPr>
        <p:grpSpPr>
          <a:xfrm>
            <a:off x="-21601" y="13926"/>
            <a:ext cx="3581629" cy="827087"/>
            <a:chOff x="980194" y="2079064"/>
            <a:chExt cx="3581629" cy="827087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4298099" y="2085168"/>
              <a:ext cx="263724" cy="309777"/>
            </a:xfrm>
            <a:custGeom>
              <a:avLst/>
              <a:gdLst>
                <a:gd name="T0" fmla="*/ 0 w 179"/>
                <a:gd name="T1" fmla="*/ 94 h 203"/>
                <a:gd name="T2" fmla="*/ 179 w 179"/>
                <a:gd name="T3" fmla="*/ 0 h 203"/>
                <a:gd name="T4" fmla="*/ 170 w 179"/>
                <a:gd name="T5" fmla="*/ 203 h 203"/>
                <a:gd name="T6" fmla="*/ 0 w 179"/>
                <a:gd name="T7" fmla="*/ 9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9" h="203">
                  <a:moveTo>
                    <a:pt x="0" y="94"/>
                  </a:moveTo>
                  <a:lnTo>
                    <a:pt x="179" y="0"/>
                  </a:lnTo>
                  <a:lnTo>
                    <a:pt x="170" y="203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2658300" y="2611634"/>
              <a:ext cx="296137" cy="280782"/>
            </a:xfrm>
            <a:custGeom>
              <a:avLst/>
              <a:gdLst>
                <a:gd name="T0" fmla="*/ 0 w 201"/>
                <a:gd name="T1" fmla="*/ 20 h 184"/>
                <a:gd name="T2" fmla="*/ 201 w 201"/>
                <a:gd name="T3" fmla="*/ 0 h 184"/>
                <a:gd name="T4" fmla="*/ 117 w 201"/>
                <a:gd name="T5" fmla="*/ 184 h 184"/>
                <a:gd name="T6" fmla="*/ 0 w 201"/>
                <a:gd name="T7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0" y="20"/>
                  </a:moveTo>
                  <a:lnTo>
                    <a:pt x="201" y="0"/>
                  </a:lnTo>
                  <a:lnTo>
                    <a:pt x="117" y="184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3088508" y="2535335"/>
              <a:ext cx="291716" cy="294517"/>
            </a:xfrm>
            <a:custGeom>
              <a:avLst/>
              <a:gdLst>
                <a:gd name="T0" fmla="*/ 0 w 198"/>
                <a:gd name="T1" fmla="*/ 37 h 193"/>
                <a:gd name="T2" fmla="*/ 198 w 198"/>
                <a:gd name="T3" fmla="*/ 0 h 193"/>
                <a:gd name="T4" fmla="*/ 131 w 198"/>
                <a:gd name="T5" fmla="*/ 193 h 193"/>
                <a:gd name="T6" fmla="*/ 0 w 198"/>
                <a:gd name="T7" fmla="*/ 37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" h="193">
                  <a:moveTo>
                    <a:pt x="0" y="37"/>
                  </a:moveTo>
                  <a:lnTo>
                    <a:pt x="198" y="0"/>
                  </a:lnTo>
                  <a:lnTo>
                    <a:pt x="131" y="193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3511349" y="2428515"/>
              <a:ext cx="285823" cy="300621"/>
            </a:xfrm>
            <a:custGeom>
              <a:avLst/>
              <a:gdLst>
                <a:gd name="T0" fmla="*/ 0 w 194"/>
                <a:gd name="T1" fmla="*/ 50 h 197"/>
                <a:gd name="T2" fmla="*/ 194 w 194"/>
                <a:gd name="T3" fmla="*/ 0 h 197"/>
                <a:gd name="T4" fmla="*/ 138 w 194"/>
                <a:gd name="T5" fmla="*/ 197 h 197"/>
                <a:gd name="T6" fmla="*/ 0 w 194"/>
                <a:gd name="T7" fmla="*/ 5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197">
                  <a:moveTo>
                    <a:pt x="0" y="50"/>
                  </a:moveTo>
                  <a:lnTo>
                    <a:pt x="194" y="0"/>
                  </a:lnTo>
                  <a:lnTo>
                    <a:pt x="138" y="197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3919458" y="2275916"/>
              <a:ext cx="279930" cy="306725"/>
            </a:xfrm>
            <a:custGeom>
              <a:avLst/>
              <a:gdLst>
                <a:gd name="T0" fmla="*/ 0 w 190"/>
                <a:gd name="T1" fmla="*/ 72 h 201"/>
                <a:gd name="T2" fmla="*/ 190 w 190"/>
                <a:gd name="T3" fmla="*/ 0 h 201"/>
                <a:gd name="T4" fmla="*/ 157 w 190"/>
                <a:gd name="T5" fmla="*/ 201 h 201"/>
                <a:gd name="T6" fmla="*/ 0 w 190"/>
                <a:gd name="T7" fmla="*/ 7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0" h="201">
                  <a:moveTo>
                    <a:pt x="0" y="72"/>
                  </a:moveTo>
                  <a:lnTo>
                    <a:pt x="190" y="0"/>
                  </a:lnTo>
                  <a:lnTo>
                    <a:pt x="157" y="201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983141" y="2408678"/>
              <a:ext cx="287297" cy="303673"/>
            </a:xfrm>
            <a:custGeom>
              <a:avLst/>
              <a:gdLst>
                <a:gd name="T0" fmla="*/ 195 w 195"/>
                <a:gd name="T1" fmla="*/ 59 h 199"/>
                <a:gd name="T2" fmla="*/ 0 w 195"/>
                <a:gd name="T3" fmla="*/ 0 h 199"/>
                <a:gd name="T4" fmla="*/ 41 w 195"/>
                <a:gd name="T5" fmla="*/ 199 h 199"/>
                <a:gd name="T6" fmla="*/ 195 w 195"/>
                <a:gd name="T7" fmla="*/ 5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199">
                  <a:moveTo>
                    <a:pt x="195" y="59"/>
                  </a:moveTo>
                  <a:lnTo>
                    <a:pt x="0" y="0"/>
                  </a:lnTo>
                  <a:lnTo>
                    <a:pt x="41" y="199"/>
                  </a:lnTo>
                  <a:lnTo>
                    <a:pt x="195" y="59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/>
            <p:cNvSpPr>
              <a:spLocks/>
            </p:cNvSpPr>
            <p:nvPr userDrawn="1"/>
          </p:nvSpPr>
          <p:spPr bwMode="auto">
            <a:xfrm>
              <a:off x="2222199" y="2636050"/>
              <a:ext cx="299083" cy="270101"/>
            </a:xfrm>
            <a:custGeom>
              <a:avLst/>
              <a:gdLst>
                <a:gd name="T0" fmla="*/ 203 w 203"/>
                <a:gd name="T1" fmla="*/ 4 h 177"/>
                <a:gd name="T2" fmla="*/ 0 w 203"/>
                <a:gd name="T3" fmla="*/ 0 h 177"/>
                <a:gd name="T4" fmla="*/ 99 w 203"/>
                <a:gd name="T5" fmla="*/ 177 h 177"/>
                <a:gd name="T6" fmla="*/ 203 w 203"/>
                <a:gd name="T7" fmla="*/ 4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177">
                  <a:moveTo>
                    <a:pt x="203" y="4"/>
                  </a:moveTo>
                  <a:lnTo>
                    <a:pt x="0" y="0"/>
                  </a:lnTo>
                  <a:lnTo>
                    <a:pt x="99" y="177"/>
                  </a:lnTo>
                  <a:lnTo>
                    <a:pt x="203" y="4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>
              <a:off x="1794938" y="2605530"/>
              <a:ext cx="296137" cy="280782"/>
            </a:xfrm>
            <a:custGeom>
              <a:avLst/>
              <a:gdLst>
                <a:gd name="T0" fmla="*/ 201 w 201"/>
                <a:gd name="T1" fmla="*/ 15 h 184"/>
                <a:gd name="T2" fmla="*/ 0 w 201"/>
                <a:gd name="T3" fmla="*/ 0 h 184"/>
                <a:gd name="T4" fmla="*/ 87 w 201"/>
                <a:gd name="T5" fmla="*/ 184 h 184"/>
                <a:gd name="T6" fmla="*/ 201 w 201"/>
                <a:gd name="T7" fmla="*/ 1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201" y="15"/>
                  </a:moveTo>
                  <a:lnTo>
                    <a:pt x="0" y="0"/>
                  </a:lnTo>
                  <a:lnTo>
                    <a:pt x="87" y="184"/>
                  </a:lnTo>
                  <a:lnTo>
                    <a:pt x="201" y="15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1375042" y="2529231"/>
              <a:ext cx="293190" cy="292990"/>
            </a:xfrm>
            <a:custGeom>
              <a:avLst/>
              <a:gdLst>
                <a:gd name="T0" fmla="*/ 199 w 199"/>
                <a:gd name="T1" fmla="*/ 39 h 192"/>
                <a:gd name="T2" fmla="*/ 0 w 199"/>
                <a:gd name="T3" fmla="*/ 0 h 192"/>
                <a:gd name="T4" fmla="*/ 67 w 199"/>
                <a:gd name="T5" fmla="*/ 192 h 192"/>
                <a:gd name="T6" fmla="*/ 199 w 199"/>
                <a:gd name="T7" fmla="*/ 39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192">
                  <a:moveTo>
                    <a:pt x="199" y="39"/>
                  </a:moveTo>
                  <a:lnTo>
                    <a:pt x="0" y="0"/>
                  </a:lnTo>
                  <a:lnTo>
                    <a:pt x="67" y="192"/>
                  </a:lnTo>
                  <a:lnTo>
                    <a:pt x="199" y="39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980194" y="2079064"/>
              <a:ext cx="3581629" cy="622604"/>
            </a:xfrm>
            <a:custGeom>
              <a:avLst/>
              <a:gdLst>
                <a:gd name="T0" fmla="*/ 0 w 1125"/>
                <a:gd name="T1" fmla="*/ 97 h 187"/>
                <a:gd name="T2" fmla="*/ 573 w 1125"/>
                <a:gd name="T3" fmla="*/ 164 h 187"/>
                <a:gd name="T4" fmla="*/ 1125 w 1125"/>
                <a:gd name="T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5" h="187">
                  <a:moveTo>
                    <a:pt x="0" y="97"/>
                  </a:moveTo>
                  <a:cubicBezTo>
                    <a:pt x="92" y="130"/>
                    <a:pt x="293" y="187"/>
                    <a:pt x="573" y="164"/>
                  </a:cubicBezTo>
                  <a:cubicBezTo>
                    <a:pt x="870" y="139"/>
                    <a:pt x="1053" y="44"/>
                    <a:pt x="1125" y="0"/>
                  </a:cubicBezTo>
                </a:path>
              </a:pathLst>
            </a:custGeom>
            <a:noFill/>
            <a:ln w="12700" cap="flat">
              <a:solidFill>
                <a:srgbClr val="2C62A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6" name="Grupo 15"/>
          <p:cNvGrpSpPr/>
          <p:nvPr userDrawn="1"/>
        </p:nvGrpSpPr>
        <p:grpSpPr>
          <a:xfrm flipH="1">
            <a:off x="8637876" y="0"/>
            <a:ext cx="3565451" cy="823351"/>
            <a:chOff x="980194" y="2079064"/>
            <a:chExt cx="3581629" cy="827087"/>
          </a:xfrm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4298099" y="2085168"/>
              <a:ext cx="263724" cy="309777"/>
            </a:xfrm>
            <a:custGeom>
              <a:avLst/>
              <a:gdLst>
                <a:gd name="T0" fmla="*/ 0 w 179"/>
                <a:gd name="T1" fmla="*/ 94 h 203"/>
                <a:gd name="T2" fmla="*/ 179 w 179"/>
                <a:gd name="T3" fmla="*/ 0 h 203"/>
                <a:gd name="T4" fmla="*/ 170 w 179"/>
                <a:gd name="T5" fmla="*/ 203 h 203"/>
                <a:gd name="T6" fmla="*/ 0 w 179"/>
                <a:gd name="T7" fmla="*/ 9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9" h="203">
                  <a:moveTo>
                    <a:pt x="0" y="94"/>
                  </a:moveTo>
                  <a:lnTo>
                    <a:pt x="179" y="0"/>
                  </a:lnTo>
                  <a:lnTo>
                    <a:pt x="170" y="203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2658300" y="2611634"/>
              <a:ext cx="296137" cy="280782"/>
            </a:xfrm>
            <a:custGeom>
              <a:avLst/>
              <a:gdLst>
                <a:gd name="T0" fmla="*/ 0 w 201"/>
                <a:gd name="T1" fmla="*/ 20 h 184"/>
                <a:gd name="T2" fmla="*/ 201 w 201"/>
                <a:gd name="T3" fmla="*/ 0 h 184"/>
                <a:gd name="T4" fmla="*/ 117 w 201"/>
                <a:gd name="T5" fmla="*/ 184 h 184"/>
                <a:gd name="T6" fmla="*/ 0 w 201"/>
                <a:gd name="T7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0" y="20"/>
                  </a:moveTo>
                  <a:lnTo>
                    <a:pt x="201" y="0"/>
                  </a:lnTo>
                  <a:lnTo>
                    <a:pt x="117" y="184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3088508" y="2535335"/>
              <a:ext cx="291716" cy="294517"/>
            </a:xfrm>
            <a:custGeom>
              <a:avLst/>
              <a:gdLst>
                <a:gd name="T0" fmla="*/ 0 w 198"/>
                <a:gd name="T1" fmla="*/ 37 h 193"/>
                <a:gd name="T2" fmla="*/ 198 w 198"/>
                <a:gd name="T3" fmla="*/ 0 h 193"/>
                <a:gd name="T4" fmla="*/ 131 w 198"/>
                <a:gd name="T5" fmla="*/ 193 h 193"/>
                <a:gd name="T6" fmla="*/ 0 w 198"/>
                <a:gd name="T7" fmla="*/ 37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" h="193">
                  <a:moveTo>
                    <a:pt x="0" y="37"/>
                  </a:moveTo>
                  <a:lnTo>
                    <a:pt x="198" y="0"/>
                  </a:lnTo>
                  <a:lnTo>
                    <a:pt x="131" y="193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3511349" y="2428515"/>
              <a:ext cx="285823" cy="300621"/>
            </a:xfrm>
            <a:custGeom>
              <a:avLst/>
              <a:gdLst>
                <a:gd name="T0" fmla="*/ 0 w 194"/>
                <a:gd name="T1" fmla="*/ 50 h 197"/>
                <a:gd name="T2" fmla="*/ 194 w 194"/>
                <a:gd name="T3" fmla="*/ 0 h 197"/>
                <a:gd name="T4" fmla="*/ 138 w 194"/>
                <a:gd name="T5" fmla="*/ 197 h 197"/>
                <a:gd name="T6" fmla="*/ 0 w 194"/>
                <a:gd name="T7" fmla="*/ 5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197">
                  <a:moveTo>
                    <a:pt x="0" y="50"/>
                  </a:moveTo>
                  <a:lnTo>
                    <a:pt x="194" y="0"/>
                  </a:lnTo>
                  <a:lnTo>
                    <a:pt x="138" y="197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3919458" y="2275916"/>
              <a:ext cx="279930" cy="306725"/>
            </a:xfrm>
            <a:custGeom>
              <a:avLst/>
              <a:gdLst>
                <a:gd name="T0" fmla="*/ 0 w 190"/>
                <a:gd name="T1" fmla="*/ 72 h 201"/>
                <a:gd name="T2" fmla="*/ 190 w 190"/>
                <a:gd name="T3" fmla="*/ 0 h 201"/>
                <a:gd name="T4" fmla="*/ 157 w 190"/>
                <a:gd name="T5" fmla="*/ 201 h 201"/>
                <a:gd name="T6" fmla="*/ 0 w 190"/>
                <a:gd name="T7" fmla="*/ 7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0" h="201">
                  <a:moveTo>
                    <a:pt x="0" y="72"/>
                  </a:moveTo>
                  <a:lnTo>
                    <a:pt x="190" y="0"/>
                  </a:lnTo>
                  <a:lnTo>
                    <a:pt x="157" y="201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983141" y="2408678"/>
              <a:ext cx="287297" cy="303673"/>
            </a:xfrm>
            <a:custGeom>
              <a:avLst/>
              <a:gdLst>
                <a:gd name="T0" fmla="*/ 195 w 195"/>
                <a:gd name="T1" fmla="*/ 59 h 199"/>
                <a:gd name="T2" fmla="*/ 0 w 195"/>
                <a:gd name="T3" fmla="*/ 0 h 199"/>
                <a:gd name="T4" fmla="*/ 41 w 195"/>
                <a:gd name="T5" fmla="*/ 199 h 199"/>
                <a:gd name="T6" fmla="*/ 195 w 195"/>
                <a:gd name="T7" fmla="*/ 5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199">
                  <a:moveTo>
                    <a:pt x="195" y="59"/>
                  </a:moveTo>
                  <a:lnTo>
                    <a:pt x="0" y="0"/>
                  </a:lnTo>
                  <a:lnTo>
                    <a:pt x="41" y="199"/>
                  </a:lnTo>
                  <a:lnTo>
                    <a:pt x="195" y="59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1"/>
            <p:cNvSpPr>
              <a:spLocks/>
            </p:cNvSpPr>
            <p:nvPr userDrawn="1"/>
          </p:nvSpPr>
          <p:spPr bwMode="auto">
            <a:xfrm>
              <a:off x="2222199" y="2636050"/>
              <a:ext cx="299083" cy="270101"/>
            </a:xfrm>
            <a:custGeom>
              <a:avLst/>
              <a:gdLst>
                <a:gd name="T0" fmla="*/ 203 w 203"/>
                <a:gd name="T1" fmla="*/ 4 h 177"/>
                <a:gd name="T2" fmla="*/ 0 w 203"/>
                <a:gd name="T3" fmla="*/ 0 h 177"/>
                <a:gd name="T4" fmla="*/ 99 w 203"/>
                <a:gd name="T5" fmla="*/ 177 h 177"/>
                <a:gd name="T6" fmla="*/ 203 w 203"/>
                <a:gd name="T7" fmla="*/ 4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177">
                  <a:moveTo>
                    <a:pt x="203" y="4"/>
                  </a:moveTo>
                  <a:lnTo>
                    <a:pt x="0" y="0"/>
                  </a:lnTo>
                  <a:lnTo>
                    <a:pt x="99" y="177"/>
                  </a:lnTo>
                  <a:lnTo>
                    <a:pt x="203" y="4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2"/>
            <p:cNvSpPr>
              <a:spLocks/>
            </p:cNvSpPr>
            <p:nvPr userDrawn="1"/>
          </p:nvSpPr>
          <p:spPr bwMode="auto">
            <a:xfrm>
              <a:off x="1794938" y="2605530"/>
              <a:ext cx="296137" cy="280782"/>
            </a:xfrm>
            <a:custGeom>
              <a:avLst/>
              <a:gdLst>
                <a:gd name="T0" fmla="*/ 201 w 201"/>
                <a:gd name="T1" fmla="*/ 15 h 184"/>
                <a:gd name="T2" fmla="*/ 0 w 201"/>
                <a:gd name="T3" fmla="*/ 0 h 184"/>
                <a:gd name="T4" fmla="*/ 87 w 201"/>
                <a:gd name="T5" fmla="*/ 184 h 184"/>
                <a:gd name="T6" fmla="*/ 201 w 201"/>
                <a:gd name="T7" fmla="*/ 1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201" y="15"/>
                  </a:moveTo>
                  <a:lnTo>
                    <a:pt x="0" y="0"/>
                  </a:lnTo>
                  <a:lnTo>
                    <a:pt x="87" y="184"/>
                  </a:lnTo>
                  <a:lnTo>
                    <a:pt x="201" y="15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3"/>
            <p:cNvSpPr>
              <a:spLocks/>
            </p:cNvSpPr>
            <p:nvPr userDrawn="1"/>
          </p:nvSpPr>
          <p:spPr bwMode="auto">
            <a:xfrm>
              <a:off x="1375042" y="2529231"/>
              <a:ext cx="293190" cy="292990"/>
            </a:xfrm>
            <a:custGeom>
              <a:avLst/>
              <a:gdLst>
                <a:gd name="T0" fmla="*/ 199 w 199"/>
                <a:gd name="T1" fmla="*/ 39 h 192"/>
                <a:gd name="T2" fmla="*/ 0 w 199"/>
                <a:gd name="T3" fmla="*/ 0 h 192"/>
                <a:gd name="T4" fmla="*/ 67 w 199"/>
                <a:gd name="T5" fmla="*/ 192 h 192"/>
                <a:gd name="T6" fmla="*/ 199 w 199"/>
                <a:gd name="T7" fmla="*/ 39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192">
                  <a:moveTo>
                    <a:pt x="199" y="39"/>
                  </a:moveTo>
                  <a:lnTo>
                    <a:pt x="0" y="0"/>
                  </a:lnTo>
                  <a:lnTo>
                    <a:pt x="67" y="192"/>
                  </a:lnTo>
                  <a:lnTo>
                    <a:pt x="199" y="39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4"/>
            <p:cNvSpPr>
              <a:spLocks/>
            </p:cNvSpPr>
            <p:nvPr userDrawn="1"/>
          </p:nvSpPr>
          <p:spPr bwMode="auto">
            <a:xfrm>
              <a:off x="980194" y="2079064"/>
              <a:ext cx="3581629" cy="622604"/>
            </a:xfrm>
            <a:custGeom>
              <a:avLst/>
              <a:gdLst>
                <a:gd name="T0" fmla="*/ 0 w 1125"/>
                <a:gd name="T1" fmla="*/ 97 h 187"/>
                <a:gd name="T2" fmla="*/ 573 w 1125"/>
                <a:gd name="T3" fmla="*/ 164 h 187"/>
                <a:gd name="T4" fmla="*/ 1125 w 1125"/>
                <a:gd name="T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5" h="187">
                  <a:moveTo>
                    <a:pt x="0" y="97"/>
                  </a:moveTo>
                  <a:cubicBezTo>
                    <a:pt x="92" y="130"/>
                    <a:pt x="293" y="187"/>
                    <a:pt x="573" y="164"/>
                  </a:cubicBezTo>
                  <a:cubicBezTo>
                    <a:pt x="870" y="139"/>
                    <a:pt x="1053" y="44"/>
                    <a:pt x="1125" y="0"/>
                  </a:cubicBezTo>
                </a:path>
              </a:pathLst>
            </a:custGeom>
            <a:noFill/>
            <a:ln w="12700" cap="flat">
              <a:solidFill>
                <a:srgbClr val="2C62A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" name="Grupo 2"/>
          <p:cNvGrpSpPr/>
          <p:nvPr userDrawn="1"/>
        </p:nvGrpSpPr>
        <p:grpSpPr>
          <a:xfrm>
            <a:off x="3175" y="6320118"/>
            <a:ext cx="12188825" cy="534697"/>
            <a:chOff x="3175" y="5935654"/>
            <a:chExt cx="12188825" cy="919161"/>
          </a:xfrm>
        </p:grpSpPr>
        <p:sp>
          <p:nvSpPr>
            <p:cNvPr id="4" name="Freeform 5"/>
            <p:cNvSpPr>
              <a:spLocks/>
            </p:cNvSpPr>
            <p:nvPr userDrawn="1"/>
          </p:nvSpPr>
          <p:spPr bwMode="auto">
            <a:xfrm>
              <a:off x="12192000" y="6472228"/>
              <a:ext cx="0" cy="107950"/>
            </a:xfrm>
            <a:custGeom>
              <a:avLst/>
              <a:gdLst>
                <a:gd name="T0" fmla="*/ 68 h 68"/>
                <a:gd name="T1" fmla="*/ 68 h 68"/>
                <a:gd name="T2" fmla="*/ 0 h 68"/>
                <a:gd name="T3" fmla="*/ 68 h 6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8">
                  <a:moveTo>
                    <a:pt x="0" y="68"/>
                  </a:moveTo>
                  <a:lnTo>
                    <a:pt x="0" y="68"/>
                  </a:lnTo>
                  <a:lnTo>
                    <a:pt x="0" y="0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6"/>
            <p:cNvSpPr>
              <a:spLocks/>
            </p:cNvSpPr>
            <p:nvPr userDrawn="1"/>
          </p:nvSpPr>
          <p:spPr bwMode="auto">
            <a:xfrm>
              <a:off x="12192000" y="6580178"/>
              <a:ext cx="0" cy="179387"/>
            </a:xfrm>
            <a:custGeom>
              <a:avLst/>
              <a:gdLst>
                <a:gd name="T0" fmla="*/ 113 h 113"/>
                <a:gd name="T1" fmla="*/ 113 h 113"/>
                <a:gd name="T2" fmla="*/ 0 h 113"/>
                <a:gd name="T3" fmla="*/ 113 h 11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13">
                  <a:moveTo>
                    <a:pt x="0" y="113"/>
                  </a:moveTo>
                  <a:lnTo>
                    <a:pt x="0" y="113"/>
                  </a:lnTo>
                  <a:lnTo>
                    <a:pt x="0" y="0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7"/>
            <p:cNvSpPr>
              <a:spLocks/>
            </p:cNvSpPr>
            <p:nvPr userDrawn="1"/>
          </p:nvSpPr>
          <p:spPr bwMode="auto">
            <a:xfrm>
              <a:off x="3175" y="6469053"/>
              <a:ext cx="0" cy="88900"/>
            </a:xfrm>
            <a:custGeom>
              <a:avLst/>
              <a:gdLst>
                <a:gd name="T0" fmla="*/ 56 h 56"/>
                <a:gd name="T1" fmla="*/ 0 h 56"/>
                <a:gd name="T2" fmla="*/ 56 h 5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6">
                  <a:moveTo>
                    <a:pt x="0" y="56"/>
                  </a:moveTo>
                  <a:lnTo>
                    <a:pt x="0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8"/>
            <p:cNvSpPr>
              <a:spLocks/>
            </p:cNvSpPr>
            <p:nvPr userDrawn="1"/>
          </p:nvSpPr>
          <p:spPr bwMode="auto">
            <a:xfrm>
              <a:off x="3175" y="6557953"/>
              <a:ext cx="0" cy="198437"/>
            </a:xfrm>
            <a:custGeom>
              <a:avLst/>
              <a:gdLst>
                <a:gd name="T0" fmla="*/ 0 h 125"/>
                <a:gd name="T1" fmla="*/ 0 h 125"/>
                <a:gd name="T2" fmla="*/ 125 h 125"/>
                <a:gd name="T3" fmla="*/ 0 h 12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25">
                  <a:moveTo>
                    <a:pt x="0" y="0"/>
                  </a:moveTo>
                  <a:lnTo>
                    <a:pt x="0" y="0"/>
                  </a:lnTo>
                  <a:lnTo>
                    <a:pt x="0" y="1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9"/>
            <p:cNvSpPr>
              <a:spLocks/>
            </p:cNvSpPr>
            <p:nvPr userDrawn="1"/>
          </p:nvSpPr>
          <p:spPr bwMode="auto">
            <a:xfrm>
              <a:off x="3175" y="6756390"/>
              <a:ext cx="0" cy="98425"/>
            </a:xfrm>
            <a:custGeom>
              <a:avLst/>
              <a:gdLst>
                <a:gd name="T0" fmla="*/ 0 h 62"/>
                <a:gd name="T1" fmla="*/ 62 h 62"/>
                <a:gd name="T2" fmla="*/ 0 h 6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2">
                  <a:moveTo>
                    <a:pt x="0" y="0"/>
                  </a:moveTo>
                  <a:lnTo>
                    <a:pt x="0" y="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E31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156" name="Grupo 155"/>
            <p:cNvGrpSpPr/>
            <p:nvPr userDrawn="1"/>
          </p:nvGrpSpPr>
          <p:grpSpPr>
            <a:xfrm>
              <a:off x="3175" y="5945179"/>
              <a:ext cx="6076950" cy="909636"/>
              <a:chOff x="3175" y="5945179"/>
              <a:chExt cx="6076950" cy="909636"/>
            </a:xfrm>
          </p:grpSpPr>
          <p:sp>
            <p:nvSpPr>
              <p:cNvPr id="31" name="Freeform 10"/>
              <p:cNvSpPr>
                <a:spLocks/>
              </p:cNvSpPr>
              <p:nvPr userDrawn="1"/>
            </p:nvSpPr>
            <p:spPr bwMode="auto">
              <a:xfrm>
                <a:off x="3175" y="5945179"/>
                <a:ext cx="6003925" cy="612774"/>
              </a:xfrm>
              <a:custGeom>
                <a:avLst/>
                <a:gdLst>
                  <a:gd name="T0" fmla="*/ 262 w 1891"/>
                  <a:gd name="T1" fmla="*/ 88 h 192"/>
                  <a:gd name="T2" fmla="*/ 406 w 1891"/>
                  <a:gd name="T3" fmla="*/ 60 h 192"/>
                  <a:gd name="T4" fmla="*/ 553 w 1891"/>
                  <a:gd name="T5" fmla="*/ 48 h 192"/>
                  <a:gd name="T6" fmla="*/ 589 w 1891"/>
                  <a:gd name="T7" fmla="*/ 47 h 192"/>
                  <a:gd name="T8" fmla="*/ 625 w 1891"/>
                  <a:gd name="T9" fmla="*/ 47 h 192"/>
                  <a:gd name="T10" fmla="*/ 644 w 1891"/>
                  <a:gd name="T11" fmla="*/ 47 h 192"/>
                  <a:gd name="T12" fmla="*/ 662 w 1891"/>
                  <a:gd name="T13" fmla="*/ 48 h 192"/>
                  <a:gd name="T14" fmla="*/ 698 w 1891"/>
                  <a:gd name="T15" fmla="*/ 49 h 192"/>
                  <a:gd name="T16" fmla="*/ 716 w 1891"/>
                  <a:gd name="T17" fmla="*/ 51 h 192"/>
                  <a:gd name="T18" fmla="*/ 734 w 1891"/>
                  <a:gd name="T19" fmla="*/ 52 h 192"/>
                  <a:gd name="T20" fmla="*/ 751 w 1891"/>
                  <a:gd name="T21" fmla="*/ 53 h 192"/>
                  <a:gd name="T22" fmla="*/ 769 w 1891"/>
                  <a:gd name="T23" fmla="*/ 55 h 192"/>
                  <a:gd name="T24" fmla="*/ 804 w 1891"/>
                  <a:gd name="T25" fmla="*/ 59 h 192"/>
                  <a:gd name="T26" fmla="*/ 822 w 1891"/>
                  <a:gd name="T27" fmla="*/ 61 h 192"/>
                  <a:gd name="T28" fmla="*/ 839 w 1891"/>
                  <a:gd name="T29" fmla="*/ 64 h 192"/>
                  <a:gd name="T30" fmla="*/ 874 w 1891"/>
                  <a:gd name="T31" fmla="*/ 69 h 192"/>
                  <a:gd name="T32" fmla="*/ 883 w 1891"/>
                  <a:gd name="T33" fmla="*/ 70 h 192"/>
                  <a:gd name="T34" fmla="*/ 891 w 1891"/>
                  <a:gd name="T35" fmla="*/ 71 h 192"/>
                  <a:gd name="T36" fmla="*/ 909 w 1891"/>
                  <a:gd name="T37" fmla="*/ 74 h 192"/>
                  <a:gd name="T38" fmla="*/ 943 w 1891"/>
                  <a:gd name="T39" fmla="*/ 81 h 192"/>
                  <a:gd name="T40" fmla="*/ 974 w 1891"/>
                  <a:gd name="T41" fmla="*/ 86 h 192"/>
                  <a:gd name="T42" fmla="*/ 1227 w 1891"/>
                  <a:gd name="T43" fmla="*/ 116 h 192"/>
                  <a:gd name="T44" fmla="*/ 1318 w 1891"/>
                  <a:gd name="T45" fmla="*/ 118 h 192"/>
                  <a:gd name="T46" fmla="*/ 1485 w 1891"/>
                  <a:gd name="T47" fmla="*/ 108 h 192"/>
                  <a:gd name="T48" fmla="*/ 1736 w 1891"/>
                  <a:gd name="T49" fmla="*/ 58 h 192"/>
                  <a:gd name="T50" fmla="*/ 1854 w 1891"/>
                  <a:gd name="T51" fmla="*/ 17 h 192"/>
                  <a:gd name="T52" fmla="*/ 1891 w 1891"/>
                  <a:gd name="T53" fmla="*/ 1 h 192"/>
                  <a:gd name="T54" fmla="*/ 1890 w 1891"/>
                  <a:gd name="T55" fmla="*/ 0 h 192"/>
                  <a:gd name="T56" fmla="*/ 1889 w 1891"/>
                  <a:gd name="T57" fmla="*/ 0 h 192"/>
                  <a:gd name="T58" fmla="*/ 1875 w 1891"/>
                  <a:gd name="T59" fmla="*/ 5 h 192"/>
                  <a:gd name="T60" fmla="*/ 1756 w 1891"/>
                  <a:gd name="T61" fmla="*/ 44 h 192"/>
                  <a:gd name="T62" fmla="*/ 1504 w 1891"/>
                  <a:gd name="T63" fmla="*/ 91 h 192"/>
                  <a:gd name="T64" fmla="*/ 1315 w 1891"/>
                  <a:gd name="T65" fmla="*/ 98 h 192"/>
                  <a:gd name="T66" fmla="*/ 1246 w 1891"/>
                  <a:gd name="T67" fmla="*/ 96 h 192"/>
                  <a:gd name="T68" fmla="*/ 993 w 1891"/>
                  <a:gd name="T69" fmla="*/ 63 h 192"/>
                  <a:gd name="T70" fmla="*/ 962 w 1891"/>
                  <a:gd name="T71" fmla="*/ 56 h 192"/>
                  <a:gd name="T72" fmla="*/ 928 w 1891"/>
                  <a:gd name="T73" fmla="*/ 50 h 192"/>
                  <a:gd name="T74" fmla="*/ 911 w 1891"/>
                  <a:gd name="T75" fmla="*/ 46 h 192"/>
                  <a:gd name="T76" fmla="*/ 903 w 1891"/>
                  <a:gd name="T77" fmla="*/ 45 h 192"/>
                  <a:gd name="T78" fmla="*/ 894 w 1891"/>
                  <a:gd name="T79" fmla="*/ 43 h 192"/>
                  <a:gd name="T80" fmla="*/ 859 w 1891"/>
                  <a:gd name="T81" fmla="*/ 38 h 192"/>
                  <a:gd name="T82" fmla="*/ 842 w 1891"/>
                  <a:gd name="T83" fmla="*/ 35 h 192"/>
                  <a:gd name="T84" fmla="*/ 824 w 1891"/>
                  <a:gd name="T85" fmla="*/ 33 h 192"/>
                  <a:gd name="T86" fmla="*/ 789 w 1891"/>
                  <a:gd name="T87" fmla="*/ 29 h 192"/>
                  <a:gd name="T88" fmla="*/ 772 w 1891"/>
                  <a:gd name="T89" fmla="*/ 27 h 192"/>
                  <a:gd name="T90" fmla="*/ 754 w 1891"/>
                  <a:gd name="T91" fmla="*/ 25 h 192"/>
                  <a:gd name="T92" fmla="*/ 736 w 1891"/>
                  <a:gd name="T93" fmla="*/ 23 h 192"/>
                  <a:gd name="T94" fmla="*/ 718 w 1891"/>
                  <a:gd name="T95" fmla="*/ 22 h 192"/>
                  <a:gd name="T96" fmla="*/ 682 w 1891"/>
                  <a:gd name="T97" fmla="*/ 20 h 192"/>
                  <a:gd name="T98" fmla="*/ 664 w 1891"/>
                  <a:gd name="T99" fmla="*/ 19 h 192"/>
                  <a:gd name="T100" fmla="*/ 646 w 1891"/>
                  <a:gd name="T101" fmla="*/ 19 h 192"/>
                  <a:gd name="T102" fmla="*/ 610 w 1891"/>
                  <a:gd name="T103" fmla="*/ 18 h 192"/>
                  <a:gd name="T104" fmla="*/ 573 w 1891"/>
                  <a:gd name="T105" fmla="*/ 18 h 192"/>
                  <a:gd name="T106" fmla="*/ 426 w 1891"/>
                  <a:gd name="T107" fmla="*/ 29 h 192"/>
                  <a:gd name="T108" fmla="*/ 281 w 1891"/>
                  <a:gd name="T109" fmla="*/ 55 h 192"/>
                  <a:gd name="T110" fmla="*/ 142 w 1891"/>
                  <a:gd name="T111" fmla="*/ 98 h 192"/>
                  <a:gd name="T112" fmla="*/ 13 w 1891"/>
                  <a:gd name="T113" fmla="*/ 157 h 192"/>
                  <a:gd name="T114" fmla="*/ 0 w 1891"/>
                  <a:gd name="T115" fmla="*/ 164 h 192"/>
                  <a:gd name="T116" fmla="*/ 0 w 1891"/>
                  <a:gd name="T117" fmla="*/ 192 h 192"/>
                  <a:gd name="T118" fmla="*/ 123 w 1891"/>
                  <a:gd name="T119" fmla="*/ 133 h 192"/>
                  <a:gd name="T120" fmla="*/ 262 w 1891"/>
                  <a:gd name="T121" fmla="*/ 8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91" h="192">
                    <a:moveTo>
                      <a:pt x="262" y="88"/>
                    </a:moveTo>
                    <a:cubicBezTo>
                      <a:pt x="309" y="76"/>
                      <a:pt x="357" y="67"/>
                      <a:pt x="406" y="60"/>
                    </a:cubicBezTo>
                    <a:cubicBezTo>
                      <a:pt x="455" y="53"/>
                      <a:pt x="504" y="50"/>
                      <a:pt x="553" y="48"/>
                    </a:cubicBezTo>
                    <a:cubicBezTo>
                      <a:pt x="589" y="47"/>
                      <a:pt x="589" y="47"/>
                      <a:pt x="589" y="47"/>
                    </a:cubicBezTo>
                    <a:cubicBezTo>
                      <a:pt x="601" y="47"/>
                      <a:pt x="613" y="47"/>
                      <a:pt x="625" y="47"/>
                    </a:cubicBezTo>
                    <a:cubicBezTo>
                      <a:pt x="644" y="47"/>
                      <a:pt x="644" y="47"/>
                      <a:pt x="644" y="47"/>
                    </a:cubicBezTo>
                    <a:cubicBezTo>
                      <a:pt x="650" y="47"/>
                      <a:pt x="656" y="48"/>
                      <a:pt x="662" y="48"/>
                    </a:cubicBezTo>
                    <a:cubicBezTo>
                      <a:pt x="698" y="49"/>
                      <a:pt x="698" y="49"/>
                      <a:pt x="698" y="49"/>
                    </a:cubicBezTo>
                    <a:cubicBezTo>
                      <a:pt x="704" y="50"/>
                      <a:pt x="710" y="50"/>
                      <a:pt x="716" y="51"/>
                    </a:cubicBezTo>
                    <a:cubicBezTo>
                      <a:pt x="734" y="52"/>
                      <a:pt x="734" y="52"/>
                      <a:pt x="734" y="52"/>
                    </a:cubicBezTo>
                    <a:cubicBezTo>
                      <a:pt x="751" y="53"/>
                      <a:pt x="751" y="53"/>
                      <a:pt x="751" y="53"/>
                    </a:cubicBezTo>
                    <a:cubicBezTo>
                      <a:pt x="757" y="54"/>
                      <a:pt x="763" y="54"/>
                      <a:pt x="769" y="55"/>
                    </a:cubicBezTo>
                    <a:cubicBezTo>
                      <a:pt x="804" y="59"/>
                      <a:pt x="804" y="59"/>
                      <a:pt x="804" y="59"/>
                    </a:cubicBezTo>
                    <a:cubicBezTo>
                      <a:pt x="822" y="61"/>
                      <a:pt x="822" y="61"/>
                      <a:pt x="822" y="61"/>
                    </a:cubicBezTo>
                    <a:cubicBezTo>
                      <a:pt x="839" y="64"/>
                      <a:pt x="839" y="64"/>
                      <a:pt x="839" y="64"/>
                    </a:cubicBezTo>
                    <a:cubicBezTo>
                      <a:pt x="874" y="69"/>
                      <a:pt x="874" y="69"/>
                      <a:pt x="874" y="69"/>
                    </a:cubicBezTo>
                    <a:cubicBezTo>
                      <a:pt x="883" y="70"/>
                      <a:pt x="883" y="70"/>
                      <a:pt x="883" y="70"/>
                    </a:cubicBezTo>
                    <a:cubicBezTo>
                      <a:pt x="886" y="70"/>
                      <a:pt x="889" y="71"/>
                      <a:pt x="891" y="71"/>
                    </a:cubicBezTo>
                    <a:cubicBezTo>
                      <a:pt x="909" y="74"/>
                      <a:pt x="909" y="74"/>
                      <a:pt x="909" y="74"/>
                    </a:cubicBezTo>
                    <a:cubicBezTo>
                      <a:pt x="943" y="81"/>
                      <a:pt x="943" y="81"/>
                      <a:pt x="943" y="81"/>
                    </a:cubicBezTo>
                    <a:cubicBezTo>
                      <a:pt x="974" y="86"/>
                      <a:pt x="974" y="86"/>
                      <a:pt x="974" y="86"/>
                    </a:cubicBezTo>
                    <a:cubicBezTo>
                      <a:pt x="1057" y="102"/>
                      <a:pt x="1142" y="112"/>
                      <a:pt x="1227" y="116"/>
                    </a:cubicBezTo>
                    <a:cubicBezTo>
                      <a:pt x="1257" y="117"/>
                      <a:pt x="1288" y="118"/>
                      <a:pt x="1318" y="118"/>
                    </a:cubicBezTo>
                    <a:cubicBezTo>
                      <a:pt x="1374" y="117"/>
                      <a:pt x="1429" y="114"/>
                      <a:pt x="1485" y="108"/>
                    </a:cubicBezTo>
                    <a:cubicBezTo>
                      <a:pt x="1570" y="99"/>
                      <a:pt x="1655" y="82"/>
                      <a:pt x="1736" y="58"/>
                    </a:cubicBezTo>
                    <a:cubicBezTo>
                      <a:pt x="1776" y="47"/>
                      <a:pt x="1816" y="33"/>
                      <a:pt x="1854" y="17"/>
                    </a:cubicBezTo>
                    <a:cubicBezTo>
                      <a:pt x="1867" y="12"/>
                      <a:pt x="1879" y="7"/>
                      <a:pt x="1891" y="1"/>
                    </a:cubicBezTo>
                    <a:cubicBezTo>
                      <a:pt x="1890" y="0"/>
                      <a:pt x="1890" y="0"/>
                      <a:pt x="1890" y="0"/>
                    </a:cubicBezTo>
                    <a:cubicBezTo>
                      <a:pt x="1889" y="0"/>
                      <a:pt x="1889" y="0"/>
                      <a:pt x="1889" y="0"/>
                    </a:cubicBezTo>
                    <a:cubicBezTo>
                      <a:pt x="1884" y="1"/>
                      <a:pt x="1880" y="3"/>
                      <a:pt x="1875" y="5"/>
                    </a:cubicBezTo>
                    <a:cubicBezTo>
                      <a:pt x="1836" y="20"/>
                      <a:pt x="1796" y="33"/>
                      <a:pt x="1756" y="44"/>
                    </a:cubicBezTo>
                    <a:cubicBezTo>
                      <a:pt x="1674" y="67"/>
                      <a:pt x="1589" y="83"/>
                      <a:pt x="1504" y="91"/>
                    </a:cubicBezTo>
                    <a:cubicBezTo>
                      <a:pt x="1441" y="97"/>
                      <a:pt x="1378" y="99"/>
                      <a:pt x="1315" y="98"/>
                    </a:cubicBezTo>
                    <a:cubicBezTo>
                      <a:pt x="1292" y="98"/>
                      <a:pt x="1269" y="97"/>
                      <a:pt x="1246" y="96"/>
                    </a:cubicBezTo>
                    <a:cubicBezTo>
                      <a:pt x="1160" y="90"/>
                      <a:pt x="1076" y="79"/>
                      <a:pt x="993" y="63"/>
                    </a:cubicBezTo>
                    <a:cubicBezTo>
                      <a:pt x="962" y="56"/>
                      <a:pt x="962" y="56"/>
                      <a:pt x="962" y="56"/>
                    </a:cubicBezTo>
                    <a:cubicBezTo>
                      <a:pt x="928" y="50"/>
                      <a:pt x="928" y="50"/>
                      <a:pt x="928" y="50"/>
                    </a:cubicBezTo>
                    <a:cubicBezTo>
                      <a:pt x="911" y="46"/>
                      <a:pt x="911" y="46"/>
                      <a:pt x="911" y="46"/>
                    </a:cubicBezTo>
                    <a:cubicBezTo>
                      <a:pt x="908" y="46"/>
                      <a:pt x="905" y="45"/>
                      <a:pt x="903" y="45"/>
                    </a:cubicBezTo>
                    <a:cubicBezTo>
                      <a:pt x="894" y="43"/>
                      <a:pt x="894" y="43"/>
                      <a:pt x="894" y="43"/>
                    </a:cubicBezTo>
                    <a:cubicBezTo>
                      <a:pt x="859" y="38"/>
                      <a:pt x="859" y="38"/>
                      <a:pt x="859" y="38"/>
                    </a:cubicBezTo>
                    <a:cubicBezTo>
                      <a:pt x="842" y="35"/>
                      <a:pt x="842" y="35"/>
                      <a:pt x="842" y="35"/>
                    </a:cubicBezTo>
                    <a:cubicBezTo>
                      <a:pt x="824" y="33"/>
                      <a:pt x="824" y="33"/>
                      <a:pt x="824" y="33"/>
                    </a:cubicBezTo>
                    <a:cubicBezTo>
                      <a:pt x="789" y="29"/>
                      <a:pt x="789" y="29"/>
                      <a:pt x="789" y="29"/>
                    </a:cubicBezTo>
                    <a:cubicBezTo>
                      <a:pt x="783" y="28"/>
                      <a:pt x="778" y="27"/>
                      <a:pt x="772" y="27"/>
                    </a:cubicBezTo>
                    <a:cubicBezTo>
                      <a:pt x="754" y="25"/>
                      <a:pt x="754" y="25"/>
                      <a:pt x="754" y="25"/>
                    </a:cubicBezTo>
                    <a:cubicBezTo>
                      <a:pt x="736" y="23"/>
                      <a:pt x="736" y="23"/>
                      <a:pt x="736" y="23"/>
                    </a:cubicBezTo>
                    <a:cubicBezTo>
                      <a:pt x="730" y="23"/>
                      <a:pt x="724" y="22"/>
                      <a:pt x="718" y="22"/>
                    </a:cubicBezTo>
                    <a:cubicBezTo>
                      <a:pt x="682" y="20"/>
                      <a:pt x="682" y="20"/>
                      <a:pt x="682" y="20"/>
                    </a:cubicBezTo>
                    <a:cubicBezTo>
                      <a:pt x="676" y="20"/>
                      <a:pt x="670" y="19"/>
                      <a:pt x="664" y="19"/>
                    </a:cubicBezTo>
                    <a:cubicBezTo>
                      <a:pt x="646" y="19"/>
                      <a:pt x="646" y="19"/>
                      <a:pt x="646" y="19"/>
                    </a:cubicBezTo>
                    <a:cubicBezTo>
                      <a:pt x="634" y="18"/>
                      <a:pt x="622" y="18"/>
                      <a:pt x="610" y="18"/>
                    </a:cubicBezTo>
                    <a:cubicBezTo>
                      <a:pt x="573" y="18"/>
                      <a:pt x="573" y="18"/>
                      <a:pt x="573" y="18"/>
                    </a:cubicBezTo>
                    <a:cubicBezTo>
                      <a:pt x="524" y="20"/>
                      <a:pt x="475" y="23"/>
                      <a:pt x="426" y="29"/>
                    </a:cubicBezTo>
                    <a:cubicBezTo>
                      <a:pt x="377" y="35"/>
                      <a:pt x="329" y="44"/>
                      <a:pt x="281" y="55"/>
                    </a:cubicBezTo>
                    <a:cubicBezTo>
                      <a:pt x="233" y="67"/>
                      <a:pt x="187" y="81"/>
                      <a:pt x="142" y="98"/>
                    </a:cubicBezTo>
                    <a:cubicBezTo>
                      <a:pt x="97" y="115"/>
                      <a:pt x="54" y="135"/>
                      <a:pt x="13" y="157"/>
                    </a:cubicBezTo>
                    <a:cubicBezTo>
                      <a:pt x="8" y="160"/>
                      <a:pt x="4" y="162"/>
                      <a:pt x="0" y="164"/>
                    </a:cubicBezTo>
                    <a:cubicBezTo>
                      <a:pt x="0" y="192"/>
                      <a:pt x="0" y="192"/>
                      <a:pt x="0" y="192"/>
                    </a:cubicBezTo>
                    <a:cubicBezTo>
                      <a:pt x="40" y="170"/>
                      <a:pt x="81" y="150"/>
                      <a:pt x="123" y="133"/>
                    </a:cubicBezTo>
                    <a:cubicBezTo>
                      <a:pt x="168" y="115"/>
                      <a:pt x="214" y="100"/>
                      <a:pt x="262" y="88"/>
                    </a:cubicBezTo>
                  </a:path>
                </a:pathLst>
              </a:custGeom>
              <a:solidFill>
                <a:srgbClr val="D52B1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auto">
              <a:xfrm>
                <a:off x="3175" y="5948354"/>
                <a:ext cx="6019800" cy="808036"/>
              </a:xfrm>
              <a:custGeom>
                <a:avLst/>
                <a:gdLst>
                  <a:gd name="T0" fmla="*/ 123 w 1896"/>
                  <a:gd name="T1" fmla="*/ 190 h 253"/>
                  <a:gd name="T2" fmla="*/ 258 w 1896"/>
                  <a:gd name="T3" fmla="*/ 141 h 253"/>
                  <a:gd name="T4" fmla="*/ 401 w 1896"/>
                  <a:gd name="T5" fmla="*/ 109 h 253"/>
                  <a:gd name="T6" fmla="*/ 547 w 1896"/>
                  <a:gd name="T7" fmla="*/ 93 h 253"/>
                  <a:gd name="T8" fmla="*/ 584 w 1896"/>
                  <a:gd name="T9" fmla="*/ 91 h 253"/>
                  <a:gd name="T10" fmla="*/ 620 w 1896"/>
                  <a:gd name="T11" fmla="*/ 90 h 253"/>
                  <a:gd name="T12" fmla="*/ 638 w 1896"/>
                  <a:gd name="T13" fmla="*/ 90 h 253"/>
                  <a:gd name="T14" fmla="*/ 656 w 1896"/>
                  <a:gd name="T15" fmla="*/ 90 h 253"/>
                  <a:gd name="T16" fmla="*/ 692 w 1896"/>
                  <a:gd name="T17" fmla="*/ 91 h 253"/>
                  <a:gd name="T18" fmla="*/ 710 w 1896"/>
                  <a:gd name="T19" fmla="*/ 91 h 253"/>
                  <a:gd name="T20" fmla="*/ 728 w 1896"/>
                  <a:gd name="T21" fmla="*/ 92 h 253"/>
                  <a:gd name="T22" fmla="*/ 746 w 1896"/>
                  <a:gd name="T23" fmla="*/ 93 h 253"/>
                  <a:gd name="T24" fmla="*/ 764 w 1896"/>
                  <a:gd name="T25" fmla="*/ 94 h 253"/>
                  <a:gd name="T26" fmla="*/ 799 w 1896"/>
                  <a:gd name="T27" fmla="*/ 97 h 253"/>
                  <a:gd name="T28" fmla="*/ 817 w 1896"/>
                  <a:gd name="T29" fmla="*/ 99 h 253"/>
                  <a:gd name="T30" fmla="*/ 835 w 1896"/>
                  <a:gd name="T31" fmla="*/ 101 h 253"/>
                  <a:gd name="T32" fmla="*/ 870 w 1896"/>
                  <a:gd name="T33" fmla="*/ 105 h 253"/>
                  <a:gd name="T34" fmla="*/ 878 w 1896"/>
                  <a:gd name="T35" fmla="*/ 106 h 253"/>
                  <a:gd name="T36" fmla="*/ 887 w 1896"/>
                  <a:gd name="T37" fmla="*/ 107 h 253"/>
                  <a:gd name="T38" fmla="*/ 904 w 1896"/>
                  <a:gd name="T39" fmla="*/ 110 h 253"/>
                  <a:gd name="T40" fmla="*/ 939 w 1896"/>
                  <a:gd name="T41" fmla="*/ 115 h 253"/>
                  <a:gd name="T42" fmla="*/ 971 w 1896"/>
                  <a:gd name="T43" fmla="*/ 120 h 253"/>
                  <a:gd name="T44" fmla="*/ 1225 w 1896"/>
                  <a:gd name="T45" fmla="*/ 143 h 253"/>
                  <a:gd name="T46" fmla="*/ 1323 w 1896"/>
                  <a:gd name="T47" fmla="*/ 142 h 253"/>
                  <a:gd name="T48" fmla="*/ 1482 w 1896"/>
                  <a:gd name="T49" fmla="*/ 128 h 253"/>
                  <a:gd name="T50" fmla="*/ 1730 w 1896"/>
                  <a:gd name="T51" fmla="*/ 71 h 253"/>
                  <a:gd name="T52" fmla="*/ 1846 w 1896"/>
                  <a:gd name="T53" fmla="*/ 27 h 253"/>
                  <a:gd name="T54" fmla="*/ 1896 w 1896"/>
                  <a:gd name="T55" fmla="*/ 3 h 253"/>
                  <a:gd name="T56" fmla="*/ 1891 w 1896"/>
                  <a:gd name="T57" fmla="*/ 0 h 253"/>
                  <a:gd name="T58" fmla="*/ 1854 w 1896"/>
                  <a:gd name="T59" fmla="*/ 16 h 253"/>
                  <a:gd name="T60" fmla="*/ 1736 w 1896"/>
                  <a:gd name="T61" fmla="*/ 57 h 253"/>
                  <a:gd name="T62" fmla="*/ 1485 w 1896"/>
                  <a:gd name="T63" fmla="*/ 107 h 253"/>
                  <a:gd name="T64" fmla="*/ 1318 w 1896"/>
                  <a:gd name="T65" fmla="*/ 117 h 253"/>
                  <a:gd name="T66" fmla="*/ 1227 w 1896"/>
                  <a:gd name="T67" fmla="*/ 115 h 253"/>
                  <a:gd name="T68" fmla="*/ 974 w 1896"/>
                  <a:gd name="T69" fmla="*/ 85 h 253"/>
                  <a:gd name="T70" fmla="*/ 943 w 1896"/>
                  <a:gd name="T71" fmla="*/ 80 h 253"/>
                  <a:gd name="T72" fmla="*/ 909 w 1896"/>
                  <a:gd name="T73" fmla="*/ 73 h 253"/>
                  <a:gd name="T74" fmla="*/ 891 w 1896"/>
                  <a:gd name="T75" fmla="*/ 70 h 253"/>
                  <a:gd name="T76" fmla="*/ 883 w 1896"/>
                  <a:gd name="T77" fmla="*/ 69 h 253"/>
                  <a:gd name="T78" fmla="*/ 874 w 1896"/>
                  <a:gd name="T79" fmla="*/ 68 h 253"/>
                  <a:gd name="T80" fmla="*/ 839 w 1896"/>
                  <a:gd name="T81" fmla="*/ 63 h 253"/>
                  <a:gd name="T82" fmla="*/ 822 w 1896"/>
                  <a:gd name="T83" fmla="*/ 60 h 253"/>
                  <a:gd name="T84" fmla="*/ 804 w 1896"/>
                  <a:gd name="T85" fmla="*/ 58 h 253"/>
                  <a:gd name="T86" fmla="*/ 769 w 1896"/>
                  <a:gd name="T87" fmla="*/ 54 h 253"/>
                  <a:gd name="T88" fmla="*/ 751 w 1896"/>
                  <a:gd name="T89" fmla="*/ 52 h 253"/>
                  <a:gd name="T90" fmla="*/ 734 w 1896"/>
                  <a:gd name="T91" fmla="*/ 51 h 253"/>
                  <a:gd name="T92" fmla="*/ 716 w 1896"/>
                  <a:gd name="T93" fmla="*/ 50 h 253"/>
                  <a:gd name="T94" fmla="*/ 698 w 1896"/>
                  <a:gd name="T95" fmla="*/ 48 h 253"/>
                  <a:gd name="T96" fmla="*/ 662 w 1896"/>
                  <a:gd name="T97" fmla="*/ 47 h 253"/>
                  <a:gd name="T98" fmla="*/ 644 w 1896"/>
                  <a:gd name="T99" fmla="*/ 46 h 253"/>
                  <a:gd name="T100" fmla="*/ 625 w 1896"/>
                  <a:gd name="T101" fmla="*/ 46 h 253"/>
                  <a:gd name="T102" fmla="*/ 589 w 1896"/>
                  <a:gd name="T103" fmla="*/ 46 h 253"/>
                  <a:gd name="T104" fmla="*/ 553 w 1896"/>
                  <a:gd name="T105" fmla="*/ 47 h 253"/>
                  <a:gd name="T106" fmla="*/ 406 w 1896"/>
                  <a:gd name="T107" fmla="*/ 59 h 253"/>
                  <a:gd name="T108" fmla="*/ 262 w 1896"/>
                  <a:gd name="T109" fmla="*/ 87 h 253"/>
                  <a:gd name="T110" fmla="*/ 123 w 1896"/>
                  <a:gd name="T111" fmla="*/ 132 h 253"/>
                  <a:gd name="T112" fmla="*/ 0 w 1896"/>
                  <a:gd name="T113" fmla="*/ 191 h 253"/>
                  <a:gd name="T114" fmla="*/ 0 w 1896"/>
                  <a:gd name="T115" fmla="*/ 253 h 253"/>
                  <a:gd name="T116" fmla="*/ 123 w 1896"/>
                  <a:gd name="T117" fmla="*/ 190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896" h="253">
                    <a:moveTo>
                      <a:pt x="123" y="190"/>
                    </a:moveTo>
                    <a:cubicBezTo>
                      <a:pt x="166" y="171"/>
                      <a:pt x="212" y="155"/>
                      <a:pt x="258" y="141"/>
                    </a:cubicBezTo>
                    <a:cubicBezTo>
                      <a:pt x="305" y="128"/>
                      <a:pt x="353" y="117"/>
                      <a:pt x="401" y="109"/>
                    </a:cubicBezTo>
                    <a:cubicBezTo>
                      <a:pt x="450" y="101"/>
                      <a:pt x="499" y="96"/>
                      <a:pt x="547" y="93"/>
                    </a:cubicBezTo>
                    <a:cubicBezTo>
                      <a:pt x="584" y="91"/>
                      <a:pt x="584" y="91"/>
                      <a:pt x="584" y="91"/>
                    </a:cubicBezTo>
                    <a:cubicBezTo>
                      <a:pt x="596" y="91"/>
                      <a:pt x="608" y="90"/>
                      <a:pt x="620" y="90"/>
                    </a:cubicBezTo>
                    <a:cubicBezTo>
                      <a:pt x="638" y="90"/>
                      <a:pt x="638" y="90"/>
                      <a:pt x="638" y="90"/>
                    </a:cubicBezTo>
                    <a:cubicBezTo>
                      <a:pt x="644" y="90"/>
                      <a:pt x="650" y="90"/>
                      <a:pt x="656" y="90"/>
                    </a:cubicBezTo>
                    <a:cubicBezTo>
                      <a:pt x="692" y="91"/>
                      <a:pt x="692" y="91"/>
                      <a:pt x="692" y="91"/>
                    </a:cubicBezTo>
                    <a:cubicBezTo>
                      <a:pt x="698" y="91"/>
                      <a:pt x="704" y="91"/>
                      <a:pt x="710" y="91"/>
                    </a:cubicBezTo>
                    <a:cubicBezTo>
                      <a:pt x="728" y="92"/>
                      <a:pt x="728" y="92"/>
                      <a:pt x="728" y="92"/>
                    </a:cubicBezTo>
                    <a:cubicBezTo>
                      <a:pt x="746" y="93"/>
                      <a:pt x="746" y="93"/>
                      <a:pt x="746" y="93"/>
                    </a:cubicBezTo>
                    <a:cubicBezTo>
                      <a:pt x="752" y="93"/>
                      <a:pt x="758" y="94"/>
                      <a:pt x="764" y="94"/>
                    </a:cubicBezTo>
                    <a:cubicBezTo>
                      <a:pt x="799" y="97"/>
                      <a:pt x="799" y="97"/>
                      <a:pt x="799" y="97"/>
                    </a:cubicBezTo>
                    <a:cubicBezTo>
                      <a:pt x="817" y="99"/>
                      <a:pt x="817" y="99"/>
                      <a:pt x="817" y="99"/>
                    </a:cubicBezTo>
                    <a:cubicBezTo>
                      <a:pt x="835" y="101"/>
                      <a:pt x="835" y="101"/>
                      <a:pt x="835" y="101"/>
                    </a:cubicBezTo>
                    <a:cubicBezTo>
                      <a:pt x="870" y="105"/>
                      <a:pt x="870" y="105"/>
                      <a:pt x="870" y="105"/>
                    </a:cubicBezTo>
                    <a:cubicBezTo>
                      <a:pt x="878" y="106"/>
                      <a:pt x="878" y="106"/>
                      <a:pt x="878" y="106"/>
                    </a:cubicBezTo>
                    <a:cubicBezTo>
                      <a:pt x="881" y="106"/>
                      <a:pt x="884" y="107"/>
                      <a:pt x="887" y="107"/>
                    </a:cubicBezTo>
                    <a:cubicBezTo>
                      <a:pt x="904" y="110"/>
                      <a:pt x="904" y="110"/>
                      <a:pt x="904" y="110"/>
                    </a:cubicBezTo>
                    <a:cubicBezTo>
                      <a:pt x="939" y="115"/>
                      <a:pt x="939" y="115"/>
                      <a:pt x="939" y="115"/>
                    </a:cubicBezTo>
                    <a:cubicBezTo>
                      <a:pt x="971" y="120"/>
                      <a:pt x="971" y="120"/>
                      <a:pt x="971" y="120"/>
                    </a:cubicBezTo>
                    <a:cubicBezTo>
                      <a:pt x="1054" y="133"/>
                      <a:pt x="1139" y="141"/>
                      <a:pt x="1225" y="143"/>
                    </a:cubicBezTo>
                    <a:cubicBezTo>
                      <a:pt x="1258" y="143"/>
                      <a:pt x="1290" y="143"/>
                      <a:pt x="1323" y="142"/>
                    </a:cubicBezTo>
                    <a:cubicBezTo>
                      <a:pt x="1376" y="140"/>
                      <a:pt x="1429" y="135"/>
                      <a:pt x="1482" y="128"/>
                    </a:cubicBezTo>
                    <a:cubicBezTo>
                      <a:pt x="1567" y="116"/>
                      <a:pt x="1650" y="97"/>
                      <a:pt x="1730" y="71"/>
                    </a:cubicBezTo>
                    <a:cubicBezTo>
                      <a:pt x="1770" y="58"/>
                      <a:pt x="1809" y="44"/>
                      <a:pt x="1846" y="27"/>
                    </a:cubicBezTo>
                    <a:cubicBezTo>
                      <a:pt x="1863" y="20"/>
                      <a:pt x="1880" y="12"/>
                      <a:pt x="1896" y="3"/>
                    </a:cubicBezTo>
                    <a:cubicBezTo>
                      <a:pt x="1891" y="0"/>
                      <a:pt x="1891" y="0"/>
                      <a:pt x="1891" y="0"/>
                    </a:cubicBezTo>
                    <a:cubicBezTo>
                      <a:pt x="1879" y="6"/>
                      <a:pt x="1867" y="11"/>
                      <a:pt x="1854" y="16"/>
                    </a:cubicBezTo>
                    <a:cubicBezTo>
                      <a:pt x="1816" y="32"/>
                      <a:pt x="1776" y="46"/>
                      <a:pt x="1736" y="57"/>
                    </a:cubicBezTo>
                    <a:cubicBezTo>
                      <a:pt x="1655" y="81"/>
                      <a:pt x="1570" y="98"/>
                      <a:pt x="1485" y="107"/>
                    </a:cubicBezTo>
                    <a:cubicBezTo>
                      <a:pt x="1429" y="113"/>
                      <a:pt x="1374" y="116"/>
                      <a:pt x="1318" y="117"/>
                    </a:cubicBezTo>
                    <a:cubicBezTo>
                      <a:pt x="1288" y="117"/>
                      <a:pt x="1257" y="116"/>
                      <a:pt x="1227" y="115"/>
                    </a:cubicBezTo>
                    <a:cubicBezTo>
                      <a:pt x="1142" y="111"/>
                      <a:pt x="1057" y="101"/>
                      <a:pt x="974" y="85"/>
                    </a:cubicBezTo>
                    <a:cubicBezTo>
                      <a:pt x="943" y="80"/>
                      <a:pt x="943" y="80"/>
                      <a:pt x="943" y="80"/>
                    </a:cubicBezTo>
                    <a:cubicBezTo>
                      <a:pt x="909" y="73"/>
                      <a:pt x="909" y="73"/>
                      <a:pt x="909" y="73"/>
                    </a:cubicBezTo>
                    <a:cubicBezTo>
                      <a:pt x="891" y="70"/>
                      <a:pt x="891" y="70"/>
                      <a:pt x="891" y="70"/>
                    </a:cubicBezTo>
                    <a:cubicBezTo>
                      <a:pt x="889" y="70"/>
                      <a:pt x="886" y="69"/>
                      <a:pt x="883" y="69"/>
                    </a:cubicBezTo>
                    <a:cubicBezTo>
                      <a:pt x="874" y="68"/>
                      <a:pt x="874" y="68"/>
                      <a:pt x="874" y="68"/>
                    </a:cubicBezTo>
                    <a:cubicBezTo>
                      <a:pt x="839" y="63"/>
                      <a:pt x="839" y="63"/>
                      <a:pt x="839" y="63"/>
                    </a:cubicBezTo>
                    <a:cubicBezTo>
                      <a:pt x="822" y="60"/>
                      <a:pt x="822" y="60"/>
                      <a:pt x="822" y="60"/>
                    </a:cubicBezTo>
                    <a:cubicBezTo>
                      <a:pt x="804" y="58"/>
                      <a:pt x="804" y="58"/>
                      <a:pt x="804" y="58"/>
                    </a:cubicBezTo>
                    <a:cubicBezTo>
                      <a:pt x="769" y="54"/>
                      <a:pt x="769" y="54"/>
                      <a:pt x="769" y="54"/>
                    </a:cubicBezTo>
                    <a:cubicBezTo>
                      <a:pt x="763" y="53"/>
                      <a:pt x="757" y="53"/>
                      <a:pt x="751" y="52"/>
                    </a:cubicBezTo>
                    <a:cubicBezTo>
                      <a:pt x="734" y="51"/>
                      <a:pt x="734" y="51"/>
                      <a:pt x="734" y="51"/>
                    </a:cubicBezTo>
                    <a:cubicBezTo>
                      <a:pt x="716" y="50"/>
                      <a:pt x="716" y="50"/>
                      <a:pt x="716" y="50"/>
                    </a:cubicBezTo>
                    <a:cubicBezTo>
                      <a:pt x="710" y="49"/>
                      <a:pt x="704" y="49"/>
                      <a:pt x="698" y="48"/>
                    </a:cubicBezTo>
                    <a:cubicBezTo>
                      <a:pt x="662" y="47"/>
                      <a:pt x="662" y="47"/>
                      <a:pt x="662" y="47"/>
                    </a:cubicBezTo>
                    <a:cubicBezTo>
                      <a:pt x="656" y="47"/>
                      <a:pt x="650" y="46"/>
                      <a:pt x="644" y="46"/>
                    </a:cubicBezTo>
                    <a:cubicBezTo>
                      <a:pt x="625" y="46"/>
                      <a:pt x="625" y="46"/>
                      <a:pt x="625" y="46"/>
                    </a:cubicBezTo>
                    <a:cubicBezTo>
                      <a:pt x="613" y="46"/>
                      <a:pt x="601" y="46"/>
                      <a:pt x="589" y="46"/>
                    </a:cubicBezTo>
                    <a:cubicBezTo>
                      <a:pt x="553" y="47"/>
                      <a:pt x="553" y="47"/>
                      <a:pt x="553" y="47"/>
                    </a:cubicBezTo>
                    <a:cubicBezTo>
                      <a:pt x="504" y="49"/>
                      <a:pt x="455" y="52"/>
                      <a:pt x="406" y="59"/>
                    </a:cubicBezTo>
                    <a:cubicBezTo>
                      <a:pt x="357" y="66"/>
                      <a:pt x="309" y="75"/>
                      <a:pt x="262" y="87"/>
                    </a:cubicBezTo>
                    <a:cubicBezTo>
                      <a:pt x="214" y="99"/>
                      <a:pt x="168" y="114"/>
                      <a:pt x="123" y="132"/>
                    </a:cubicBezTo>
                    <a:cubicBezTo>
                      <a:pt x="81" y="149"/>
                      <a:pt x="40" y="169"/>
                      <a:pt x="0" y="191"/>
                    </a:cubicBezTo>
                    <a:cubicBezTo>
                      <a:pt x="0" y="253"/>
                      <a:pt x="0" y="253"/>
                      <a:pt x="0" y="253"/>
                    </a:cubicBezTo>
                    <a:cubicBezTo>
                      <a:pt x="39" y="229"/>
                      <a:pt x="80" y="208"/>
                      <a:pt x="123" y="190"/>
                    </a:cubicBezTo>
                  </a:path>
                </a:pathLst>
              </a:custGeom>
              <a:solidFill>
                <a:srgbClr val="F9E3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auto">
              <a:xfrm>
                <a:off x="3175" y="5957879"/>
                <a:ext cx="6076950" cy="896936"/>
              </a:xfrm>
              <a:custGeom>
                <a:avLst/>
                <a:gdLst>
                  <a:gd name="T0" fmla="*/ 470 w 1914"/>
                  <a:gd name="T1" fmla="*/ 161 h 281"/>
                  <a:gd name="T2" fmla="*/ 618 w 1914"/>
                  <a:gd name="T3" fmla="*/ 140 h 281"/>
                  <a:gd name="T4" fmla="*/ 664 w 1914"/>
                  <a:gd name="T5" fmla="*/ 138 h 281"/>
                  <a:gd name="T6" fmla="*/ 710 w 1914"/>
                  <a:gd name="T7" fmla="*/ 137 h 281"/>
                  <a:gd name="T8" fmla="*/ 741 w 1914"/>
                  <a:gd name="T9" fmla="*/ 137 h 281"/>
                  <a:gd name="T10" fmla="*/ 773 w 1914"/>
                  <a:gd name="T11" fmla="*/ 137 h 281"/>
                  <a:gd name="T12" fmla="*/ 820 w 1914"/>
                  <a:gd name="T13" fmla="*/ 139 h 281"/>
                  <a:gd name="T14" fmla="*/ 867 w 1914"/>
                  <a:gd name="T15" fmla="*/ 143 h 281"/>
                  <a:gd name="T16" fmla="*/ 883 w 1914"/>
                  <a:gd name="T17" fmla="*/ 145 h 281"/>
                  <a:gd name="T18" fmla="*/ 930 w 1914"/>
                  <a:gd name="T19" fmla="*/ 150 h 281"/>
                  <a:gd name="T20" fmla="*/ 1243 w 1914"/>
                  <a:gd name="T21" fmla="*/ 168 h 281"/>
                  <a:gd name="T22" fmla="*/ 1518 w 1914"/>
                  <a:gd name="T23" fmla="*/ 141 h 281"/>
                  <a:gd name="T24" fmla="*/ 1893 w 1914"/>
                  <a:gd name="T25" fmla="*/ 21 h 281"/>
                  <a:gd name="T26" fmla="*/ 1911 w 1914"/>
                  <a:gd name="T27" fmla="*/ 9 h 281"/>
                  <a:gd name="T28" fmla="*/ 1907 w 1914"/>
                  <a:gd name="T29" fmla="*/ 7 h 281"/>
                  <a:gd name="T30" fmla="*/ 1896 w 1914"/>
                  <a:gd name="T31" fmla="*/ 0 h 281"/>
                  <a:gd name="T32" fmla="*/ 1730 w 1914"/>
                  <a:gd name="T33" fmla="*/ 68 h 281"/>
                  <a:gd name="T34" fmla="*/ 1323 w 1914"/>
                  <a:gd name="T35" fmla="*/ 139 h 281"/>
                  <a:gd name="T36" fmla="*/ 971 w 1914"/>
                  <a:gd name="T37" fmla="*/ 117 h 281"/>
                  <a:gd name="T38" fmla="*/ 904 w 1914"/>
                  <a:gd name="T39" fmla="*/ 107 h 281"/>
                  <a:gd name="T40" fmla="*/ 878 w 1914"/>
                  <a:gd name="T41" fmla="*/ 103 h 281"/>
                  <a:gd name="T42" fmla="*/ 835 w 1914"/>
                  <a:gd name="T43" fmla="*/ 98 h 281"/>
                  <a:gd name="T44" fmla="*/ 799 w 1914"/>
                  <a:gd name="T45" fmla="*/ 94 h 281"/>
                  <a:gd name="T46" fmla="*/ 746 w 1914"/>
                  <a:gd name="T47" fmla="*/ 90 h 281"/>
                  <a:gd name="T48" fmla="*/ 710 w 1914"/>
                  <a:gd name="T49" fmla="*/ 88 h 281"/>
                  <a:gd name="T50" fmla="*/ 656 w 1914"/>
                  <a:gd name="T51" fmla="*/ 87 h 281"/>
                  <a:gd name="T52" fmla="*/ 620 w 1914"/>
                  <a:gd name="T53" fmla="*/ 87 h 281"/>
                  <a:gd name="T54" fmla="*/ 547 w 1914"/>
                  <a:gd name="T55" fmla="*/ 90 h 281"/>
                  <a:gd name="T56" fmla="*/ 258 w 1914"/>
                  <a:gd name="T57" fmla="*/ 138 h 281"/>
                  <a:gd name="T58" fmla="*/ 0 w 1914"/>
                  <a:gd name="T59" fmla="*/ 250 h 281"/>
                  <a:gd name="T60" fmla="*/ 173 w 1914"/>
                  <a:gd name="T61" fmla="*/ 281 h 281"/>
                  <a:gd name="T62" fmla="*/ 359 w 1914"/>
                  <a:gd name="T63" fmla="*/ 19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14" h="281">
                    <a:moveTo>
                      <a:pt x="359" y="191"/>
                    </a:moveTo>
                    <a:cubicBezTo>
                      <a:pt x="394" y="179"/>
                      <a:pt x="431" y="169"/>
                      <a:pt x="470" y="161"/>
                    </a:cubicBezTo>
                    <a:cubicBezTo>
                      <a:pt x="508" y="153"/>
                      <a:pt x="547" y="147"/>
                      <a:pt x="588" y="143"/>
                    </a:cubicBezTo>
                    <a:cubicBezTo>
                      <a:pt x="618" y="140"/>
                      <a:pt x="618" y="140"/>
                      <a:pt x="618" y="140"/>
                    </a:cubicBezTo>
                    <a:cubicBezTo>
                      <a:pt x="628" y="140"/>
                      <a:pt x="638" y="139"/>
                      <a:pt x="648" y="139"/>
                    </a:cubicBezTo>
                    <a:cubicBezTo>
                      <a:pt x="664" y="138"/>
                      <a:pt x="664" y="138"/>
                      <a:pt x="664" y="138"/>
                    </a:cubicBezTo>
                    <a:cubicBezTo>
                      <a:pt x="669" y="137"/>
                      <a:pt x="674" y="137"/>
                      <a:pt x="679" y="137"/>
                    </a:cubicBezTo>
                    <a:cubicBezTo>
                      <a:pt x="710" y="137"/>
                      <a:pt x="710" y="137"/>
                      <a:pt x="710" y="137"/>
                    </a:cubicBezTo>
                    <a:cubicBezTo>
                      <a:pt x="715" y="136"/>
                      <a:pt x="721" y="136"/>
                      <a:pt x="726" y="137"/>
                    </a:cubicBezTo>
                    <a:cubicBezTo>
                      <a:pt x="741" y="137"/>
                      <a:pt x="741" y="137"/>
                      <a:pt x="741" y="137"/>
                    </a:cubicBezTo>
                    <a:cubicBezTo>
                      <a:pt x="757" y="137"/>
                      <a:pt x="757" y="137"/>
                      <a:pt x="757" y="137"/>
                    </a:cubicBezTo>
                    <a:cubicBezTo>
                      <a:pt x="762" y="137"/>
                      <a:pt x="767" y="137"/>
                      <a:pt x="773" y="137"/>
                    </a:cubicBezTo>
                    <a:cubicBezTo>
                      <a:pt x="804" y="139"/>
                      <a:pt x="804" y="139"/>
                      <a:pt x="804" y="139"/>
                    </a:cubicBezTo>
                    <a:cubicBezTo>
                      <a:pt x="820" y="139"/>
                      <a:pt x="820" y="139"/>
                      <a:pt x="820" y="139"/>
                    </a:cubicBezTo>
                    <a:cubicBezTo>
                      <a:pt x="835" y="141"/>
                      <a:pt x="835" y="141"/>
                      <a:pt x="835" y="141"/>
                    </a:cubicBezTo>
                    <a:cubicBezTo>
                      <a:pt x="867" y="143"/>
                      <a:pt x="867" y="143"/>
                      <a:pt x="867" y="143"/>
                    </a:cubicBezTo>
                    <a:cubicBezTo>
                      <a:pt x="875" y="144"/>
                      <a:pt x="875" y="144"/>
                      <a:pt x="875" y="144"/>
                    </a:cubicBezTo>
                    <a:cubicBezTo>
                      <a:pt x="877" y="144"/>
                      <a:pt x="880" y="144"/>
                      <a:pt x="883" y="145"/>
                    </a:cubicBezTo>
                    <a:cubicBezTo>
                      <a:pt x="898" y="146"/>
                      <a:pt x="898" y="146"/>
                      <a:pt x="898" y="146"/>
                    </a:cubicBezTo>
                    <a:cubicBezTo>
                      <a:pt x="930" y="150"/>
                      <a:pt x="930" y="150"/>
                      <a:pt x="930" y="150"/>
                    </a:cubicBezTo>
                    <a:cubicBezTo>
                      <a:pt x="964" y="154"/>
                      <a:pt x="964" y="154"/>
                      <a:pt x="964" y="154"/>
                    </a:cubicBezTo>
                    <a:cubicBezTo>
                      <a:pt x="1056" y="165"/>
                      <a:pt x="1150" y="170"/>
                      <a:pt x="1243" y="168"/>
                    </a:cubicBezTo>
                    <a:cubicBezTo>
                      <a:pt x="1272" y="167"/>
                      <a:pt x="1302" y="166"/>
                      <a:pt x="1331" y="164"/>
                    </a:cubicBezTo>
                    <a:cubicBezTo>
                      <a:pt x="1395" y="160"/>
                      <a:pt x="1457" y="152"/>
                      <a:pt x="1518" y="141"/>
                    </a:cubicBezTo>
                    <a:cubicBezTo>
                      <a:pt x="1608" y="125"/>
                      <a:pt x="1695" y="102"/>
                      <a:pt x="1776" y="72"/>
                    </a:cubicBezTo>
                    <a:cubicBezTo>
                      <a:pt x="1816" y="57"/>
                      <a:pt x="1855" y="40"/>
                      <a:pt x="1893" y="21"/>
                    </a:cubicBezTo>
                    <a:cubicBezTo>
                      <a:pt x="1900" y="18"/>
                      <a:pt x="1907" y="14"/>
                      <a:pt x="1914" y="10"/>
                    </a:cubicBezTo>
                    <a:cubicBezTo>
                      <a:pt x="1913" y="10"/>
                      <a:pt x="1912" y="9"/>
                      <a:pt x="1911" y="9"/>
                    </a:cubicBezTo>
                    <a:cubicBezTo>
                      <a:pt x="1910" y="8"/>
                      <a:pt x="1908" y="7"/>
                      <a:pt x="1907" y="7"/>
                    </a:cubicBezTo>
                    <a:cubicBezTo>
                      <a:pt x="1907" y="7"/>
                      <a:pt x="1907" y="7"/>
                      <a:pt x="1907" y="7"/>
                    </a:cubicBezTo>
                    <a:cubicBezTo>
                      <a:pt x="1905" y="5"/>
                      <a:pt x="1902" y="4"/>
                      <a:pt x="1900" y="3"/>
                    </a:cubicBezTo>
                    <a:cubicBezTo>
                      <a:pt x="1896" y="0"/>
                      <a:pt x="1896" y="0"/>
                      <a:pt x="1896" y="0"/>
                    </a:cubicBezTo>
                    <a:cubicBezTo>
                      <a:pt x="1880" y="9"/>
                      <a:pt x="1863" y="17"/>
                      <a:pt x="1846" y="24"/>
                    </a:cubicBezTo>
                    <a:cubicBezTo>
                      <a:pt x="1809" y="41"/>
                      <a:pt x="1770" y="55"/>
                      <a:pt x="1730" y="68"/>
                    </a:cubicBezTo>
                    <a:cubicBezTo>
                      <a:pt x="1650" y="94"/>
                      <a:pt x="1567" y="113"/>
                      <a:pt x="1482" y="125"/>
                    </a:cubicBezTo>
                    <a:cubicBezTo>
                      <a:pt x="1429" y="132"/>
                      <a:pt x="1376" y="137"/>
                      <a:pt x="1323" y="139"/>
                    </a:cubicBezTo>
                    <a:cubicBezTo>
                      <a:pt x="1290" y="140"/>
                      <a:pt x="1258" y="140"/>
                      <a:pt x="1225" y="140"/>
                    </a:cubicBezTo>
                    <a:cubicBezTo>
                      <a:pt x="1139" y="138"/>
                      <a:pt x="1054" y="130"/>
                      <a:pt x="971" y="117"/>
                    </a:cubicBezTo>
                    <a:cubicBezTo>
                      <a:pt x="939" y="112"/>
                      <a:pt x="939" y="112"/>
                      <a:pt x="939" y="112"/>
                    </a:cubicBezTo>
                    <a:cubicBezTo>
                      <a:pt x="904" y="107"/>
                      <a:pt x="904" y="107"/>
                      <a:pt x="904" y="107"/>
                    </a:cubicBezTo>
                    <a:cubicBezTo>
                      <a:pt x="887" y="104"/>
                      <a:pt x="887" y="104"/>
                      <a:pt x="887" y="104"/>
                    </a:cubicBezTo>
                    <a:cubicBezTo>
                      <a:pt x="884" y="104"/>
                      <a:pt x="881" y="103"/>
                      <a:pt x="878" y="103"/>
                    </a:cubicBezTo>
                    <a:cubicBezTo>
                      <a:pt x="870" y="102"/>
                      <a:pt x="870" y="102"/>
                      <a:pt x="870" y="102"/>
                    </a:cubicBezTo>
                    <a:cubicBezTo>
                      <a:pt x="835" y="98"/>
                      <a:pt x="835" y="98"/>
                      <a:pt x="835" y="98"/>
                    </a:cubicBezTo>
                    <a:cubicBezTo>
                      <a:pt x="817" y="96"/>
                      <a:pt x="817" y="96"/>
                      <a:pt x="817" y="96"/>
                    </a:cubicBezTo>
                    <a:cubicBezTo>
                      <a:pt x="799" y="94"/>
                      <a:pt x="799" y="94"/>
                      <a:pt x="799" y="94"/>
                    </a:cubicBezTo>
                    <a:cubicBezTo>
                      <a:pt x="764" y="91"/>
                      <a:pt x="764" y="91"/>
                      <a:pt x="764" y="91"/>
                    </a:cubicBezTo>
                    <a:cubicBezTo>
                      <a:pt x="758" y="91"/>
                      <a:pt x="752" y="90"/>
                      <a:pt x="746" y="90"/>
                    </a:cubicBezTo>
                    <a:cubicBezTo>
                      <a:pt x="728" y="89"/>
                      <a:pt x="728" y="89"/>
                      <a:pt x="728" y="89"/>
                    </a:cubicBezTo>
                    <a:cubicBezTo>
                      <a:pt x="710" y="88"/>
                      <a:pt x="710" y="88"/>
                      <a:pt x="710" y="88"/>
                    </a:cubicBezTo>
                    <a:cubicBezTo>
                      <a:pt x="704" y="88"/>
                      <a:pt x="698" y="88"/>
                      <a:pt x="692" y="88"/>
                    </a:cubicBezTo>
                    <a:cubicBezTo>
                      <a:pt x="656" y="87"/>
                      <a:pt x="656" y="87"/>
                      <a:pt x="656" y="87"/>
                    </a:cubicBezTo>
                    <a:cubicBezTo>
                      <a:pt x="650" y="87"/>
                      <a:pt x="644" y="87"/>
                      <a:pt x="638" y="87"/>
                    </a:cubicBezTo>
                    <a:cubicBezTo>
                      <a:pt x="620" y="87"/>
                      <a:pt x="620" y="87"/>
                      <a:pt x="620" y="87"/>
                    </a:cubicBezTo>
                    <a:cubicBezTo>
                      <a:pt x="608" y="87"/>
                      <a:pt x="596" y="88"/>
                      <a:pt x="584" y="88"/>
                    </a:cubicBezTo>
                    <a:cubicBezTo>
                      <a:pt x="547" y="90"/>
                      <a:pt x="547" y="90"/>
                      <a:pt x="547" y="90"/>
                    </a:cubicBezTo>
                    <a:cubicBezTo>
                      <a:pt x="499" y="93"/>
                      <a:pt x="450" y="98"/>
                      <a:pt x="401" y="106"/>
                    </a:cubicBezTo>
                    <a:cubicBezTo>
                      <a:pt x="353" y="114"/>
                      <a:pt x="305" y="125"/>
                      <a:pt x="258" y="138"/>
                    </a:cubicBezTo>
                    <a:cubicBezTo>
                      <a:pt x="212" y="152"/>
                      <a:pt x="166" y="168"/>
                      <a:pt x="123" y="187"/>
                    </a:cubicBezTo>
                    <a:cubicBezTo>
                      <a:pt x="80" y="205"/>
                      <a:pt x="39" y="226"/>
                      <a:pt x="0" y="250"/>
                    </a:cubicBezTo>
                    <a:cubicBezTo>
                      <a:pt x="0" y="281"/>
                      <a:pt x="0" y="281"/>
                      <a:pt x="0" y="281"/>
                    </a:cubicBezTo>
                    <a:cubicBezTo>
                      <a:pt x="173" y="281"/>
                      <a:pt x="173" y="281"/>
                      <a:pt x="173" y="281"/>
                    </a:cubicBezTo>
                    <a:cubicBezTo>
                      <a:pt x="199" y="263"/>
                      <a:pt x="227" y="247"/>
                      <a:pt x="258" y="232"/>
                    </a:cubicBezTo>
                    <a:cubicBezTo>
                      <a:pt x="290" y="217"/>
                      <a:pt x="323" y="203"/>
                      <a:pt x="359" y="191"/>
                    </a:cubicBezTo>
                  </a:path>
                </a:pathLst>
              </a:custGeom>
              <a:solidFill>
                <a:srgbClr val="00793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sp>
          <p:nvSpPr>
            <p:cNvPr id="40" name="Freeform 19"/>
            <p:cNvSpPr>
              <a:spLocks/>
            </p:cNvSpPr>
            <p:nvPr userDrawn="1"/>
          </p:nvSpPr>
          <p:spPr bwMode="auto">
            <a:xfrm>
              <a:off x="6153150" y="5935654"/>
              <a:ext cx="6038850" cy="644524"/>
            </a:xfrm>
            <a:custGeom>
              <a:avLst/>
              <a:gdLst>
                <a:gd name="T0" fmla="*/ 0 w 1902"/>
                <a:gd name="T1" fmla="*/ 5 h 202"/>
                <a:gd name="T2" fmla="*/ 35 w 1902"/>
                <a:gd name="T3" fmla="*/ 20 h 202"/>
                <a:gd name="T4" fmla="*/ 153 w 1902"/>
                <a:gd name="T5" fmla="*/ 61 h 202"/>
                <a:gd name="T6" fmla="*/ 404 w 1902"/>
                <a:gd name="T7" fmla="*/ 110 h 202"/>
                <a:gd name="T8" fmla="*/ 571 w 1902"/>
                <a:gd name="T9" fmla="*/ 120 h 202"/>
                <a:gd name="T10" fmla="*/ 662 w 1902"/>
                <a:gd name="T11" fmla="*/ 118 h 202"/>
                <a:gd name="T12" fmla="*/ 915 w 1902"/>
                <a:gd name="T13" fmla="*/ 89 h 202"/>
                <a:gd name="T14" fmla="*/ 946 w 1902"/>
                <a:gd name="T15" fmla="*/ 83 h 202"/>
                <a:gd name="T16" fmla="*/ 980 w 1902"/>
                <a:gd name="T17" fmla="*/ 77 h 202"/>
                <a:gd name="T18" fmla="*/ 998 w 1902"/>
                <a:gd name="T19" fmla="*/ 74 h 202"/>
                <a:gd name="T20" fmla="*/ 1006 w 1902"/>
                <a:gd name="T21" fmla="*/ 72 h 202"/>
                <a:gd name="T22" fmla="*/ 1015 w 1902"/>
                <a:gd name="T23" fmla="*/ 71 h 202"/>
                <a:gd name="T24" fmla="*/ 1050 w 1902"/>
                <a:gd name="T25" fmla="*/ 66 h 202"/>
                <a:gd name="T26" fmla="*/ 1067 w 1902"/>
                <a:gd name="T27" fmla="*/ 63 h 202"/>
                <a:gd name="T28" fmla="*/ 1085 w 1902"/>
                <a:gd name="T29" fmla="*/ 61 h 202"/>
                <a:gd name="T30" fmla="*/ 1120 w 1902"/>
                <a:gd name="T31" fmla="*/ 57 h 202"/>
                <a:gd name="T32" fmla="*/ 1138 w 1902"/>
                <a:gd name="T33" fmla="*/ 56 h 202"/>
                <a:gd name="T34" fmla="*/ 1155 w 1902"/>
                <a:gd name="T35" fmla="*/ 54 h 202"/>
                <a:gd name="T36" fmla="*/ 1173 w 1902"/>
                <a:gd name="T37" fmla="*/ 53 h 202"/>
                <a:gd name="T38" fmla="*/ 1191 w 1902"/>
                <a:gd name="T39" fmla="*/ 52 h 202"/>
                <a:gd name="T40" fmla="*/ 1227 w 1902"/>
                <a:gd name="T41" fmla="*/ 50 h 202"/>
                <a:gd name="T42" fmla="*/ 1245 w 1902"/>
                <a:gd name="T43" fmla="*/ 50 h 202"/>
                <a:gd name="T44" fmla="*/ 1264 w 1902"/>
                <a:gd name="T45" fmla="*/ 49 h 202"/>
                <a:gd name="T46" fmla="*/ 1300 w 1902"/>
                <a:gd name="T47" fmla="*/ 49 h 202"/>
                <a:gd name="T48" fmla="*/ 1336 w 1902"/>
                <a:gd name="T49" fmla="*/ 50 h 202"/>
                <a:gd name="T50" fmla="*/ 1483 w 1902"/>
                <a:gd name="T51" fmla="*/ 62 h 202"/>
                <a:gd name="T52" fmla="*/ 1627 w 1902"/>
                <a:gd name="T53" fmla="*/ 91 h 202"/>
                <a:gd name="T54" fmla="*/ 1766 w 1902"/>
                <a:gd name="T55" fmla="*/ 135 h 202"/>
                <a:gd name="T56" fmla="*/ 1893 w 1902"/>
                <a:gd name="T57" fmla="*/ 196 h 202"/>
                <a:gd name="T58" fmla="*/ 1902 w 1902"/>
                <a:gd name="T59" fmla="*/ 202 h 202"/>
                <a:gd name="T60" fmla="*/ 1902 w 1902"/>
                <a:gd name="T61" fmla="*/ 168 h 202"/>
                <a:gd name="T62" fmla="*/ 1888 w 1902"/>
                <a:gd name="T63" fmla="*/ 160 h 202"/>
                <a:gd name="T64" fmla="*/ 1759 w 1902"/>
                <a:gd name="T65" fmla="*/ 101 h 202"/>
                <a:gd name="T66" fmla="*/ 1620 w 1902"/>
                <a:gd name="T67" fmla="*/ 58 h 202"/>
                <a:gd name="T68" fmla="*/ 1475 w 1902"/>
                <a:gd name="T69" fmla="*/ 32 h 202"/>
                <a:gd name="T70" fmla="*/ 1328 w 1902"/>
                <a:gd name="T71" fmla="*/ 21 h 202"/>
                <a:gd name="T72" fmla="*/ 1291 w 1902"/>
                <a:gd name="T73" fmla="*/ 21 h 202"/>
                <a:gd name="T74" fmla="*/ 1255 w 1902"/>
                <a:gd name="T75" fmla="*/ 22 h 202"/>
                <a:gd name="T76" fmla="*/ 1237 w 1902"/>
                <a:gd name="T77" fmla="*/ 22 h 202"/>
                <a:gd name="T78" fmla="*/ 1219 w 1902"/>
                <a:gd name="T79" fmla="*/ 23 h 202"/>
                <a:gd name="T80" fmla="*/ 1183 w 1902"/>
                <a:gd name="T81" fmla="*/ 25 h 202"/>
                <a:gd name="T82" fmla="*/ 1165 w 1902"/>
                <a:gd name="T83" fmla="*/ 26 h 202"/>
                <a:gd name="T84" fmla="*/ 1147 w 1902"/>
                <a:gd name="T85" fmla="*/ 28 h 202"/>
                <a:gd name="T86" fmla="*/ 1129 w 1902"/>
                <a:gd name="T87" fmla="*/ 30 h 202"/>
                <a:gd name="T88" fmla="*/ 1112 w 1902"/>
                <a:gd name="T89" fmla="*/ 32 h 202"/>
                <a:gd name="T90" fmla="*/ 1077 w 1902"/>
                <a:gd name="T91" fmla="*/ 36 h 202"/>
                <a:gd name="T92" fmla="*/ 1059 w 1902"/>
                <a:gd name="T93" fmla="*/ 38 h 202"/>
                <a:gd name="T94" fmla="*/ 1042 w 1902"/>
                <a:gd name="T95" fmla="*/ 41 h 202"/>
                <a:gd name="T96" fmla="*/ 1007 w 1902"/>
                <a:gd name="T97" fmla="*/ 46 h 202"/>
                <a:gd name="T98" fmla="*/ 998 w 1902"/>
                <a:gd name="T99" fmla="*/ 48 h 202"/>
                <a:gd name="T100" fmla="*/ 990 w 1902"/>
                <a:gd name="T101" fmla="*/ 49 h 202"/>
                <a:gd name="T102" fmla="*/ 973 w 1902"/>
                <a:gd name="T103" fmla="*/ 53 h 202"/>
                <a:gd name="T104" fmla="*/ 939 w 1902"/>
                <a:gd name="T105" fmla="*/ 59 h 202"/>
                <a:gd name="T106" fmla="*/ 908 w 1902"/>
                <a:gd name="T107" fmla="*/ 66 h 202"/>
                <a:gd name="T108" fmla="*/ 655 w 1902"/>
                <a:gd name="T109" fmla="*/ 99 h 202"/>
                <a:gd name="T110" fmla="*/ 586 w 1902"/>
                <a:gd name="T111" fmla="*/ 101 h 202"/>
                <a:gd name="T112" fmla="*/ 397 w 1902"/>
                <a:gd name="T113" fmla="*/ 94 h 202"/>
                <a:gd name="T114" fmla="*/ 145 w 1902"/>
                <a:gd name="T115" fmla="*/ 47 h 202"/>
                <a:gd name="T116" fmla="*/ 26 w 1902"/>
                <a:gd name="T117" fmla="*/ 8 h 202"/>
                <a:gd name="T118" fmla="*/ 7 w 1902"/>
                <a:gd name="T119" fmla="*/ 0 h 202"/>
                <a:gd name="T120" fmla="*/ 5 w 1902"/>
                <a:gd name="T121" fmla="*/ 2 h 202"/>
                <a:gd name="T122" fmla="*/ 0 w 1902"/>
                <a:gd name="T123" fmla="*/ 5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02" h="202">
                  <a:moveTo>
                    <a:pt x="0" y="5"/>
                  </a:moveTo>
                  <a:cubicBezTo>
                    <a:pt x="12" y="10"/>
                    <a:pt x="23" y="15"/>
                    <a:pt x="35" y="20"/>
                  </a:cubicBezTo>
                  <a:cubicBezTo>
                    <a:pt x="73" y="35"/>
                    <a:pt x="113" y="49"/>
                    <a:pt x="153" y="61"/>
                  </a:cubicBezTo>
                  <a:cubicBezTo>
                    <a:pt x="234" y="84"/>
                    <a:pt x="319" y="101"/>
                    <a:pt x="404" y="110"/>
                  </a:cubicBezTo>
                  <a:cubicBezTo>
                    <a:pt x="460" y="117"/>
                    <a:pt x="515" y="120"/>
                    <a:pt x="571" y="120"/>
                  </a:cubicBezTo>
                  <a:cubicBezTo>
                    <a:pt x="601" y="120"/>
                    <a:pt x="632" y="120"/>
                    <a:pt x="662" y="118"/>
                  </a:cubicBezTo>
                  <a:cubicBezTo>
                    <a:pt x="747" y="114"/>
                    <a:pt x="832" y="104"/>
                    <a:pt x="915" y="89"/>
                  </a:cubicBezTo>
                  <a:cubicBezTo>
                    <a:pt x="946" y="83"/>
                    <a:pt x="946" y="83"/>
                    <a:pt x="946" y="83"/>
                  </a:cubicBezTo>
                  <a:cubicBezTo>
                    <a:pt x="980" y="77"/>
                    <a:pt x="980" y="77"/>
                    <a:pt x="980" y="77"/>
                  </a:cubicBezTo>
                  <a:cubicBezTo>
                    <a:pt x="998" y="74"/>
                    <a:pt x="998" y="74"/>
                    <a:pt x="998" y="74"/>
                  </a:cubicBezTo>
                  <a:cubicBezTo>
                    <a:pt x="1000" y="73"/>
                    <a:pt x="1003" y="73"/>
                    <a:pt x="1006" y="72"/>
                  </a:cubicBezTo>
                  <a:cubicBezTo>
                    <a:pt x="1015" y="71"/>
                    <a:pt x="1015" y="71"/>
                    <a:pt x="1015" y="71"/>
                  </a:cubicBezTo>
                  <a:cubicBezTo>
                    <a:pt x="1050" y="66"/>
                    <a:pt x="1050" y="66"/>
                    <a:pt x="1050" y="66"/>
                  </a:cubicBezTo>
                  <a:cubicBezTo>
                    <a:pt x="1067" y="63"/>
                    <a:pt x="1067" y="63"/>
                    <a:pt x="1067" y="63"/>
                  </a:cubicBezTo>
                  <a:cubicBezTo>
                    <a:pt x="1085" y="61"/>
                    <a:pt x="1085" y="61"/>
                    <a:pt x="1085" y="61"/>
                  </a:cubicBezTo>
                  <a:cubicBezTo>
                    <a:pt x="1120" y="57"/>
                    <a:pt x="1120" y="57"/>
                    <a:pt x="1120" y="57"/>
                  </a:cubicBezTo>
                  <a:cubicBezTo>
                    <a:pt x="1126" y="57"/>
                    <a:pt x="1132" y="56"/>
                    <a:pt x="1138" y="56"/>
                  </a:cubicBezTo>
                  <a:cubicBezTo>
                    <a:pt x="1155" y="54"/>
                    <a:pt x="1155" y="54"/>
                    <a:pt x="1155" y="54"/>
                  </a:cubicBezTo>
                  <a:cubicBezTo>
                    <a:pt x="1173" y="53"/>
                    <a:pt x="1173" y="53"/>
                    <a:pt x="1173" y="53"/>
                  </a:cubicBezTo>
                  <a:cubicBezTo>
                    <a:pt x="1179" y="53"/>
                    <a:pt x="1185" y="52"/>
                    <a:pt x="1191" y="52"/>
                  </a:cubicBezTo>
                  <a:cubicBezTo>
                    <a:pt x="1227" y="50"/>
                    <a:pt x="1227" y="50"/>
                    <a:pt x="1227" y="50"/>
                  </a:cubicBezTo>
                  <a:cubicBezTo>
                    <a:pt x="1233" y="50"/>
                    <a:pt x="1239" y="50"/>
                    <a:pt x="1245" y="50"/>
                  </a:cubicBezTo>
                  <a:cubicBezTo>
                    <a:pt x="1264" y="49"/>
                    <a:pt x="1264" y="49"/>
                    <a:pt x="1264" y="49"/>
                  </a:cubicBezTo>
                  <a:cubicBezTo>
                    <a:pt x="1276" y="49"/>
                    <a:pt x="1288" y="49"/>
                    <a:pt x="1300" y="49"/>
                  </a:cubicBezTo>
                  <a:cubicBezTo>
                    <a:pt x="1336" y="50"/>
                    <a:pt x="1336" y="50"/>
                    <a:pt x="1336" y="50"/>
                  </a:cubicBezTo>
                  <a:cubicBezTo>
                    <a:pt x="1385" y="52"/>
                    <a:pt x="1434" y="55"/>
                    <a:pt x="1483" y="62"/>
                  </a:cubicBezTo>
                  <a:cubicBezTo>
                    <a:pt x="1532" y="69"/>
                    <a:pt x="1580" y="79"/>
                    <a:pt x="1627" y="91"/>
                  </a:cubicBezTo>
                  <a:cubicBezTo>
                    <a:pt x="1675" y="103"/>
                    <a:pt x="1721" y="118"/>
                    <a:pt x="1766" y="135"/>
                  </a:cubicBezTo>
                  <a:cubicBezTo>
                    <a:pt x="1810" y="153"/>
                    <a:pt x="1853" y="173"/>
                    <a:pt x="1893" y="196"/>
                  </a:cubicBezTo>
                  <a:cubicBezTo>
                    <a:pt x="1896" y="198"/>
                    <a:pt x="1899" y="200"/>
                    <a:pt x="1902" y="202"/>
                  </a:cubicBezTo>
                  <a:cubicBezTo>
                    <a:pt x="1902" y="168"/>
                    <a:pt x="1902" y="168"/>
                    <a:pt x="1902" y="168"/>
                  </a:cubicBezTo>
                  <a:cubicBezTo>
                    <a:pt x="1898" y="166"/>
                    <a:pt x="1893" y="163"/>
                    <a:pt x="1888" y="160"/>
                  </a:cubicBezTo>
                  <a:cubicBezTo>
                    <a:pt x="1847" y="138"/>
                    <a:pt x="1804" y="118"/>
                    <a:pt x="1759" y="101"/>
                  </a:cubicBezTo>
                  <a:cubicBezTo>
                    <a:pt x="1714" y="84"/>
                    <a:pt x="1668" y="70"/>
                    <a:pt x="1620" y="58"/>
                  </a:cubicBezTo>
                  <a:cubicBezTo>
                    <a:pt x="1572" y="47"/>
                    <a:pt x="1524" y="38"/>
                    <a:pt x="1475" y="32"/>
                  </a:cubicBezTo>
                  <a:cubicBezTo>
                    <a:pt x="1426" y="26"/>
                    <a:pt x="1377" y="23"/>
                    <a:pt x="1328" y="21"/>
                  </a:cubicBezTo>
                  <a:cubicBezTo>
                    <a:pt x="1291" y="21"/>
                    <a:pt x="1291" y="21"/>
                    <a:pt x="1291" y="21"/>
                  </a:cubicBezTo>
                  <a:cubicBezTo>
                    <a:pt x="1279" y="21"/>
                    <a:pt x="1267" y="21"/>
                    <a:pt x="1255" y="22"/>
                  </a:cubicBezTo>
                  <a:cubicBezTo>
                    <a:pt x="1237" y="22"/>
                    <a:pt x="1237" y="22"/>
                    <a:pt x="1237" y="22"/>
                  </a:cubicBezTo>
                  <a:cubicBezTo>
                    <a:pt x="1231" y="22"/>
                    <a:pt x="1225" y="23"/>
                    <a:pt x="1219" y="23"/>
                  </a:cubicBezTo>
                  <a:cubicBezTo>
                    <a:pt x="1183" y="25"/>
                    <a:pt x="1183" y="25"/>
                    <a:pt x="1183" y="25"/>
                  </a:cubicBezTo>
                  <a:cubicBezTo>
                    <a:pt x="1177" y="25"/>
                    <a:pt x="1171" y="26"/>
                    <a:pt x="1165" y="26"/>
                  </a:cubicBezTo>
                  <a:cubicBezTo>
                    <a:pt x="1147" y="28"/>
                    <a:pt x="1147" y="28"/>
                    <a:pt x="1147" y="28"/>
                  </a:cubicBezTo>
                  <a:cubicBezTo>
                    <a:pt x="1129" y="30"/>
                    <a:pt x="1129" y="30"/>
                    <a:pt x="1129" y="30"/>
                  </a:cubicBezTo>
                  <a:cubicBezTo>
                    <a:pt x="1123" y="30"/>
                    <a:pt x="1118" y="31"/>
                    <a:pt x="1112" y="32"/>
                  </a:cubicBezTo>
                  <a:cubicBezTo>
                    <a:pt x="1077" y="36"/>
                    <a:pt x="1077" y="36"/>
                    <a:pt x="1077" y="36"/>
                  </a:cubicBezTo>
                  <a:cubicBezTo>
                    <a:pt x="1059" y="38"/>
                    <a:pt x="1059" y="38"/>
                    <a:pt x="1059" y="38"/>
                  </a:cubicBezTo>
                  <a:cubicBezTo>
                    <a:pt x="1042" y="41"/>
                    <a:pt x="1042" y="41"/>
                    <a:pt x="1042" y="41"/>
                  </a:cubicBezTo>
                  <a:cubicBezTo>
                    <a:pt x="1007" y="46"/>
                    <a:pt x="1007" y="46"/>
                    <a:pt x="1007" y="46"/>
                  </a:cubicBezTo>
                  <a:cubicBezTo>
                    <a:pt x="998" y="48"/>
                    <a:pt x="998" y="48"/>
                    <a:pt x="998" y="48"/>
                  </a:cubicBezTo>
                  <a:cubicBezTo>
                    <a:pt x="996" y="48"/>
                    <a:pt x="993" y="49"/>
                    <a:pt x="990" y="49"/>
                  </a:cubicBezTo>
                  <a:cubicBezTo>
                    <a:pt x="973" y="53"/>
                    <a:pt x="973" y="53"/>
                    <a:pt x="973" y="53"/>
                  </a:cubicBezTo>
                  <a:cubicBezTo>
                    <a:pt x="939" y="59"/>
                    <a:pt x="939" y="59"/>
                    <a:pt x="939" y="59"/>
                  </a:cubicBezTo>
                  <a:cubicBezTo>
                    <a:pt x="908" y="66"/>
                    <a:pt x="908" y="66"/>
                    <a:pt x="908" y="66"/>
                  </a:cubicBezTo>
                  <a:cubicBezTo>
                    <a:pt x="825" y="82"/>
                    <a:pt x="741" y="93"/>
                    <a:pt x="655" y="99"/>
                  </a:cubicBezTo>
                  <a:cubicBezTo>
                    <a:pt x="632" y="100"/>
                    <a:pt x="609" y="101"/>
                    <a:pt x="586" y="101"/>
                  </a:cubicBezTo>
                  <a:cubicBezTo>
                    <a:pt x="523" y="102"/>
                    <a:pt x="460" y="100"/>
                    <a:pt x="397" y="94"/>
                  </a:cubicBezTo>
                  <a:cubicBezTo>
                    <a:pt x="312" y="86"/>
                    <a:pt x="227" y="70"/>
                    <a:pt x="145" y="47"/>
                  </a:cubicBezTo>
                  <a:cubicBezTo>
                    <a:pt x="105" y="36"/>
                    <a:pt x="65" y="23"/>
                    <a:pt x="26" y="8"/>
                  </a:cubicBezTo>
                  <a:cubicBezTo>
                    <a:pt x="20" y="6"/>
                    <a:pt x="13" y="3"/>
                    <a:pt x="7" y="0"/>
                  </a:cubicBezTo>
                  <a:cubicBezTo>
                    <a:pt x="6" y="1"/>
                    <a:pt x="5" y="1"/>
                    <a:pt x="5" y="2"/>
                  </a:cubicBezTo>
                  <a:cubicBezTo>
                    <a:pt x="3" y="3"/>
                    <a:pt x="2" y="4"/>
                    <a:pt x="0" y="5"/>
                  </a:cubicBezTo>
                  <a:close/>
                </a:path>
              </a:pathLst>
            </a:custGeom>
            <a:solidFill>
              <a:srgbClr val="D52B1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4"/>
            <p:cNvSpPr>
              <a:spLocks/>
            </p:cNvSpPr>
            <p:nvPr userDrawn="1"/>
          </p:nvSpPr>
          <p:spPr bwMode="auto">
            <a:xfrm>
              <a:off x="6080125" y="5980104"/>
              <a:ext cx="1933575" cy="504824"/>
            </a:xfrm>
            <a:custGeom>
              <a:avLst/>
              <a:gdLst>
                <a:gd name="T0" fmla="*/ 406 w 609"/>
                <a:gd name="T1" fmla="*/ 134 h 158"/>
                <a:gd name="T2" fmla="*/ 148 w 609"/>
                <a:gd name="T3" fmla="*/ 65 h 158"/>
                <a:gd name="T4" fmla="*/ 31 w 609"/>
                <a:gd name="T5" fmla="*/ 14 h 158"/>
                <a:gd name="T6" fmla="*/ 9 w 609"/>
                <a:gd name="T7" fmla="*/ 3 h 158"/>
                <a:gd name="T8" fmla="*/ 5 w 609"/>
                <a:gd name="T9" fmla="*/ 0 h 158"/>
                <a:gd name="T10" fmla="*/ 1 w 609"/>
                <a:gd name="T11" fmla="*/ 3 h 158"/>
                <a:gd name="T12" fmla="*/ 0 w 609"/>
                <a:gd name="T13" fmla="*/ 3 h 158"/>
                <a:gd name="T14" fmla="*/ 19 w 609"/>
                <a:gd name="T15" fmla="*/ 14 h 158"/>
                <a:gd name="T16" fmla="*/ 136 w 609"/>
                <a:gd name="T17" fmla="*/ 64 h 158"/>
                <a:gd name="T18" fmla="*/ 394 w 609"/>
                <a:gd name="T19" fmla="*/ 134 h 158"/>
                <a:gd name="T20" fmla="*/ 581 w 609"/>
                <a:gd name="T21" fmla="*/ 156 h 158"/>
                <a:gd name="T22" fmla="*/ 609 w 609"/>
                <a:gd name="T23" fmla="*/ 158 h 158"/>
                <a:gd name="T24" fmla="*/ 593 w 609"/>
                <a:gd name="T25" fmla="*/ 157 h 158"/>
                <a:gd name="T26" fmla="*/ 406 w 609"/>
                <a:gd name="T27" fmla="*/ 134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9" h="158">
                  <a:moveTo>
                    <a:pt x="406" y="134"/>
                  </a:moveTo>
                  <a:cubicBezTo>
                    <a:pt x="316" y="118"/>
                    <a:pt x="229" y="95"/>
                    <a:pt x="148" y="65"/>
                  </a:cubicBezTo>
                  <a:cubicBezTo>
                    <a:pt x="108" y="50"/>
                    <a:pt x="69" y="33"/>
                    <a:pt x="31" y="14"/>
                  </a:cubicBezTo>
                  <a:cubicBezTo>
                    <a:pt x="24" y="10"/>
                    <a:pt x="16" y="7"/>
                    <a:pt x="9" y="3"/>
                  </a:cubicBezTo>
                  <a:cubicBezTo>
                    <a:pt x="8" y="2"/>
                    <a:pt x="6" y="1"/>
                    <a:pt x="5" y="0"/>
                  </a:cubicBezTo>
                  <a:cubicBezTo>
                    <a:pt x="4" y="1"/>
                    <a:pt x="2" y="2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6" y="7"/>
                    <a:pt x="13" y="10"/>
                    <a:pt x="19" y="14"/>
                  </a:cubicBezTo>
                  <a:cubicBezTo>
                    <a:pt x="57" y="32"/>
                    <a:pt x="96" y="49"/>
                    <a:pt x="136" y="64"/>
                  </a:cubicBezTo>
                  <a:cubicBezTo>
                    <a:pt x="217" y="94"/>
                    <a:pt x="304" y="118"/>
                    <a:pt x="394" y="134"/>
                  </a:cubicBezTo>
                  <a:cubicBezTo>
                    <a:pt x="455" y="145"/>
                    <a:pt x="517" y="152"/>
                    <a:pt x="581" y="156"/>
                  </a:cubicBezTo>
                  <a:cubicBezTo>
                    <a:pt x="590" y="157"/>
                    <a:pt x="600" y="158"/>
                    <a:pt x="609" y="158"/>
                  </a:cubicBezTo>
                  <a:cubicBezTo>
                    <a:pt x="604" y="158"/>
                    <a:pt x="598" y="157"/>
                    <a:pt x="593" y="157"/>
                  </a:cubicBezTo>
                  <a:cubicBezTo>
                    <a:pt x="529" y="153"/>
                    <a:pt x="467" y="145"/>
                    <a:pt x="406" y="134"/>
                  </a:cubicBez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5"/>
            <p:cNvSpPr>
              <a:spLocks/>
            </p:cNvSpPr>
            <p:nvPr userDrawn="1"/>
          </p:nvSpPr>
          <p:spPr bwMode="auto">
            <a:xfrm>
              <a:off x="10140950" y="6402378"/>
              <a:ext cx="1498600" cy="452437"/>
            </a:xfrm>
            <a:custGeom>
              <a:avLst/>
              <a:gdLst>
                <a:gd name="T0" fmla="*/ 387 w 472"/>
                <a:gd name="T1" fmla="*/ 93 h 142"/>
                <a:gd name="T2" fmla="*/ 286 w 472"/>
                <a:gd name="T3" fmla="*/ 52 h 142"/>
                <a:gd name="T4" fmla="*/ 175 w 472"/>
                <a:gd name="T5" fmla="*/ 22 h 142"/>
                <a:gd name="T6" fmla="*/ 57 w 472"/>
                <a:gd name="T7" fmla="*/ 4 h 142"/>
                <a:gd name="T8" fmla="*/ 27 w 472"/>
                <a:gd name="T9" fmla="*/ 1 h 142"/>
                <a:gd name="T10" fmla="*/ 0 w 472"/>
                <a:gd name="T11" fmla="*/ 0 h 142"/>
                <a:gd name="T12" fmla="*/ 15 w 472"/>
                <a:gd name="T13" fmla="*/ 1 h 142"/>
                <a:gd name="T14" fmla="*/ 45 w 472"/>
                <a:gd name="T15" fmla="*/ 4 h 142"/>
                <a:gd name="T16" fmla="*/ 163 w 472"/>
                <a:gd name="T17" fmla="*/ 22 h 142"/>
                <a:gd name="T18" fmla="*/ 274 w 472"/>
                <a:gd name="T19" fmla="*/ 51 h 142"/>
                <a:gd name="T20" fmla="*/ 375 w 472"/>
                <a:gd name="T21" fmla="*/ 92 h 142"/>
                <a:gd name="T22" fmla="*/ 461 w 472"/>
                <a:gd name="T23" fmla="*/ 142 h 142"/>
                <a:gd name="T24" fmla="*/ 472 w 472"/>
                <a:gd name="T25" fmla="*/ 142 h 142"/>
                <a:gd name="T26" fmla="*/ 387 w 472"/>
                <a:gd name="T27" fmla="*/ 93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2" h="142">
                  <a:moveTo>
                    <a:pt x="387" y="93"/>
                  </a:moveTo>
                  <a:cubicBezTo>
                    <a:pt x="355" y="78"/>
                    <a:pt x="322" y="64"/>
                    <a:pt x="286" y="52"/>
                  </a:cubicBezTo>
                  <a:cubicBezTo>
                    <a:pt x="251" y="40"/>
                    <a:pt x="214" y="30"/>
                    <a:pt x="175" y="22"/>
                  </a:cubicBezTo>
                  <a:cubicBezTo>
                    <a:pt x="137" y="14"/>
                    <a:pt x="98" y="8"/>
                    <a:pt x="57" y="4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18" y="1"/>
                    <a:pt x="9" y="0"/>
                    <a:pt x="0" y="0"/>
                  </a:cubicBezTo>
                  <a:cubicBezTo>
                    <a:pt x="5" y="0"/>
                    <a:pt x="10" y="0"/>
                    <a:pt x="15" y="1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86" y="8"/>
                    <a:pt x="125" y="13"/>
                    <a:pt x="163" y="22"/>
                  </a:cubicBezTo>
                  <a:cubicBezTo>
                    <a:pt x="202" y="30"/>
                    <a:pt x="239" y="39"/>
                    <a:pt x="274" y="51"/>
                  </a:cubicBezTo>
                  <a:cubicBezTo>
                    <a:pt x="310" y="63"/>
                    <a:pt x="343" y="77"/>
                    <a:pt x="375" y="92"/>
                  </a:cubicBezTo>
                  <a:cubicBezTo>
                    <a:pt x="406" y="107"/>
                    <a:pt x="434" y="124"/>
                    <a:pt x="461" y="142"/>
                  </a:cubicBezTo>
                  <a:cubicBezTo>
                    <a:pt x="472" y="142"/>
                    <a:pt x="472" y="142"/>
                    <a:pt x="472" y="142"/>
                  </a:cubicBezTo>
                  <a:cubicBezTo>
                    <a:pt x="446" y="124"/>
                    <a:pt x="418" y="108"/>
                    <a:pt x="387" y="93"/>
                  </a:cubicBez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7"/>
            <p:cNvSpPr>
              <a:spLocks/>
            </p:cNvSpPr>
            <p:nvPr userDrawn="1"/>
          </p:nvSpPr>
          <p:spPr bwMode="auto">
            <a:xfrm>
              <a:off x="10077450" y="6399203"/>
              <a:ext cx="47625" cy="0"/>
            </a:xfrm>
            <a:custGeom>
              <a:avLst/>
              <a:gdLst>
                <a:gd name="T0" fmla="*/ 0 w 15"/>
                <a:gd name="T1" fmla="*/ 5 w 15"/>
                <a:gd name="T2" fmla="*/ 15 w 15"/>
                <a:gd name="T3" fmla="*/ 1 w 15"/>
                <a:gd name="T4" fmla="*/ 0 w 1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5">
                  <a:moveTo>
                    <a:pt x="0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8" y="0"/>
                    <a:pt x="11" y="0"/>
                    <a:pt x="15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33"/>
            <p:cNvSpPr>
              <a:spLocks/>
            </p:cNvSpPr>
            <p:nvPr userDrawn="1"/>
          </p:nvSpPr>
          <p:spPr bwMode="auto">
            <a:xfrm>
              <a:off x="6153150" y="5951529"/>
              <a:ext cx="6038850" cy="808036"/>
            </a:xfrm>
            <a:custGeom>
              <a:avLst/>
              <a:gdLst>
                <a:gd name="T0" fmla="*/ 1766 w 1902"/>
                <a:gd name="T1" fmla="*/ 130 h 253"/>
                <a:gd name="T2" fmla="*/ 1627 w 1902"/>
                <a:gd name="T3" fmla="*/ 86 h 253"/>
                <a:gd name="T4" fmla="*/ 1483 w 1902"/>
                <a:gd name="T5" fmla="*/ 57 h 253"/>
                <a:gd name="T6" fmla="*/ 1336 w 1902"/>
                <a:gd name="T7" fmla="*/ 45 h 253"/>
                <a:gd name="T8" fmla="*/ 1300 w 1902"/>
                <a:gd name="T9" fmla="*/ 44 h 253"/>
                <a:gd name="T10" fmla="*/ 1264 w 1902"/>
                <a:gd name="T11" fmla="*/ 44 h 253"/>
                <a:gd name="T12" fmla="*/ 1245 w 1902"/>
                <a:gd name="T13" fmla="*/ 45 h 253"/>
                <a:gd name="T14" fmla="*/ 1227 w 1902"/>
                <a:gd name="T15" fmla="*/ 45 h 253"/>
                <a:gd name="T16" fmla="*/ 1191 w 1902"/>
                <a:gd name="T17" fmla="*/ 47 h 253"/>
                <a:gd name="T18" fmla="*/ 1173 w 1902"/>
                <a:gd name="T19" fmla="*/ 48 h 253"/>
                <a:gd name="T20" fmla="*/ 1155 w 1902"/>
                <a:gd name="T21" fmla="*/ 49 h 253"/>
                <a:gd name="T22" fmla="*/ 1138 w 1902"/>
                <a:gd name="T23" fmla="*/ 51 h 253"/>
                <a:gd name="T24" fmla="*/ 1120 w 1902"/>
                <a:gd name="T25" fmla="*/ 52 h 253"/>
                <a:gd name="T26" fmla="*/ 1085 w 1902"/>
                <a:gd name="T27" fmla="*/ 56 h 253"/>
                <a:gd name="T28" fmla="*/ 1067 w 1902"/>
                <a:gd name="T29" fmla="*/ 58 h 253"/>
                <a:gd name="T30" fmla="*/ 1050 w 1902"/>
                <a:gd name="T31" fmla="*/ 61 h 253"/>
                <a:gd name="T32" fmla="*/ 1015 w 1902"/>
                <a:gd name="T33" fmla="*/ 66 h 253"/>
                <a:gd name="T34" fmla="*/ 1006 w 1902"/>
                <a:gd name="T35" fmla="*/ 67 h 253"/>
                <a:gd name="T36" fmla="*/ 998 w 1902"/>
                <a:gd name="T37" fmla="*/ 69 h 253"/>
                <a:gd name="T38" fmla="*/ 980 w 1902"/>
                <a:gd name="T39" fmla="*/ 72 h 253"/>
                <a:gd name="T40" fmla="*/ 946 w 1902"/>
                <a:gd name="T41" fmla="*/ 78 h 253"/>
                <a:gd name="T42" fmla="*/ 915 w 1902"/>
                <a:gd name="T43" fmla="*/ 84 h 253"/>
                <a:gd name="T44" fmla="*/ 662 w 1902"/>
                <a:gd name="T45" fmla="*/ 113 h 253"/>
                <a:gd name="T46" fmla="*/ 571 w 1902"/>
                <a:gd name="T47" fmla="*/ 115 h 253"/>
                <a:gd name="T48" fmla="*/ 404 w 1902"/>
                <a:gd name="T49" fmla="*/ 105 h 253"/>
                <a:gd name="T50" fmla="*/ 153 w 1902"/>
                <a:gd name="T51" fmla="*/ 56 h 253"/>
                <a:gd name="T52" fmla="*/ 35 w 1902"/>
                <a:gd name="T53" fmla="*/ 15 h 253"/>
                <a:gd name="T54" fmla="*/ 0 w 1902"/>
                <a:gd name="T55" fmla="*/ 0 h 253"/>
                <a:gd name="T56" fmla="*/ 0 w 1902"/>
                <a:gd name="T57" fmla="*/ 0 h 253"/>
                <a:gd name="T58" fmla="*/ 0 w 1902"/>
                <a:gd name="T59" fmla="*/ 0 h 253"/>
                <a:gd name="T60" fmla="*/ 55 w 1902"/>
                <a:gd name="T61" fmla="*/ 26 h 253"/>
                <a:gd name="T62" fmla="*/ 171 w 1902"/>
                <a:gd name="T63" fmla="*/ 70 h 253"/>
                <a:gd name="T64" fmla="*/ 419 w 1902"/>
                <a:gd name="T65" fmla="*/ 127 h 253"/>
                <a:gd name="T66" fmla="*/ 578 w 1902"/>
                <a:gd name="T67" fmla="*/ 141 h 253"/>
                <a:gd name="T68" fmla="*/ 676 w 1902"/>
                <a:gd name="T69" fmla="*/ 142 h 253"/>
                <a:gd name="T70" fmla="*/ 930 w 1902"/>
                <a:gd name="T71" fmla="*/ 119 h 253"/>
                <a:gd name="T72" fmla="*/ 962 w 1902"/>
                <a:gd name="T73" fmla="*/ 114 h 253"/>
                <a:gd name="T74" fmla="*/ 997 w 1902"/>
                <a:gd name="T75" fmla="*/ 109 h 253"/>
                <a:gd name="T76" fmla="*/ 1014 w 1902"/>
                <a:gd name="T77" fmla="*/ 106 h 253"/>
                <a:gd name="T78" fmla="*/ 1023 w 1902"/>
                <a:gd name="T79" fmla="*/ 105 h 253"/>
                <a:gd name="T80" fmla="*/ 1031 w 1902"/>
                <a:gd name="T81" fmla="*/ 104 h 253"/>
                <a:gd name="T82" fmla="*/ 1066 w 1902"/>
                <a:gd name="T83" fmla="*/ 100 h 253"/>
                <a:gd name="T84" fmla="*/ 1084 w 1902"/>
                <a:gd name="T85" fmla="*/ 98 h 253"/>
                <a:gd name="T86" fmla="*/ 1102 w 1902"/>
                <a:gd name="T87" fmla="*/ 96 h 253"/>
                <a:gd name="T88" fmla="*/ 1137 w 1902"/>
                <a:gd name="T89" fmla="*/ 93 h 253"/>
                <a:gd name="T90" fmla="*/ 1155 w 1902"/>
                <a:gd name="T91" fmla="*/ 92 h 253"/>
                <a:gd name="T92" fmla="*/ 1173 w 1902"/>
                <a:gd name="T93" fmla="*/ 91 h 253"/>
                <a:gd name="T94" fmla="*/ 1191 w 1902"/>
                <a:gd name="T95" fmla="*/ 90 h 253"/>
                <a:gd name="T96" fmla="*/ 1209 w 1902"/>
                <a:gd name="T97" fmla="*/ 90 h 253"/>
                <a:gd name="T98" fmla="*/ 1245 w 1902"/>
                <a:gd name="T99" fmla="*/ 89 h 253"/>
                <a:gd name="T100" fmla="*/ 1263 w 1902"/>
                <a:gd name="T101" fmla="*/ 89 h 253"/>
                <a:gd name="T102" fmla="*/ 1281 w 1902"/>
                <a:gd name="T103" fmla="*/ 89 h 253"/>
                <a:gd name="T104" fmla="*/ 1317 w 1902"/>
                <a:gd name="T105" fmla="*/ 90 h 253"/>
                <a:gd name="T106" fmla="*/ 1354 w 1902"/>
                <a:gd name="T107" fmla="*/ 92 h 253"/>
                <a:gd name="T108" fmla="*/ 1500 w 1902"/>
                <a:gd name="T109" fmla="*/ 108 h 253"/>
                <a:gd name="T110" fmla="*/ 1643 w 1902"/>
                <a:gd name="T111" fmla="*/ 140 h 253"/>
                <a:gd name="T112" fmla="*/ 1778 w 1902"/>
                <a:gd name="T113" fmla="*/ 189 h 253"/>
                <a:gd name="T114" fmla="*/ 1902 w 1902"/>
                <a:gd name="T115" fmla="*/ 253 h 253"/>
                <a:gd name="T116" fmla="*/ 1902 w 1902"/>
                <a:gd name="T117" fmla="*/ 197 h 253"/>
                <a:gd name="T118" fmla="*/ 1893 w 1902"/>
                <a:gd name="T119" fmla="*/ 191 h 253"/>
                <a:gd name="T120" fmla="*/ 1766 w 1902"/>
                <a:gd name="T121" fmla="*/ 13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02" h="253">
                  <a:moveTo>
                    <a:pt x="1766" y="130"/>
                  </a:moveTo>
                  <a:cubicBezTo>
                    <a:pt x="1721" y="113"/>
                    <a:pt x="1675" y="98"/>
                    <a:pt x="1627" y="86"/>
                  </a:cubicBezTo>
                  <a:cubicBezTo>
                    <a:pt x="1580" y="74"/>
                    <a:pt x="1532" y="64"/>
                    <a:pt x="1483" y="57"/>
                  </a:cubicBezTo>
                  <a:cubicBezTo>
                    <a:pt x="1434" y="50"/>
                    <a:pt x="1385" y="47"/>
                    <a:pt x="1336" y="45"/>
                  </a:cubicBezTo>
                  <a:cubicBezTo>
                    <a:pt x="1300" y="44"/>
                    <a:pt x="1300" y="44"/>
                    <a:pt x="1300" y="44"/>
                  </a:cubicBezTo>
                  <a:cubicBezTo>
                    <a:pt x="1288" y="44"/>
                    <a:pt x="1276" y="44"/>
                    <a:pt x="1264" y="44"/>
                  </a:cubicBezTo>
                  <a:cubicBezTo>
                    <a:pt x="1245" y="45"/>
                    <a:pt x="1245" y="45"/>
                    <a:pt x="1245" y="45"/>
                  </a:cubicBezTo>
                  <a:cubicBezTo>
                    <a:pt x="1239" y="45"/>
                    <a:pt x="1233" y="45"/>
                    <a:pt x="1227" y="45"/>
                  </a:cubicBezTo>
                  <a:cubicBezTo>
                    <a:pt x="1191" y="47"/>
                    <a:pt x="1191" y="47"/>
                    <a:pt x="1191" y="47"/>
                  </a:cubicBezTo>
                  <a:cubicBezTo>
                    <a:pt x="1185" y="47"/>
                    <a:pt x="1179" y="48"/>
                    <a:pt x="1173" y="48"/>
                  </a:cubicBezTo>
                  <a:cubicBezTo>
                    <a:pt x="1155" y="49"/>
                    <a:pt x="1155" y="49"/>
                    <a:pt x="1155" y="49"/>
                  </a:cubicBezTo>
                  <a:cubicBezTo>
                    <a:pt x="1138" y="51"/>
                    <a:pt x="1138" y="51"/>
                    <a:pt x="1138" y="51"/>
                  </a:cubicBezTo>
                  <a:cubicBezTo>
                    <a:pt x="1132" y="51"/>
                    <a:pt x="1126" y="52"/>
                    <a:pt x="1120" y="52"/>
                  </a:cubicBezTo>
                  <a:cubicBezTo>
                    <a:pt x="1085" y="56"/>
                    <a:pt x="1085" y="56"/>
                    <a:pt x="1085" y="56"/>
                  </a:cubicBezTo>
                  <a:cubicBezTo>
                    <a:pt x="1067" y="58"/>
                    <a:pt x="1067" y="58"/>
                    <a:pt x="1067" y="58"/>
                  </a:cubicBezTo>
                  <a:cubicBezTo>
                    <a:pt x="1050" y="61"/>
                    <a:pt x="1050" y="61"/>
                    <a:pt x="1050" y="61"/>
                  </a:cubicBezTo>
                  <a:cubicBezTo>
                    <a:pt x="1015" y="66"/>
                    <a:pt x="1015" y="66"/>
                    <a:pt x="1015" y="66"/>
                  </a:cubicBezTo>
                  <a:cubicBezTo>
                    <a:pt x="1006" y="67"/>
                    <a:pt x="1006" y="67"/>
                    <a:pt x="1006" y="67"/>
                  </a:cubicBezTo>
                  <a:cubicBezTo>
                    <a:pt x="1003" y="68"/>
                    <a:pt x="1000" y="68"/>
                    <a:pt x="998" y="69"/>
                  </a:cubicBezTo>
                  <a:cubicBezTo>
                    <a:pt x="980" y="72"/>
                    <a:pt x="980" y="72"/>
                    <a:pt x="980" y="72"/>
                  </a:cubicBezTo>
                  <a:cubicBezTo>
                    <a:pt x="946" y="78"/>
                    <a:pt x="946" y="78"/>
                    <a:pt x="946" y="78"/>
                  </a:cubicBezTo>
                  <a:cubicBezTo>
                    <a:pt x="915" y="84"/>
                    <a:pt x="915" y="84"/>
                    <a:pt x="915" y="84"/>
                  </a:cubicBezTo>
                  <a:cubicBezTo>
                    <a:pt x="832" y="99"/>
                    <a:pt x="747" y="109"/>
                    <a:pt x="662" y="113"/>
                  </a:cubicBezTo>
                  <a:cubicBezTo>
                    <a:pt x="632" y="115"/>
                    <a:pt x="601" y="115"/>
                    <a:pt x="571" y="115"/>
                  </a:cubicBezTo>
                  <a:cubicBezTo>
                    <a:pt x="515" y="115"/>
                    <a:pt x="460" y="112"/>
                    <a:pt x="404" y="105"/>
                  </a:cubicBezTo>
                  <a:cubicBezTo>
                    <a:pt x="319" y="96"/>
                    <a:pt x="234" y="79"/>
                    <a:pt x="153" y="56"/>
                  </a:cubicBezTo>
                  <a:cubicBezTo>
                    <a:pt x="113" y="44"/>
                    <a:pt x="73" y="30"/>
                    <a:pt x="35" y="15"/>
                  </a:cubicBezTo>
                  <a:cubicBezTo>
                    <a:pt x="23" y="10"/>
                    <a:pt x="12" y="5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" y="9"/>
                    <a:pt x="36" y="18"/>
                    <a:pt x="55" y="26"/>
                  </a:cubicBezTo>
                  <a:cubicBezTo>
                    <a:pt x="92" y="43"/>
                    <a:pt x="131" y="57"/>
                    <a:pt x="171" y="70"/>
                  </a:cubicBezTo>
                  <a:cubicBezTo>
                    <a:pt x="251" y="96"/>
                    <a:pt x="334" y="115"/>
                    <a:pt x="419" y="127"/>
                  </a:cubicBezTo>
                  <a:cubicBezTo>
                    <a:pt x="472" y="134"/>
                    <a:pt x="525" y="139"/>
                    <a:pt x="578" y="141"/>
                  </a:cubicBezTo>
                  <a:cubicBezTo>
                    <a:pt x="611" y="142"/>
                    <a:pt x="643" y="142"/>
                    <a:pt x="676" y="142"/>
                  </a:cubicBezTo>
                  <a:cubicBezTo>
                    <a:pt x="762" y="140"/>
                    <a:pt x="847" y="132"/>
                    <a:pt x="930" y="119"/>
                  </a:cubicBezTo>
                  <a:cubicBezTo>
                    <a:pt x="962" y="114"/>
                    <a:pt x="962" y="114"/>
                    <a:pt x="962" y="114"/>
                  </a:cubicBezTo>
                  <a:cubicBezTo>
                    <a:pt x="997" y="109"/>
                    <a:pt x="997" y="109"/>
                    <a:pt x="997" y="109"/>
                  </a:cubicBezTo>
                  <a:cubicBezTo>
                    <a:pt x="1014" y="106"/>
                    <a:pt x="1014" y="106"/>
                    <a:pt x="1014" y="106"/>
                  </a:cubicBezTo>
                  <a:cubicBezTo>
                    <a:pt x="1017" y="106"/>
                    <a:pt x="1020" y="105"/>
                    <a:pt x="1023" y="105"/>
                  </a:cubicBezTo>
                  <a:cubicBezTo>
                    <a:pt x="1031" y="104"/>
                    <a:pt x="1031" y="104"/>
                    <a:pt x="1031" y="104"/>
                  </a:cubicBezTo>
                  <a:cubicBezTo>
                    <a:pt x="1066" y="100"/>
                    <a:pt x="1066" y="100"/>
                    <a:pt x="1066" y="100"/>
                  </a:cubicBezTo>
                  <a:cubicBezTo>
                    <a:pt x="1084" y="98"/>
                    <a:pt x="1084" y="98"/>
                    <a:pt x="1084" y="98"/>
                  </a:cubicBezTo>
                  <a:cubicBezTo>
                    <a:pt x="1102" y="96"/>
                    <a:pt x="1102" y="96"/>
                    <a:pt x="1102" y="96"/>
                  </a:cubicBezTo>
                  <a:cubicBezTo>
                    <a:pt x="1137" y="93"/>
                    <a:pt x="1137" y="93"/>
                    <a:pt x="1137" y="93"/>
                  </a:cubicBezTo>
                  <a:cubicBezTo>
                    <a:pt x="1143" y="93"/>
                    <a:pt x="1149" y="92"/>
                    <a:pt x="1155" y="92"/>
                  </a:cubicBezTo>
                  <a:cubicBezTo>
                    <a:pt x="1173" y="91"/>
                    <a:pt x="1173" y="91"/>
                    <a:pt x="1173" y="91"/>
                  </a:cubicBezTo>
                  <a:cubicBezTo>
                    <a:pt x="1191" y="90"/>
                    <a:pt x="1191" y="90"/>
                    <a:pt x="1191" y="90"/>
                  </a:cubicBezTo>
                  <a:cubicBezTo>
                    <a:pt x="1197" y="90"/>
                    <a:pt x="1203" y="90"/>
                    <a:pt x="1209" y="90"/>
                  </a:cubicBezTo>
                  <a:cubicBezTo>
                    <a:pt x="1245" y="89"/>
                    <a:pt x="1245" y="89"/>
                    <a:pt x="1245" y="89"/>
                  </a:cubicBezTo>
                  <a:cubicBezTo>
                    <a:pt x="1251" y="89"/>
                    <a:pt x="1257" y="89"/>
                    <a:pt x="1263" y="89"/>
                  </a:cubicBezTo>
                  <a:cubicBezTo>
                    <a:pt x="1281" y="89"/>
                    <a:pt x="1281" y="89"/>
                    <a:pt x="1281" y="89"/>
                  </a:cubicBezTo>
                  <a:cubicBezTo>
                    <a:pt x="1293" y="89"/>
                    <a:pt x="1305" y="90"/>
                    <a:pt x="1317" y="90"/>
                  </a:cubicBezTo>
                  <a:cubicBezTo>
                    <a:pt x="1354" y="92"/>
                    <a:pt x="1354" y="92"/>
                    <a:pt x="1354" y="92"/>
                  </a:cubicBezTo>
                  <a:cubicBezTo>
                    <a:pt x="1402" y="95"/>
                    <a:pt x="1451" y="100"/>
                    <a:pt x="1500" y="108"/>
                  </a:cubicBezTo>
                  <a:cubicBezTo>
                    <a:pt x="1548" y="116"/>
                    <a:pt x="1596" y="127"/>
                    <a:pt x="1643" y="140"/>
                  </a:cubicBezTo>
                  <a:cubicBezTo>
                    <a:pt x="1689" y="154"/>
                    <a:pt x="1735" y="170"/>
                    <a:pt x="1778" y="189"/>
                  </a:cubicBezTo>
                  <a:cubicBezTo>
                    <a:pt x="1822" y="207"/>
                    <a:pt x="1863" y="229"/>
                    <a:pt x="1902" y="253"/>
                  </a:cubicBezTo>
                  <a:cubicBezTo>
                    <a:pt x="1902" y="197"/>
                    <a:pt x="1902" y="197"/>
                    <a:pt x="1902" y="197"/>
                  </a:cubicBezTo>
                  <a:cubicBezTo>
                    <a:pt x="1899" y="195"/>
                    <a:pt x="1896" y="193"/>
                    <a:pt x="1893" y="191"/>
                  </a:cubicBezTo>
                  <a:cubicBezTo>
                    <a:pt x="1853" y="168"/>
                    <a:pt x="1810" y="148"/>
                    <a:pt x="1766" y="130"/>
                  </a:cubicBezTo>
                  <a:close/>
                </a:path>
              </a:pathLst>
            </a:custGeom>
            <a:solidFill>
              <a:srgbClr val="F9E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41"/>
            <p:cNvSpPr>
              <a:spLocks/>
            </p:cNvSpPr>
            <p:nvPr userDrawn="1"/>
          </p:nvSpPr>
          <p:spPr bwMode="auto">
            <a:xfrm>
              <a:off x="10125075" y="6399203"/>
              <a:ext cx="15875" cy="3175"/>
            </a:xfrm>
            <a:custGeom>
              <a:avLst/>
              <a:gdLst>
                <a:gd name="T0" fmla="*/ 2 w 5"/>
                <a:gd name="T1" fmla="*/ 1 h 1"/>
                <a:gd name="T2" fmla="*/ 5 w 5"/>
                <a:gd name="T3" fmla="*/ 1 h 1"/>
                <a:gd name="T4" fmla="*/ 0 w 5"/>
                <a:gd name="T5" fmla="*/ 0 h 1"/>
                <a:gd name="T6" fmla="*/ 2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2" y="1"/>
                  </a:moveTo>
                  <a:cubicBezTo>
                    <a:pt x="3" y="1"/>
                    <a:pt x="4" y="1"/>
                    <a:pt x="5" y="1"/>
                  </a:cubicBezTo>
                  <a:cubicBezTo>
                    <a:pt x="4" y="1"/>
                    <a:pt x="2" y="1"/>
                    <a:pt x="0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DE31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42"/>
            <p:cNvSpPr>
              <a:spLocks/>
            </p:cNvSpPr>
            <p:nvPr userDrawn="1"/>
          </p:nvSpPr>
          <p:spPr bwMode="auto">
            <a:xfrm>
              <a:off x="8013700" y="6392853"/>
              <a:ext cx="2063750" cy="107950"/>
            </a:xfrm>
            <a:custGeom>
              <a:avLst/>
              <a:gdLst>
                <a:gd name="T0" fmla="*/ 624 w 650"/>
                <a:gd name="T1" fmla="*/ 1 h 34"/>
                <a:gd name="T2" fmla="*/ 593 w 650"/>
                <a:gd name="T3" fmla="*/ 0 h 34"/>
                <a:gd name="T4" fmla="*/ 577 w 650"/>
                <a:gd name="T5" fmla="*/ 0 h 34"/>
                <a:gd name="T6" fmla="*/ 562 w 650"/>
                <a:gd name="T7" fmla="*/ 0 h 34"/>
                <a:gd name="T8" fmla="*/ 546 w 650"/>
                <a:gd name="T9" fmla="*/ 0 h 34"/>
                <a:gd name="T10" fmla="*/ 530 w 650"/>
                <a:gd name="T11" fmla="*/ 1 h 34"/>
                <a:gd name="T12" fmla="*/ 499 w 650"/>
                <a:gd name="T13" fmla="*/ 2 h 34"/>
                <a:gd name="T14" fmla="*/ 483 w 650"/>
                <a:gd name="T15" fmla="*/ 3 h 34"/>
                <a:gd name="T16" fmla="*/ 468 w 650"/>
                <a:gd name="T17" fmla="*/ 4 h 34"/>
                <a:gd name="T18" fmla="*/ 436 w 650"/>
                <a:gd name="T19" fmla="*/ 6 h 34"/>
                <a:gd name="T20" fmla="*/ 428 w 650"/>
                <a:gd name="T21" fmla="*/ 7 h 34"/>
                <a:gd name="T22" fmla="*/ 420 w 650"/>
                <a:gd name="T23" fmla="*/ 8 h 34"/>
                <a:gd name="T24" fmla="*/ 405 w 650"/>
                <a:gd name="T25" fmla="*/ 10 h 34"/>
                <a:gd name="T26" fmla="*/ 373 w 650"/>
                <a:gd name="T27" fmla="*/ 13 h 34"/>
                <a:gd name="T28" fmla="*/ 339 w 650"/>
                <a:gd name="T29" fmla="*/ 17 h 34"/>
                <a:gd name="T30" fmla="*/ 60 w 650"/>
                <a:gd name="T31" fmla="*/ 31 h 34"/>
                <a:gd name="T32" fmla="*/ 0 w 650"/>
                <a:gd name="T33" fmla="*/ 29 h 34"/>
                <a:gd name="T34" fmla="*/ 72 w 650"/>
                <a:gd name="T35" fmla="*/ 32 h 34"/>
                <a:gd name="T36" fmla="*/ 351 w 650"/>
                <a:gd name="T37" fmla="*/ 18 h 34"/>
                <a:gd name="T38" fmla="*/ 385 w 650"/>
                <a:gd name="T39" fmla="*/ 14 h 34"/>
                <a:gd name="T40" fmla="*/ 417 w 650"/>
                <a:gd name="T41" fmla="*/ 10 h 34"/>
                <a:gd name="T42" fmla="*/ 432 w 650"/>
                <a:gd name="T43" fmla="*/ 9 h 34"/>
                <a:gd name="T44" fmla="*/ 440 w 650"/>
                <a:gd name="T45" fmla="*/ 8 h 34"/>
                <a:gd name="T46" fmla="*/ 448 w 650"/>
                <a:gd name="T47" fmla="*/ 7 h 34"/>
                <a:gd name="T48" fmla="*/ 480 w 650"/>
                <a:gd name="T49" fmla="*/ 5 h 34"/>
                <a:gd name="T50" fmla="*/ 495 w 650"/>
                <a:gd name="T51" fmla="*/ 3 h 34"/>
                <a:gd name="T52" fmla="*/ 511 w 650"/>
                <a:gd name="T53" fmla="*/ 3 h 34"/>
                <a:gd name="T54" fmla="*/ 542 w 650"/>
                <a:gd name="T55" fmla="*/ 1 h 34"/>
                <a:gd name="T56" fmla="*/ 558 w 650"/>
                <a:gd name="T57" fmla="*/ 1 h 34"/>
                <a:gd name="T58" fmla="*/ 574 w 650"/>
                <a:gd name="T59" fmla="*/ 1 h 34"/>
                <a:gd name="T60" fmla="*/ 589 w 650"/>
                <a:gd name="T61" fmla="*/ 1 h 34"/>
                <a:gd name="T62" fmla="*/ 605 w 650"/>
                <a:gd name="T63" fmla="*/ 1 h 34"/>
                <a:gd name="T64" fmla="*/ 636 w 650"/>
                <a:gd name="T65" fmla="*/ 1 h 34"/>
                <a:gd name="T66" fmla="*/ 650 w 650"/>
                <a:gd name="T67" fmla="*/ 2 h 34"/>
                <a:gd name="T68" fmla="*/ 639 w 650"/>
                <a:gd name="T69" fmla="*/ 1 h 34"/>
                <a:gd name="T70" fmla="*/ 624 w 650"/>
                <a:gd name="T71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50" h="34">
                  <a:moveTo>
                    <a:pt x="624" y="1"/>
                  </a:moveTo>
                  <a:cubicBezTo>
                    <a:pt x="593" y="0"/>
                    <a:pt x="593" y="0"/>
                    <a:pt x="593" y="0"/>
                  </a:cubicBezTo>
                  <a:cubicBezTo>
                    <a:pt x="588" y="0"/>
                    <a:pt x="582" y="0"/>
                    <a:pt x="577" y="0"/>
                  </a:cubicBezTo>
                  <a:cubicBezTo>
                    <a:pt x="562" y="0"/>
                    <a:pt x="562" y="0"/>
                    <a:pt x="562" y="0"/>
                  </a:cubicBezTo>
                  <a:cubicBezTo>
                    <a:pt x="546" y="0"/>
                    <a:pt x="546" y="0"/>
                    <a:pt x="546" y="0"/>
                  </a:cubicBezTo>
                  <a:cubicBezTo>
                    <a:pt x="541" y="0"/>
                    <a:pt x="536" y="0"/>
                    <a:pt x="530" y="1"/>
                  </a:cubicBezTo>
                  <a:cubicBezTo>
                    <a:pt x="499" y="2"/>
                    <a:pt x="499" y="2"/>
                    <a:pt x="499" y="2"/>
                  </a:cubicBezTo>
                  <a:cubicBezTo>
                    <a:pt x="483" y="3"/>
                    <a:pt x="483" y="3"/>
                    <a:pt x="483" y="3"/>
                  </a:cubicBezTo>
                  <a:cubicBezTo>
                    <a:pt x="468" y="4"/>
                    <a:pt x="468" y="4"/>
                    <a:pt x="468" y="4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28" y="7"/>
                    <a:pt x="428" y="7"/>
                    <a:pt x="428" y="7"/>
                  </a:cubicBezTo>
                  <a:cubicBezTo>
                    <a:pt x="426" y="7"/>
                    <a:pt x="423" y="8"/>
                    <a:pt x="420" y="8"/>
                  </a:cubicBezTo>
                  <a:cubicBezTo>
                    <a:pt x="405" y="10"/>
                    <a:pt x="405" y="10"/>
                    <a:pt x="405" y="10"/>
                  </a:cubicBezTo>
                  <a:cubicBezTo>
                    <a:pt x="373" y="13"/>
                    <a:pt x="373" y="13"/>
                    <a:pt x="373" y="13"/>
                  </a:cubicBezTo>
                  <a:cubicBezTo>
                    <a:pt x="339" y="17"/>
                    <a:pt x="339" y="17"/>
                    <a:pt x="339" y="17"/>
                  </a:cubicBezTo>
                  <a:cubicBezTo>
                    <a:pt x="247" y="28"/>
                    <a:pt x="153" y="33"/>
                    <a:pt x="60" y="31"/>
                  </a:cubicBezTo>
                  <a:cubicBezTo>
                    <a:pt x="40" y="31"/>
                    <a:pt x="20" y="30"/>
                    <a:pt x="0" y="29"/>
                  </a:cubicBezTo>
                  <a:cubicBezTo>
                    <a:pt x="24" y="30"/>
                    <a:pt x="48" y="31"/>
                    <a:pt x="72" y="32"/>
                  </a:cubicBezTo>
                  <a:cubicBezTo>
                    <a:pt x="165" y="34"/>
                    <a:pt x="259" y="29"/>
                    <a:pt x="351" y="18"/>
                  </a:cubicBezTo>
                  <a:cubicBezTo>
                    <a:pt x="385" y="14"/>
                    <a:pt x="385" y="14"/>
                    <a:pt x="385" y="14"/>
                  </a:cubicBezTo>
                  <a:cubicBezTo>
                    <a:pt x="417" y="10"/>
                    <a:pt x="417" y="10"/>
                    <a:pt x="417" y="10"/>
                  </a:cubicBezTo>
                  <a:cubicBezTo>
                    <a:pt x="432" y="9"/>
                    <a:pt x="432" y="9"/>
                    <a:pt x="432" y="9"/>
                  </a:cubicBezTo>
                  <a:cubicBezTo>
                    <a:pt x="435" y="8"/>
                    <a:pt x="438" y="8"/>
                    <a:pt x="440" y="8"/>
                  </a:cubicBezTo>
                  <a:cubicBezTo>
                    <a:pt x="448" y="7"/>
                    <a:pt x="448" y="7"/>
                    <a:pt x="448" y="7"/>
                  </a:cubicBezTo>
                  <a:cubicBezTo>
                    <a:pt x="480" y="5"/>
                    <a:pt x="480" y="5"/>
                    <a:pt x="480" y="5"/>
                  </a:cubicBezTo>
                  <a:cubicBezTo>
                    <a:pt x="495" y="3"/>
                    <a:pt x="495" y="3"/>
                    <a:pt x="495" y="3"/>
                  </a:cubicBezTo>
                  <a:cubicBezTo>
                    <a:pt x="511" y="3"/>
                    <a:pt x="511" y="3"/>
                    <a:pt x="511" y="3"/>
                  </a:cubicBezTo>
                  <a:cubicBezTo>
                    <a:pt x="542" y="1"/>
                    <a:pt x="542" y="1"/>
                    <a:pt x="542" y="1"/>
                  </a:cubicBezTo>
                  <a:cubicBezTo>
                    <a:pt x="548" y="1"/>
                    <a:pt x="553" y="1"/>
                    <a:pt x="558" y="1"/>
                  </a:cubicBezTo>
                  <a:cubicBezTo>
                    <a:pt x="574" y="1"/>
                    <a:pt x="574" y="1"/>
                    <a:pt x="574" y="1"/>
                  </a:cubicBezTo>
                  <a:cubicBezTo>
                    <a:pt x="589" y="1"/>
                    <a:pt x="589" y="1"/>
                    <a:pt x="589" y="1"/>
                  </a:cubicBezTo>
                  <a:cubicBezTo>
                    <a:pt x="594" y="0"/>
                    <a:pt x="600" y="0"/>
                    <a:pt x="605" y="1"/>
                  </a:cubicBezTo>
                  <a:cubicBezTo>
                    <a:pt x="636" y="1"/>
                    <a:pt x="636" y="1"/>
                    <a:pt x="636" y="1"/>
                  </a:cubicBezTo>
                  <a:cubicBezTo>
                    <a:pt x="640" y="1"/>
                    <a:pt x="645" y="1"/>
                    <a:pt x="650" y="2"/>
                  </a:cubicBezTo>
                  <a:cubicBezTo>
                    <a:pt x="639" y="1"/>
                    <a:pt x="639" y="1"/>
                    <a:pt x="639" y="1"/>
                  </a:cubicBezTo>
                  <a:cubicBezTo>
                    <a:pt x="634" y="1"/>
                    <a:pt x="629" y="1"/>
                    <a:pt x="624" y="1"/>
                  </a:cubicBezTo>
                  <a:close/>
                </a:path>
              </a:pathLst>
            </a:custGeom>
            <a:solidFill>
              <a:srgbClr val="DE31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47"/>
            <p:cNvSpPr>
              <a:spLocks/>
            </p:cNvSpPr>
            <p:nvPr userDrawn="1"/>
          </p:nvSpPr>
          <p:spPr bwMode="auto">
            <a:xfrm>
              <a:off x="6096000" y="5951529"/>
              <a:ext cx="6096000" cy="903286"/>
            </a:xfrm>
            <a:custGeom>
              <a:avLst/>
              <a:gdLst>
                <a:gd name="T0" fmla="*/ 1518 w 1920"/>
                <a:gd name="T1" fmla="*/ 108 h 283"/>
                <a:gd name="T2" fmla="*/ 1335 w 1920"/>
                <a:gd name="T3" fmla="*/ 90 h 283"/>
                <a:gd name="T4" fmla="*/ 1281 w 1920"/>
                <a:gd name="T5" fmla="*/ 89 h 283"/>
                <a:gd name="T6" fmla="*/ 1227 w 1920"/>
                <a:gd name="T7" fmla="*/ 90 h 283"/>
                <a:gd name="T8" fmla="*/ 1191 w 1920"/>
                <a:gd name="T9" fmla="*/ 91 h 283"/>
                <a:gd name="T10" fmla="*/ 1155 w 1920"/>
                <a:gd name="T11" fmla="*/ 93 h 283"/>
                <a:gd name="T12" fmla="*/ 1102 w 1920"/>
                <a:gd name="T13" fmla="*/ 98 h 283"/>
                <a:gd name="T14" fmla="*/ 1049 w 1920"/>
                <a:gd name="T15" fmla="*/ 104 h 283"/>
                <a:gd name="T16" fmla="*/ 1032 w 1920"/>
                <a:gd name="T17" fmla="*/ 106 h 283"/>
                <a:gd name="T18" fmla="*/ 980 w 1920"/>
                <a:gd name="T19" fmla="*/ 114 h 283"/>
                <a:gd name="T20" fmla="*/ 694 w 1920"/>
                <a:gd name="T21" fmla="*/ 142 h 283"/>
                <a:gd name="T22" fmla="*/ 437 w 1920"/>
                <a:gd name="T23" fmla="*/ 127 h 283"/>
                <a:gd name="T24" fmla="*/ 73 w 1920"/>
                <a:gd name="T25" fmla="*/ 26 h 283"/>
                <a:gd name="T26" fmla="*/ 18 w 1920"/>
                <a:gd name="T27" fmla="*/ 0 h 283"/>
                <a:gd name="T28" fmla="*/ 4 w 1920"/>
                <a:gd name="T29" fmla="*/ 12 h 283"/>
                <a:gd name="T30" fmla="*/ 143 w 1920"/>
                <a:gd name="T31" fmla="*/ 74 h 283"/>
                <a:gd name="T32" fmla="*/ 588 w 1920"/>
                <a:gd name="T33" fmla="*/ 166 h 283"/>
                <a:gd name="T34" fmla="*/ 664 w 1920"/>
                <a:gd name="T35" fmla="*/ 169 h 283"/>
                <a:gd name="T36" fmla="*/ 977 w 1920"/>
                <a:gd name="T37" fmla="*/ 151 h 283"/>
                <a:gd name="T38" fmla="*/ 1024 w 1920"/>
                <a:gd name="T39" fmla="*/ 146 h 283"/>
                <a:gd name="T40" fmla="*/ 1040 w 1920"/>
                <a:gd name="T41" fmla="*/ 144 h 283"/>
                <a:gd name="T42" fmla="*/ 1087 w 1920"/>
                <a:gd name="T43" fmla="*/ 141 h 283"/>
                <a:gd name="T44" fmla="*/ 1134 w 1920"/>
                <a:gd name="T45" fmla="*/ 139 h 283"/>
                <a:gd name="T46" fmla="*/ 1166 w 1920"/>
                <a:gd name="T47" fmla="*/ 138 h 283"/>
                <a:gd name="T48" fmla="*/ 1197 w 1920"/>
                <a:gd name="T49" fmla="*/ 138 h 283"/>
                <a:gd name="T50" fmla="*/ 1243 w 1920"/>
                <a:gd name="T51" fmla="*/ 139 h 283"/>
                <a:gd name="T52" fmla="*/ 1255 w 1920"/>
                <a:gd name="T53" fmla="*/ 140 h 283"/>
                <a:gd name="T54" fmla="*/ 1274 w 1920"/>
                <a:gd name="T55" fmla="*/ 141 h 283"/>
                <a:gd name="T56" fmla="*/ 1331 w 1920"/>
                <a:gd name="T57" fmla="*/ 145 h 283"/>
                <a:gd name="T58" fmla="*/ 1560 w 1920"/>
                <a:gd name="T59" fmla="*/ 193 h 283"/>
                <a:gd name="T60" fmla="*/ 1746 w 1920"/>
                <a:gd name="T61" fmla="*/ 283 h 283"/>
                <a:gd name="T62" fmla="*/ 1920 w 1920"/>
                <a:gd name="T63" fmla="*/ 253 h 283"/>
                <a:gd name="T64" fmla="*/ 1661 w 1920"/>
                <a:gd name="T65" fmla="*/ 14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20" h="283">
                  <a:moveTo>
                    <a:pt x="1661" y="140"/>
                  </a:moveTo>
                  <a:cubicBezTo>
                    <a:pt x="1614" y="127"/>
                    <a:pt x="1566" y="116"/>
                    <a:pt x="1518" y="108"/>
                  </a:cubicBezTo>
                  <a:cubicBezTo>
                    <a:pt x="1469" y="100"/>
                    <a:pt x="1420" y="95"/>
                    <a:pt x="1372" y="92"/>
                  </a:cubicBezTo>
                  <a:cubicBezTo>
                    <a:pt x="1335" y="90"/>
                    <a:pt x="1335" y="90"/>
                    <a:pt x="1335" y="90"/>
                  </a:cubicBezTo>
                  <a:cubicBezTo>
                    <a:pt x="1323" y="90"/>
                    <a:pt x="1311" y="89"/>
                    <a:pt x="1299" y="89"/>
                  </a:cubicBezTo>
                  <a:cubicBezTo>
                    <a:pt x="1281" y="89"/>
                    <a:pt x="1281" y="89"/>
                    <a:pt x="1281" y="89"/>
                  </a:cubicBezTo>
                  <a:cubicBezTo>
                    <a:pt x="1275" y="89"/>
                    <a:pt x="1269" y="89"/>
                    <a:pt x="1263" y="89"/>
                  </a:cubicBezTo>
                  <a:cubicBezTo>
                    <a:pt x="1227" y="90"/>
                    <a:pt x="1227" y="90"/>
                    <a:pt x="1227" y="90"/>
                  </a:cubicBezTo>
                  <a:cubicBezTo>
                    <a:pt x="1221" y="90"/>
                    <a:pt x="1215" y="90"/>
                    <a:pt x="1209" y="90"/>
                  </a:cubicBezTo>
                  <a:cubicBezTo>
                    <a:pt x="1191" y="91"/>
                    <a:pt x="1191" y="91"/>
                    <a:pt x="1191" y="91"/>
                  </a:cubicBezTo>
                  <a:cubicBezTo>
                    <a:pt x="1173" y="92"/>
                    <a:pt x="1173" y="92"/>
                    <a:pt x="1173" y="92"/>
                  </a:cubicBezTo>
                  <a:cubicBezTo>
                    <a:pt x="1167" y="92"/>
                    <a:pt x="1161" y="93"/>
                    <a:pt x="1155" y="93"/>
                  </a:cubicBezTo>
                  <a:cubicBezTo>
                    <a:pt x="1120" y="96"/>
                    <a:pt x="1120" y="96"/>
                    <a:pt x="1120" y="96"/>
                  </a:cubicBezTo>
                  <a:cubicBezTo>
                    <a:pt x="1102" y="98"/>
                    <a:pt x="1102" y="98"/>
                    <a:pt x="1102" y="98"/>
                  </a:cubicBezTo>
                  <a:cubicBezTo>
                    <a:pt x="1084" y="100"/>
                    <a:pt x="1084" y="100"/>
                    <a:pt x="1084" y="100"/>
                  </a:cubicBezTo>
                  <a:cubicBezTo>
                    <a:pt x="1049" y="104"/>
                    <a:pt x="1049" y="104"/>
                    <a:pt x="1049" y="104"/>
                  </a:cubicBezTo>
                  <a:cubicBezTo>
                    <a:pt x="1041" y="105"/>
                    <a:pt x="1041" y="105"/>
                    <a:pt x="1041" y="105"/>
                  </a:cubicBezTo>
                  <a:cubicBezTo>
                    <a:pt x="1038" y="105"/>
                    <a:pt x="1035" y="106"/>
                    <a:pt x="1032" y="106"/>
                  </a:cubicBezTo>
                  <a:cubicBezTo>
                    <a:pt x="1015" y="109"/>
                    <a:pt x="1015" y="109"/>
                    <a:pt x="1015" y="109"/>
                  </a:cubicBezTo>
                  <a:cubicBezTo>
                    <a:pt x="980" y="114"/>
                    <a:pt x="980" y="114"/>
                    <a:pt x="980" y="114"/>
                  </a:cubicBezTo>
                  <a:cubicBezTo>
                    <a:pt x="948" y="119"/>
                    <a:pt x="948" y="119"/>
                    <a:pt x="948" y="119"/>
                  </a:cubicBezTo>
                  <a:cubicBezTo>
                    <a:pt x="865" y="132"/>
                    <a:pt x="780" y="140"/>
                    <a:pt x="694" y="142"/>
                  </a:cubicBezTo>
                  <a:cubicBezTo>
                    <a:pt x="661" y="142"/>
                    <a:pt x="629" y="142"/>
                    <a:pt x="596" y="141"/>
                  </a:cubicBezTo>
                  <a:cubicBezTo>
                    <a:pt x="543" y="139"/>
                    <a:pt x="490" y="134"/>
                    <a:pt x="437" y="127"/>
                  </a:cubicBezTo>
                  <a:cubicBezTo>
                    <a:pt x="352" y="115"/>
                    <a:pt x="269" y="96"/>
                    <a:pt x="189" y="70"/>
                  </a:cubicBezTo>
                  <a:cubicBezTo>
                    <a:pt x="149" y="57"/>
                    <a:pt x="110" y="43"/>
                    <a:pt x="73" y="26"/>
                  </a:cubicBezTo>
                  <a:cubicBezTo>
                    <a:pt x="54" y="18"/>
                    <a:pt x="36" y="9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2" y="3"/>
                    <a:pt x="6" y="6"/>
                    <a:pt x="0" y="9"/>
                  </a:cubicBezTo>
                  <a:cubicBezTo>
                    <a:pt x="1" y="10"/>
                    <a:pt x="3" y="11"/>
                    <a:pt x="4" y="12"/>
                  </a:cubicBezTo>
                  <a:cubicBezTo>
                    <a:pt x="11" y="16"/>
                    <a:pt x="19" y="19"/>
                    <a:pt x="26" y="23"/>
                  </a:cubicBezTo>
                  <a:cubicBezTo>
                    <a:pt x="64" y="42"/>
                    <a:pt x="103" y="59"/>
                    <a:pt x="143" y="74"/>
                  </a:cubicBezTo>
                  <a:cubicBezTo>
                    <a:pt x="224" y="104"/>
                    <a:pt x="311" y="127"/>
                    <a:pt x="401" y="143"/>
                  </a:cubicBezTo>
                  <a:cubicBezTo>
                    <a:pt x="462" y="154"/>
                    <a:pt x="524" y="162"/>
                    <a:pt x="588" y="166"/>
                  </a:cubicBezTo>
                  <a:cubicBezTo>
                    <a:pt x="593" y="166"/>
                    <a:pt x="599" y="167"/>
                    <a:pt x="604" y="167"/>
                  </a:cubicBezTo>
                  <a:cubicBezTo>
                    <a:pt x="624" y="168"/>
                    <a:pt x="644" y="169"/>
                    <a:pt x="664" y="169"/>
                  </a:cubicBezTo>
                  <a:cubicBezTo>
                    <a:pt x="757" y="171"/>
                    <a:pt x="851" y="166"/>
                    <a:pt x="943" y="155"/>
                  </a:cubicBezTo>
                  <a:cubicBezTo>
                    <a:pt x="977" y="151"/>
                    <a:pt x="977" y="151"/>
                    <a:pt x="977" y="151"/>
                  </a:cubicBezTo>
                  <a:cubicBezTo>
                    <a:pt x="1009" y="148"/>
                    <a:pt x="1009" y="148"/>
                    <a:pt x="1009" y="148"/>
                  </a:cubicBezTo>
                  <a:cubicBezTo>
                    <a:pt x="1024" y="146"/>
                    <a:pt x="1024" y="146"/>
                    <a:pt x="1024" y="146"/>
                  </a:cubicBezTo>
                  <a:cubicBezTo>
                    <a:pt x="1027" y="146"/>
                    <a:pt x="1030" y="145"/>
                    <a:pt x="1032" y="145"/>
                  </a:cubicBezTo>
                  <a:cubicBezTo>
                    <a:pt x="1040" y="144"/>
                    <a:pt x="1040" y="144"/>
                    <a:pt x="1040" y="144"/>
                  </a:cubicBezTo>
                  <a:cubicBezTo>
                    <a:pt x="1072" y="142"/>
                    <a:pt x="1072" y="142"/>
                    <a:pt x="1072" y="142"/>
                  </a:cubicBezTo>
                  <a:cubicBezTo>
                    <a:pt x="1087" y="141"/>
                    <a:pt x="1087" y="141"/>
                    <a:pt x="1087" y="141"/>
                  </a:cubicBezTo>
                  <a:cubicBezTo>
                    <a:pt x="1103" y="140"/>
                    <a:pt x="1103" y="140"/>
                    <a:pt x="1103" y="140"/>
                  </a:cubicBezTo>
                  <a:cubicBezTo>
                    <a:pt x="1134" y="139"/>
                    <a:pt x="1134" y="139"/>
                    <a:pt x="1134" y="139"/>
                  </a:cubicBezTo>
                  <a:cubicBezTo>
                    <a:pt x="1140" y="138"/>
                    <a:pt x="1145" y="138"/>
                    <a:pt x="1150" y="138"/>
                  </a:cubicBezTo>
                  <a:cubicBezTo>
                    <a:pt x="1166" y="138"/>
                    <a:pt x="1166" y="138"/>
                    <a:pt x="1166" y="138"/>
                  </a:cubicBezTo>
                  <a:cubicBezTo>
                    <a:pt x="1181" y="138"/>
                    <a:pt x="1181" y="138"/>
                    <a:pt x="1181" y="138"/>
                  </a:cubicBezTo>
                  <a:cubicBezTo>
                    <a:pt x="1186" y="138"/>
                    <a:pt x="1192" y="138"/>
                    <a:pt x="1197" y="138"/>
                  </a:cubicBezTo>
                  <a:cubicBezTo>
                    <a:pt x="1228" y="139"/>
                    <a:pt x="1228" y="139"/>
                    <a:pt x="1228" y="139"/>
                  </a:cubicBezTo>
                  <a:cubicBezTo>
                    <a:pt x="1233" y="139"/>
                    <a:pt x="1238" y="139"/>
                    <a:pt x="1243" y="139"/>
                  </a:cubicBezTo>
                  <a:cubicBezTo>
                    <a:pt x="1254" y="140"/>
                    <a:pt x="1254" y="140"/>
                    <a:pt x="1254" y="140"/>
                  </a:cubicBezTo>
                  <a:cubicBezTo>
                    <a:pt x="1254" y="140"/>
                    <a:pt x="1255" y="140"/>
                    <a:pt x="1255" y="140"/>
                  </a:cubicBezTo>
                  <a:cubicBezTo>
                    <a:pt x="1269" y="140"/>
                    <a:pt x="1269" y="140"/>
                    <a:pt x="1269" y="140"/>
                  </a:cubicBezTo>
                  <a:cubicBezTo>
                    <a:pt x="1271" y="141"/>
                    <a:pt x="1273" y="141"/>
                    <a:pt x="1274" y="141"/>
                  </a:cubicBezTo>
                  <a:cubicBezTo>
                    <a:pt x="1283" y="141"/>
                    <a:pt x="1292" y="142"/>
                    <a:pt x="1301" y="142"/>
                  </a:cubicBezTo>
                  <a:cubicBezTo>
                    <a:pt x="1331" y="145"/>
                    <a:pt x="1331" y="145"/>
                    <a:pt x="1331" y="145"/>
                  </a:cubicBezTo>
                  <a:cubicBezTo>
                    <a:pt x="1372" y="149"/>
                    <a:pt x="1411" y="155"/>
                    <a:pt x="1449" y="163"/>
                  </a:cubicBezTo>
                  <a:cubicBezTo>
                    <a:pt x="1488" y="171"/>
                    <a:pt x="1525" y="181"/>
                    <a:pt x="1560" y="193"/>
                  </a:cubicBezTo>
                  <a:cubicBezTo>
                    <a:pt x="1596" y="205"/>
                    <a:pt x="1629" y="219"/>
                    <a:pt x="1661" y="234"/>
                  </a:cubicBezTo>
                  <a:cubicBezTo>
                    <a:pt x="1692" y="249"/>
                    <a:pt x="1720" y="265"/>
                    <a:pt x="1746" y="283"/>
                  </a:cubicBezTo>
                  <a:cubicBezTo>
                    <a:pt x="1920" y="283"/>
                    <a:pt x="1920" y="283"/>
                    <a:pt x="1920" y="283"/>
                  </a:cubicBezTo>
                  <a:cubicBezTo>
                    <a:pt x="1920" y="253"/>
                    <a:pt x="1920" y="253"/>
                    <a:pt x="1920" y="253"/>
                  </a:cubicBezTo>
                  <a:cubicBezTo>
                    <a:pt x="1881" y="229"/>
                    <a:pt x="1840" y="207"/>
                    <a:pt x="1796" y="189"/>
                  </a:cubicBezTo>
                  <a:cubicBezTo>
                    <a:pt x="1753" y="170"/>
                    <a:pt x="1707" y="154"/>
                    <a:pt x="1661" y="140"/>
                  </a:cubicBez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53327" y="5640000"/>
            <a:ext cx="1171047" cy="116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334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 Placeholder 9">
            <a:extLst>
              <a:ext uri="{FF2B5EF4-FFF2-40B4-BE49-F238E27FC236}">
                <a16:creationId xmlns:a16="http://schemas.microsoft.com/office/drawing/2014/main" id="{38856908-E351-49CE-A3F5-8308E86B6B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72254" y="96927"/>
            <a:ext cx="629042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rgbClr val="E740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45" name="Imagen 4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211775" y="2390142"/>
            <a:ext cx="770336" cy="471293"/>
          </a:xfrm>
          <a:prstGeom prst="rect">
            <a:avLst/>
          </a:prstGeom>
        </p:spPr>
      </p:pic>
      <p:grpSp>
        <p:nvGrpSpPr>
          <p:cNvPr id="5" name="Grupo 4"/>
          <p:cNvGrpSpPr/>
          <p:nvPr userDrawn="1"/>
        </p:nvGrpSpPr>
        <p:grpSpPr>
          <a:xfrm>
            <a:off x="-21601" y="13926"/>
            <a:ext cx="3581629" cy="827087"/>
            <a:chOff x="980194" y="2079064"/>
            <a:chExt cx="3581629" cy="827087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4298099" y="2085168"/>
              <a:ext cx="263724" cy="309777"/>
            </a:xfrm>
            <a:custGeom>
              <a:avLst/>
              <a:gdLst>
                <a:gd name="T0" fmla="*/ 0 w 179"/>
                <a:gd name="T1" fmla="*/ 94 h 203"/>
                <a:gd name="T2" fmla="*/ 179 w 179"/>
                <a:gd name="T3" fmla="*/ 0 h 203"/>
                <a:gd name="T4" fmla="*/ 170 w 179"/>
                <a:gd name="T5" fmla="*/ 203 h 203"/>
                <a:gd name="T6" fmla="*/ 0 w 179"/>
                <a:gd name="T7" fmla="*/ 9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9" h="203">
                  <a:moveTo>
                    <a:pt x="0" y="94"/>
                  </a:moveTo>
                  <a:lnTo>
                    <a:pt x="179" y="0"/>
                  </a:lnTo>
                  <a:lnTo>
                    <a:pt x="170" y="203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2658300" y="2611634"/>
              <a:ext cx="296137" cy="280782"/>
            </a:xfrm>
            <a:custGeom>
              <a:avLst/>
              <a:gdLst>
                <a:gd name="T0" fmla="*/ 0 w 201"/>
                <a:gd name="T1" fmla="*/ 20 h 184"/>
                <a:gd name="T2" fmla="*/ 201 w 201"/>
                <a:gd name="T3" fmla="*/ 0 h 184"/>
                <a:gd name="T4" fmla="*/ 117 w 201"/>
                <a:gd name="T5" fmla="*/ 184 h 184"/>
                <a:gd name="T6" fmla="*/ 0 w 201"/>
                <a:gd name="T7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0" y="20"/>
                  </a:moveTo>
                  <a:lnTo>
                    <a:pt x="201" y="0"/>
                  </a:lnTo>
                  <a:lnTo>
                    <a:pt x="117" y="184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3088508" y="2535335"/>
              <a:ext cx="291716" cy="294517"/>
            </a:xfrm>
            <a:custGeom>
              <a:avLst/>
              <a:gdLst>
                <a:gd name="T0" fmla="*/ 0 w 198"/>
                <a:gd name="T1" fmla="*/ 37 h 193"/>
                <a:gd name="T2" fmla="*/ 198 w 198"/>
                <a:gd name="T3" fmla="*/ 0 h 193"/>
                <a:gd name="T4" fmla="*/ 131 w 198"/>
                <a:gd name="T5" fmla="*/ 193 h 193"/>
                <a:gd name="T6" fmla="*/ 0 w 198"/>
                <a:gd name="T7" fmla="*/ 37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" h="193">
                  <a:moveTo>
                    <a:pt x="0" y="37"/>
                  </a:moveTo>
                  <a:lnTo>
                    <a:pt x="198" y="0"/>
                  </a:lnTo>
                  <a:lnTo>
                    <a:pt x="131" y="193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3511349" y="2428515"/>
              <a:ext cx="285823" cy="300621"/>
            </a:xfrm>
            <a:custGeom>
              <a:avLst/>
              <a:gdLst>
                <a:gd name="T0" fmla="*/ 0 w 194"/>
                <a:gd name="T1" fmla="*/ 50 h 197"/>
                <a:gd name="T2" fmla="*/ 194 w 194"/>
                <a:gd name="T3" fmla="*/ 0 h 197"/>
                <a:gd name="T4" fmla="*/ 138 w 194"/>
                <a:gd name="T5" fmla="*/ 197 h 197"/>
                <a:gd name="T6" fmla="*/ 0 w 194"/>
                <a:gd name="T7" fmla="*/ 5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197">
                  <a:moveTo>
                    <a:pt x="0" y="50"/>
                  </a:moveTo>
                  <a:lnTo>
                    <a:pt x="194" y="0"/>
                  </a:lnTo>
                  <a:lnTo>
                    <a:pt x="138" y="197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3919458" y="2275916"/>
              <a:ext cx="279930" cy="306725"/>
            </a:xfrm>
            <a:custGeom>
              <a:avLst/>
              <a:gdLst>
                <a:gd name="T0" fmla="*/ 0 w 190"/>
                <a:gd name="T1" fmla="*/ 72 h 201"/>
                <a:gd name="T2" fmla="*/ 190 w 190"/>
                <a:gd name="T3" fmla="*/ 0 h 201"/>
                <a:gd name="T4" fmla="*/ 157 w 190"/>
                <a:gd name="T5" fmla="*/ 201 h 201"/>
                <a:gd name="T6" fmla="*/ 0 w 190"/>
                <a:gd name="T7" fmla="*/ 7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0" h="201">
                  <a:moveTo>
                    <a:pt x="0" y="72"/>
                  </a:moveTo>
                  <a:lnTo>
                    <a:pt x="190" y="0"/>
                  </a:lnTo>
                  <a:lnTo>
                    <a:pt x="157" y="201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983141" y="2408678"/>
              <a:ext cx="287297" cy="303673"/>
            </a:xfrm>
            <a:custGeom>
              <a:avLst/>
              <a:gdLst>
                <a:gd name="T0" fmla="*/ 195 w 195"/>
                <a:gd name="T1" fmla="*/ 59 h 199"/>
                <a:gd name="T2" fmla="*/ 0 w 195"/>
                <a:gd name="T3" fmla="*/ 0 h 199"/>
                <a:gd name="T4" fmla="*/ 41 w 195"/>
                <a:gd name="T5" fmla="*/ 199 h 199"/>
                <a:gd name="T6" fmla="*/ 195 w 195"/>
                <a:gd name="T7" fmla="*/ 5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199">
                  <a:moveTo>
                    <a:pt x="195" y="59"/>
                  </a:moveTo>
                  <a:lnTo>
                    <a:pt x="0" y="0"/>
                  </a:lnTo>
                  <a:lnTo>
                    <a:pt x="41" y="199"/>
                  </a:lnTo>
                  <a:lnTo>
                    <a:pt x="195" y="59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/>
            <p:cNvSpPr>
              <a:spLocks/>
            </p:cNvSpPr>
            <p:nvPr userDrawn="1"/>
          </p:nvSpPr>
          <p:spPr bwMode="auto">
            <a:xfrm>
              <a:off x="2222199" y="2636050"/>
              <a:ext cx="299083" cy="270101"/>
            </a:xfrm>
            <a:custGeom>
              <a:avLst/>
              <a:gdLst>
                <a:gd name="T0" fmla="*/ 203 w 203"/>
                <a:gd name="T1" fmla="*/ 4 h 177"/>
                <a:gd name="T2" fmla="*/ 0 w 203"/>
                <a:gd name="T3" fmla="*/ 0 h 177"/>
                <a:gd name="T4" fmla="*/ 99 w 203"/>
                <a:gd name="T5" fmla="*/ 177 h 177"/>
                <a:gd name="T6" fmla="*/ 203 w 203"/>
                <a:gd name="T7" fmla="*/ 4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177">
                  <a:moveTo>
                    <a:pt x="203" y="4"/>
                  </a:moveTo>
                  <a:lnTo>
                    <a:pt x="0" y="0"/>
                  </a:lnTo>
                  <a:lnTo>
                    <a:pt x="99" y="177"/>
                  </a:lnTo>
                  <a:lnTo>
                    <a:pt x="203" y="4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>
              <a:off x="1794938" y="2605530"/>
              <a:ext cx="296137" cy="280782"/>
            </a:xfrm>
            <a:custGeom>
              <a:avLst/>
              <a:gdLst>
                <a:gd name="T0" fmla="*/ 201 w 201"/>
                <a:gd name="T1" fmla="*/ 15 h 184"/>
                <a:gd name="T2" fmla="*/ 0 w 201"/>
                <a:gd name="T3" fmla="*/ 0 h 184"/>
                <a:gd name="T4" fmla="*/ 87 w 201"/>
                <a:gd name="T5" fmla="*/ 184 h 184"/>
                <a:gd name="T6" fmla="*/ 201 w 201"/>
                <a:gd name="T7" fmla="*/ 1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201" y="15"/>
                  </a:moveTo>
                  <a:lnTo>
                    <a:pt x="0" y="0"/>
                  </a:lnTo>
                  <a:lnTo>
                    <a:pt x="87" y="184"/>
                  </a:lnTo>
                  <a:lnTo>
                    <a:pt x="201" y="15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1375042" y="2529231"/>
              <a:ext cx="293190" cy="292990"/>
            </a:xfrm>
            <a:custGeom>
              <a:avLst/>
              <a:gdLst>
                <a:gd name="T0" fmla="*/ 199 w 199"/>
                <a:gd name="T1" fmla="*/ 39 h 192"/>
                <a:gd name="T2" fmla="*/ 0 w 199"/>
                <a:gd name="T3" fmla="*/ 0 h 192"/>
                <a:gd name="T4" fmla="*/ 67 w 199"/>
                <a:gd name="T5" fmla="*/ 192 h 192"/>
                <a:gd name="T6" fmla="*/ 199 w 199"/>
                <a:gd name="T7" fmla="*/ 39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192">
                  <a:moveTo>
                    <a:pt x="199" y="39"/>
                  </a:moveTo>
                  <a:lnTo>
                    <a:pt x="0" y="0"/>
                  </a:lnTo>
                  <a:lnTo>
                    <a:pt x="67" y="192"/>
                  </a:lnTo>
                  <a:lnTo>
                    <a:pt x="199" y="39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980194" y="2079064"/>
              <a:ext cx="3581629" cy="622604"/>
            </a:xfrm>
            <a:custGeom>
              <a:avLst/>
              <a:gdLst>
                <a:gd name="T0" fmla="*/ 0 w 1125"/>
                <a:gd name="T1" fmla="*/ 97 h 187"/>
                <a:gd name="T2" fmla="*/ 573 w 1125"/>
                <a:gd name="T3" fmla="*/ 164 h 187"/>
                <a:gd name="T4" fmla="*/ 1125 w 1125"/>
                <a:gd name="T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5" h="187">
                  <a:moveTo>
                    <a:pt x="0" y="97"/>
                  </a:moveTo>
                  <a:cubicBezTo>
                    <a:pt x="92" y="130"/>
                    <a:pt x="293" y="187"/>
                    <a:pt x="573" y="164"/>
                  </a:cubicBezTo>
                  <a:cubicBezTo>
                    <a:pt x="870" y="139"/>
                    <a:pt x="1053" y="44"/>
                    <a:pt x="1125" y="0"/>
                  </a:cubicBezTo>
                </a:path>
              </a:pathLst>
            </a:custGeom>
            <a:noFill/>
            <a:ln w="12700" cap="flat">
              <a:solidFill>
                <a:srgbClr val="2C62A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6" name="Grupo 15"/>
          <p:cNvGrpSpPr/>
          <p:nvPr userDrawn="1"/>
        </p:nvGrpSpPr>
        <p:grpSpPr>
          <a:xfrm flipH="1">
            <a:off x="8637876" y="0"/>
            <a:ext cx="3565451" cy="823351"/>
            <a:chOff x="980194" y="2079064"/>
            <a:chExt cx="3581629" cy="827087"/>
          </a:xfrm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4298099" y="2085168"/>
              <a:ext cx="263724" cy="309777"/>
            </a:xfrm>
            <a:custGeom>
              <a:avLst/>
              <a:gdLst>
                <a:gd name="T0" fmla="*/ 0 w 179"/>
                <a:gd name="T1" fmla="*/ 94 h 203"/>
                <a:gd name="T2" fmla="*/ 179 w 179"/>
                <a:gd name="T3" fmla="*/ 0 h 203"/>
                <a:gd name="T4" fmla="*/ 170 w 179"/>
                <a:gd name="T5" fmla="*/ 203 h 203"/>
                <a:gd name="T6" fmla="*/ 0 w 179"/>
                <a:gd name="T7" fmla="*/ 9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9" h="203">
                  <a:moveTo>
                    <a:pt x="0" y="94"/>
                  </a:moveTo>
                  <a:lnTo>
                    <a:pt x="179" y="0"/>
                  </a:lnTo>
                  <a:lnTo>
                    <a:pt x="170" y="203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2658300" y="2611634"/>
              <a:ext cx="296137" cy="280782"/>
            </a:xfrm>
            <a:custGeom>
              <a:avLst/>
              <a:gdLst>
                <a:gd name="T0" fmla="*/ 0 w 201"/>
                <a:gd name="T1" fmla="*/ 20 h 184"/>
                <a:gd name="T2" fmla="*/ 201 w 201"/>
                <a:gd name="T3" fmla="*/ 0 h 184"/>
                <a:gd name="T4" fmla="*/ 117 w 201"/>
                <a:gd name="T5" fmla="*/ 184 h 184"/>
                <a:gd name="T6" fmla="*/ 0 w 201"/>
                <a:gd name="T7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0" y="20"/>
                  </a:moveTo>
                  <a:lnTo>
                    <a:pt x="201" y="0"/>
                  </a:lnTo>
                  <a:lnTo>
                    <a:pt x="117" y="184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3088508" y="2535335"/>
              <a:ext cx="291716" cy="294517"/>
            </a:xfrm>
            <a:custGeom>
              <a:avLst/>
              <a:gdLst>
                <a:gd name="T0" fmla="*/ 0 w 198"/>
                <a:gd name="T1" fmla="*/ 37 h 193"/>
                <a:gd name="T2" fmla="*/ 198 w 198"/>
                <a:gd name="T3" fmla="*/ 0 h 193"/>
                <a:gd name="T4" fmla="*/ 131 w 198"/>
                <a:gd name="T5" fmla="*/ 193 h 193"/>
                <a:gd name="T6" fmla="*/ 0 w 198"/>
                <a:gd name="T7" fmla="*/ 37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" h="193">
                  <a:moveTo>
                    <a:pt x="0" y="37"/>
                  </a:moveTo>
                  <a:lnTo>
                    <a:pt x="198" y="0"/>
                  </a:lnTo>
                  <a:lnTo>
                    <a:pt x="131" y="193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3511349" y="2428515"/>
              <a:ext cx="285823" cy="300621"/>
            </a:xfrm>
            <a:custGeom>
              <a:avLst/>
              <a:gdLst>
                <a:gd name="T0" fmla="*/ 0 w 194"/>
                <a:gd name="T1" fmla="*/ 50 h 197"/>
                <a:gd name="T2" fmla="*/ 194 w 194"/>
                <a:gd name="T3" fmla="*/ 0 h 197"/>
                <a:gd name="T4" fmla="*/ 138 w 194"/>
                <a:gd name="T5" fmla="*/ 197 h 197"/>
                <a:gd name="T6" fmla="*/ 0 w 194"/>
                <a:gd name="T7" fmla="*/ 5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197">
                  <a:moveTo>
                    <a:pt x="0" y="50"/>
                  </a:moveTo>
                  <a:lnTo>
                    <a:pt x="194" y="0"/>
                  </a:lnTo>
                  <a:lnTo>
                    <a:pt x="138" y="197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3919458" y="2275916"/>
              <a:ext cx="279930" cy="306725"/>
            </a:xfrm>
            <a:custGeom>
              <a:avLst/>
              <a:gdLst>
                <a:gd name="T0" fmla="*/ 0 w 190"/>
                <a:gd name="T1" fmla="*/ 72 h 201"/>
                <a:gd name="T2" fmla="*/ 190 w 190"/>
                <a:gd name="T3" fmla="*/ 0 h 201"/>
                <a:gd name="T4" fmla="*/ 157 w 190"/>
                <a:gd name="T5" fmla="*/ 201 h 201"/>
                <a:gd name="T6" fmla="*/ 0 w 190"/>
                <a:gd name="T7" fmla="*/ 7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0" h="201">
                  <a:moveTo>
                    <a:pt x="0" y="72"/>
                  </a:moveTo>
                  <a:lnTo>
                    <a:pt x="190" y="0"/>
                  </a:lnTo>
                  <a:lnTo>
                    <a:pt x="157" y="201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983141" y="2408678"/>
              <a:ext cx="287297" cy="303673"/>
            </a:xfrm>
            <a:custGeom>
              <a:avLst/>
              <a:gdLst>
                <a:gd name="T0" fmla="*/ 195 w 195"/>
                <a:gd name="T1" fmla="*/ 59 h 199"/>
                <a:gd name="T2" fmla="*/ 0 w 195"/>
                <a:gd name="T3" fmla="*/ 0 h 199"/>
                <a:gd name="T4" fmla="*/ 41 w 195"/>
                <a:gd name="T5" fmla="*/ 199 h 199"/>
                <a:gd name="T6" fmla="*/ 195 w 195"/>
                <a:gd name="T7" fmla="*/ 5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199">
                  <a:moveTo>
                    <a:pt x="195" y="59"/>
                  </a:moveTo>
                  <a:lnTo>
                    <a:pt x="0" y="0"/>
                  </a:lnTo>
                  <a:lnTo>
                    <a:pt x="41" y="199"/>
                  </a:lnTo>
                  <a:lnTo>
                    <a:pt x="195" y="59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1"/>
            <p:cNvSpPr>
              <a:spLocks/>
            </p:cNvSpPr>
            <p:nvPr userDrawn="1"/>
          </p:nvSpPr>
          <p:spPr bwMode="auto">
            <a:xfrm>
              <a:off x="2222199" y="2636050"/>
              <a:ext cx="299083" cy="270101"/>
            </a:xfrm>
            <a:custGeom>
              <a:avLst/>
              <a:gdLst>
                <a:gd name="T0" fmla="*/ 203 w 203"/>
                <a:gd name="T1" fmla="*/ 4 h 177"/>
                <a:gd name="T2" fmla="*/ 0 w 203"/>
                <a:gd name="T3" fmla="*/ 0 h 177"/>
                <a:gd name="T4" fmla="*/ 99 w 203"/>
                <a:gd name="T5" fmla="*/ 177 h 177"/>
                <a:gd name="T6" fmla="*/ 203 w 203"/>
                <a:gd name="T7" fmla="*/ 4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177">
                  <a:moveTo>
                    <a:pt x="203" y="4"/>
                  </a:moveTo>
                  <a:lnTo>
                    <a:pt x="0" y="0"/>
                  </a:lnTo>
                  <a:lnTo>
                    <a:pt x="99" y="177"/>
                  </a:lnTo>
                  <a:lnTo>
                    <a:pt x="203" y="4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2"/>
            <p:cNvSpPr>
              <a:spLocks/>
            </p:cNvSpPr>
            <p:nvPr userDrawn="1"/>
          </p:nvSpPr>
          <p:spPr bwMode="auto">
            <a:xfrm>
              <a:off x="1794938" y="2605530"/>
              <a:ext cx="296137" cy="280782"/>
            </a:xfrm>
            <a:custGeom>
              <a:avLst/>
              <a:gdLst>
                <a:gd name="T0" fmla="*/ 201 w 201"/>
                <a:gd name="T1" fmla="*/ 15 h 184"/>
                <a:gd name="T2" fmla="*/ 0 w 201"/>
                <a:gd name="T3" fmla="*/ 0 h 184"/>
                <a:gd name="T4" fmla="*/ 87 w 201"/>
                <a:gd name="T5" fmla="*/ 184 h 184"/>
                <a:gd name="T6" fmla="*/ 201 w 201"/>
                <a:gd name="T7" fmla="*/ 1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201" y="15"/>
                  </a:moveTo>
                  <a:lnTo>
                    <a:pt x="0" y="0"/>
                  </a:lnTo>
                  <a:lnTo>
                    <a:pt x="87" y="184"/>
                  </a:lnTo>
                  <a:lnTo>
                    <a:pt x="201" y="15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3"/>
            <p:cNvSpPr>
              <a:spLocks/>
            </p:cNvSpPr>
            <p:nvPr userDrawn="1"/>
          </p:nvSpPr>
          <p:spPr bwMode="auto">
            <a:xfrm>
              <a:off x="1375042" y="2529231"/>
              <a:ext cx="293190" cy="292990"/>
            </a:xfrm>
            <a:custGeom>
              <a:avLst/>
              <a:gdLst>
                <a:gd name="T0" fmla="*/ 199 w 199"/>
                <a:gd name="T1" fmla="*/ 39 h 192"/>
                <a:gd name="T2" fmla="*/ 0 w 199"/>
                <a:gd name="T3" fmla="*/ 0 h 192"/>
                <a:gd name="T4" fmla="*/ 67 w 199"/>
                <a:gd name="T5" fmla="*/ 192 h 192"/>
                <a:gd name="T6" fmla="*/ 199 w 199"/>
                <a:gd name="T7" fmla="*/ 39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192">
                  <a:moveTo>
                    <a:pt x="199" y="39"/>
                  </a:moveTo>
                  <a:lnTo>
                    <a:pt x="0" y="0"/>
                  </a:lnTo>
                  <a:lnTo>
                    <a:pt x="67" y="192"/>
                  </a:lnTo>
                  <a:lnTo>
                    <a:pt x="199" y="39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4"/>
            <p:cNvSpPr>
              <a:spLocks/>
            </p:cNvSpPr>
            <p:nvPr userDrawn="1"/>
          </p:nvSpPr>
          <p:spPr bwMode="auto">
            <a:xfrm>
              <a:off x="980194" y="2079064"/>
              <a:ext cx="3581629" cy="622604"/>
            </a:xfrm>
            <a:custGeom>
              <a:avLst/>
              <a:gdLst>
                <a:gd name="T0" fmla="*/ 0 w 1125"/>
                <a:gd name="T1" fmla="*/ 97 h 187"/>
                <a:gd name="T2" fmla="*/ 573 w 1125"/>
                <a:gd name="T3" fmla="*/ 164 h 187"/>
                <a:gd name="T4" fmla="*/ 1125 w 1125"/>
                <a:gd name="T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5" h="187">
                  <a:moveTo>
                    <a:pt x="0" y="97"/>
                  </a:moveTo>
                  <a:cubicBezTo>
                    <a:pt x="92" y="130"/>
                    <a:pt x="293" y="187"/>
                    <a:pt x="573" y="164"/>
                  </a:cubicBezTo>
                  <a:cubicBezTo>
                    <a:pt x="870" y="139"/>
                    <a:pt x="1053" y="44"/>
                    <a:pt x="1125" y="0"/>
                  </a:cubicBezTo>
                </a:path>
              </a:pathLst>
            </a:custGeom>
            <a:noFill/>
            <a:ln w="12700" cap="flat">
              <a:solidFill>
                <a:srgbClr val="2C62A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36" name="Imagen 3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92263" y="5913849"/>
            <a:ext cx="677080" cy="94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611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 Placeholder 9">
            <a:extLst>
              <a:ext uri="{FF2B5EF4-FFF2-40B4-BE49-F238E27FC236}">
                <a16:creationId xmlns:a16="http://schemas.microsoft.com/office/drawing/2014/main" id="{38856908-E351-49CE-A3F5-8308E86B6B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72254" y="96927"/>
            <a:ext cx="629042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rgbClr val="E740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upo 4"/>
          <p:cNvGrpSpPr/>
          <p:nvPr userDrawn="1"/>
        </p:nvGrpSpPr>
        <p:grpSpPr>
          <a:xfrm>
            <a:off x="-21601" y="13926"/>
            <a:ext cx="3581629" cy="827087"/>
            <a:chOff x="980194" y="2079064"/>
            <a:chExt cx="3581629" cy="827087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4298099" y="2085168"/>
              <a:ext cx="263724" cy="309777"/>
            </a:xfrm>
            <a:custGeom>
              <a:avLst/>
              <a:gdLst>
                <a:gd name="T0" fmla="*/ 0 w 179"/>
                <a:gd name="T1" fmla="*/ 94 h 203"/>
                <a:gd name="T2" fmla="*/ 179 w 179"/>
                <a:gd name="T3" fmla="*/ 0 h 203"/>
                <a:gd name="T4" fmla="*/ 170 w 179"/>
                <a:gd name="T5" fmla="*/ 203 h 203"/>
                <a:gd name="T6" fmla="*/ 0 w 179"/>
                <a:gd name="T7" fmla="*/ 9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9" h="203">
                  <a:moveTo>
                    <a:pt x="0" y="94"/>
                  </a:moveTo>
                  <a:lnTo>
                    <a:pt x="179" y="0"/>
                  </a:lnTo>
                  <a:lnTo>
                    <a:pt x="170" y="203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2658300" y="2611634"/>
              <a:ext cx="296137" cy="280782"/>
            </a:xfrm>
            <a:custGeom>
              <a:avLst/>
              <a:gdLst>
                <a:gd name="T0" fmla="*/ 0 w 201"/>
                <a:gd name="T1" fmla="*/ 20 h 184"/>
                <a:gd name="T2" fmla="*/ 201 w 201"/>
                <a:gd name="T3" fmla="*/ 0 h 184"/>
                <a:gd name="T4" fmla="*/ 117 w 201"/>
                <a:gd name="T5" fmla="*/ 184 h 184"/>
                <a:gd name="T6" fmla="*/ 0 w 201"/>
                <a:gd name="T7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0" y="20"/>
                  </a:moveTo>
                  <a:lnTo>
                    <a:pt x="201" y="0"/>
                  </a:lnTo>
                  <a:lnTo>
                    <a:pt x="117" y="184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3088508" y="2535335"/>
              <a:ext cx="291716" cy="294517"/>
            </a:xfrm>
            <a:custGeom>
              <a:avLst/>
              <a:gdLst>
                <a:gd name="T0" fmla="*/ 0 w 198"/>
                <a:gd name="T1" fmla="*/ 37 h 193"/>
                <a:gd name="T2" fmla="*/ 198 w 198"/>
                <a:gd name="T3" fmla="*/ 0 h 193"/>
                <a:gd name="T4" fmla="*/ 131 w 198"/>
                <a:gd name="T5" fmla="*/ 193 h 193"/>
                <a:gd name="T6" fmla="*/ 0 w 198"/>
                <a:gd name="T7" fmla="*/ 37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" h="193">
                  <a:moveTo>
                    <a:pt x="0" y="37"/>
                  </a:moveTo>
                  <a:lnTo>
                    <a:pt x="198" y="0"/>
                  </a:lnTo>
                  <a:lnTo>
                    <a:pt x="131" y="193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3511349" y="2428515"/>
              <a:ext cx="285823" cy="300621"/>
            </a:xfrm>
            <a:custGeom>
              <a:avLst/>
              <a:gdLst>
                <a:gd name="T0" fmla="*/ 0 w 194"/>
                <a:gd name="T1" fmla="*/ 50 h 197"/>
                <a:gd name="T2" fmla="*/ 194 w 194"/>
                <a:gd name="T3" fmla="*/ 0 h 197"/>
                <a:gd name="T4" fmla="*/ 138 w 194"/>
                <a:gd name="T5" fmla="*/ 197 h 197"/>
                <a:gd name="T6" fmla="*/ 0 w 194"/>
                <a:gd name="T7" fmla="*/ 5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197">
                  <a:moveTo>
                    <a:pt x="0" y="50"/>
                  </a:moveTo>
                  <a:lnTo>
                    <a:pt x="194" y="0"/>
                  </a:lnTo>
                  <a:lnTo>
                    <a:pt x="138" y="197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3919458" y="2275916"/>
              <a:ext cx="279930" cy="306725"/>
            </a:xfrm>
            <a:custGeom>
              <a:avLst/>
              <a:gdLst>
                <a:gd name="T0" fmla="*/ 0 w 190"/>
                <a:gd name="T1" fmla="*/ 72 h 201"/>
                <a:gd name="T2" fmla="*/ 190 w 190"/>
                <a:gd name="T3" fmla="*/ 0 h 201"/>
                <a:gd name="T4" fmla="*/ 157 w 190"/>
                <a:gd name="T5" fmla="*/ 201 h 201"/>
                <a:gd name="T6" fmla="*/ 0 w 190"/>
                <a:gd name="T7" fmla="*/ 7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0" h="201">
                  <a:moveTo>
                    <a:pt x="0" y="72"/>
                  </a:moveTo>
                  <a:lnTo>
                    <a:pt x="190" y="0"/>
                  </a:lnTo>
                  <a:lnTo>
                    <a:pt x="157" y="201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983141" y="2408678"/>
              <a:ext cx="287297" cy="303673"/>
            </a:xfrm>
            <a:custGeom>
              <a:avLst/>
              <a:gdLst>
                <a:gd name="T0" fmla="*/ 195 w 195"/>
                <a:gd name="T1" fmla="*/ 59 h 199"/>
                <a:gd name="T2" fmla="*/ 0 w 195"/>
                <a:gd name="T3" fmla="*/ 0 h 199"/>
                <a:gd name="T4" fmla="*/ 41 w 195"/>
                <a:gd name="T5" fmla="*/ 199 h 199"/>
                <a:gd name="T6" fmla="*/ 195 w 195"/>
                <a:gd name="T7" fmla="*/ 5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199">
                  <a:moveTo>
                    <a:pt x="195" y="59"/>
                  </a:moveTo>
                  <a:lnTo>
                    <a:pt x="0" y="0"/>
                  </a:lnTo>
                  <a:lnTo>
                    <a:pt x="41" y="199"/>
                  </a:lnTo>
                  <a:lnTo>
                    <a:pt x="195" y="59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/>
            <p:cNvSpPr>
              <a:spLocks/>
            </p:cNvSpPr>
            <p:nvPr userDrawn="1"/>
          </p:nvSpPr>
          <p:spPr bwMode="auto">
            <a:xfrm>
              <a:off x="2222199" y="2636050"/>
              <a:ext cx="299083" cy="270101"/>
            </a:xfrm>
            <a:custGeom>
              <a:avLst/>
              <a:gdLst>
                <a:gd name="T0" fmla="*/ 203 w 203"/>
                <a:gd name="T1" fmla="*/ 4 h 177"/>
                <a:gd name="T2" fmla="*/ 0 w 203"/>
                <a:gd name="T3" fmla="*/ 0 h 177"/>
                <a:gd name="T4" fmla="*/ 99 w 203"/>
                <a:gd name="T5" fmla="*/ 177 h 177"/>
                <a:gd name="T6" fmla="*/ 203 w 203"/>
                <a:gd name="T7" fmla="*/ 4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177">
                  <a:moveTo>
                    <a:pt x="203" y="4"/>
                  </a:moveTo>
                  <a:lnTo>
                    <a:pt x="0" y="0"/>
                  </a:lnTo>
                  <a:lnTo>
                    <a:pt x="99" y="177"/>
                  </a:lnTo>
                  <a:lnTo>
                    <a:pt x="203" y="4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>
              <a:off x="1794938" y="2605530"/>
              <a:ext cx="296137" cy="280782"/>
            </a:xfrm>
            <a:custGeom>
              <a:avLst/>
              <a:gdLst>
                <a:gd name="T0" fmla="*/ 201 w 201"/>
                <a:gd name="T1" fmla="*/ 15 h 184"/>
                <a:gd name="T2" fmla="*/ 0 w 201"/>
                <a:gd name="T3" fmla="*/ 0 h 184"/>
                <a:gd name="T4" fmla="*/ 87 w 201"/>
                <a:gd name="T5" fmla="*/ 184 h 184"/>
                <a:gd name="T6" fmla="*/ 201 w 201"/>
                <a:gd name="T7" fmla="*/ 1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201" y="15"/>
                  </a:moveTo>
                  <a:lnTo>
                    <a:pt x="0" y="0"/>
                  </a:lnTo>
                  <a:lnTo>
                    <a:pt x="87" y="184"/>
                  </a:lnTo>
                  <a:lnTo>
                    <a:pt x="201" y="15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1375042" y="2529231"/>
              <a:ext cx="293190" cy="292990"/>
            </a:xfrm>
            <a:custGeom>
              <a:avLst/>
              <a:gdLst>
                <a:gd name="T0" fmla="*/ 199 w 199"/>
                <a:gd name="T1" fmla="*/ 39 h 192"/>
                <a:gd name="T2" fmla="*/ 0 w 199"/>
                <a:gd name="T3" fmla="*/ 0 h 192"/>
                <a:gd name="T4" fmla="*/ 67 w 199"/>
                <a:gd name="T5" fmla="*/ 192 h 192"/>
                <a:gd name="T6" fmla="*/ 199 w 199"/>
                <a:gd name="T7" fmla="*/ 39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192">
                  <a:moveTo>
                    <a:pt x="199" y="39"/>
                  </a:moveTo>
                  <a:lnTo>
                    <a:pt x="0" y="0"/>
                  </a:lnTo>
                  <a:lnTo>
                    <a:pt x="67" y="192"/>
                  </a:lnTo>
                  <a:lnTo>
                    <a:pt x="199" y="39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980194" y="2079064"/>
              <a:ext cx="3581629" cy="622604"/>
            </a:xfrm>
            <a:custGeom>
              <a:avLst/>
              <a:gdLst>
                <a:gd name="T0" fmla="*/ 0 w 1125"/>
                <a:gd name="T1" fmla="*/ 97 h 187"/>
                <a:gd name="T2" fmla="*/ 573 w 1125"/>
                <a:gd name="T3" fmla="*/ 164 h 187"/>
                <a:gd name="T4" fmla="*/ 1125 w 1125"/>
                <a:gd name="T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5" h="187">
                  <a:moveTo>
                    <a:pt x="0" y="97"/>
                  </a:moveTo>
                  <a:cubicBezTo>
                    <a:pt x="92" y="130"/>
                    <a:pt x="293" y="187"/>
                    <a:pt x="573" y="164"/>
                  </a:cubicBezTo>
                  <a:cubicBezTo>
                    <a:pt x="870" y="139"/>
                    <a:pt x="1053" y="44"/>
                    <a:pt x="1125" y="0"/>
                  </a:cubicBezTo>
                </a:path>
              </a:pathLst>
            </a:custGeom>
            <a:noFill/>
            <a:ln w="12700" cap="flat">
              <a:solidFill>
                <a:srgbClr val="2C62A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6" name="Grupo 15"/>
          <p:cNvGrpSpPr/>
          <p:nvPr userDrawn="1"/>
        </p:nvGrpSpPr>
        <p:grpSpPr>
          <a:xfrm flipH="1">
            <a:off x="8637876" y="0"/>
            <a:ext cx="3565451" cy="823351"/>
            <a:chOff x="980194" y="2079064"/>
            <a:chExt cx="3581629" cy="827087"/>
          </a:xfrm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4298099" y="2085168"/>
              <a:ext cx="263724" cy="309777"/>
            </a:xfrm>
            <a:custGeom>
              <a:avLst/>
              <a:gdLst>
                <a:gd name="T0" fmla="*/ 0 w 179"/>
                <a:gd name="T1" fmla="*/ 94 h 203"/>
                <a:gd name="T2" fmla="*/ 179 w 179"/>
                <a:gd name="T3" fmla="*/ 0 h 203"/>
                <a:gd name="T4" fmla="*/ 170 w 179"/>
                <a:gd name="T5" fmla="*/ 203 h 203"/>
                <a:gd name="T6" fmla="*/ 0 w 179"/>
                <a:gd name="T7" fmla="*/ 9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9" h="203">
                  <a:moveTo>
                    <a:pt x="0" y="94"/>
                  </a:moveTo>
                  <a:lnTo>
                    <a:pt x="179" y="0"/>
                  </a:lnTo>
                  <a:lnTo>
                    <a:pt x="170" y="203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2658300" y="2611634"/>
              <a:ext cx="296137" cy="280782"/>
            </a:xfrm>
            <a:custGeom>
              <a:avLst/>
              <a:gdLst>
                <a:gd name="T0" fmla="*/ 0 w 201"/>
                <a:gd name="T1" fmla="*/ 20 h 184"/>
                <a:gd name="T2" fmla="*/ 201 w 201"/>
                <a:gd name="T3" fmla="*/ 0 h 184"/>
                <a:gd name="T4" fmla="*/ 117 w 201"/>
                <a:gd name="T5" fmla="*/ 184 h 184"/>
                <a:gd name="T6" fmla="*/ 0 w 201"/>
                <a:gd name="T7" fmla="*/ 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0" y="20"/>
                  </a:moveTo>
                  <a:lnTo>
                    <a:pt x="201" y="0"/>
                  </a:lnTo>
                  <a:lnTo>
                    <a:pt x="117" y="184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3088508" y="2535335"/>
              <a:ext cx="291716" cy="294517"/>
            </a:xfrm>
            <a:custGeom>
              <a:avLst/>
              <a:gdLst>
                <a:gd name="T0" fmla="*/ 0 w 198"/>
                <a:gd name="T1" fmla="*/ 37 h 193"/>
                <a:gd name="T2" fmla="*/ 198 w 198"/>
                <a:gd name="T3" fmla="*/ 0 h 193"/>
                <a:gd name="T4" fmla="*/ 131 w 198"/>
                <a:gd name="T5" fmla="*/ 193 h 193"/>
                <a:gd name="T6" fmla="*/ 0 w 198"/>
                <a:gd name="T7" fmla="*/ 37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" h="193">
                  <a:moveTo>
                    <a:pt x="0" y="37"/>
                  </a:moveTo>
                  <a:lnTo>
                    <a:pt x="198" y="0"/>
                  </a:lnTo>
                  <a:lnTo>
                    <a:pt x="131" y="193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3511349" y="2428515"/>
              <a:ext cx="285823" cy="300621"/>
            </a:xfrm>
            <a:custGeom>
              <a:avLst/>
              <a:gdLst>
                <a:gd name="T0" fmla="*/ 0 w 194"/>
                <a:gd name="T1" fmla="*/ 50 h 197"/>
                <a:gd name="T2" fmla="*/ 194 w 194"/>
                <a:gd name="T3" fmla="*/ 0 h 197"/>
                <a:gd name="T4" fmla="*/ 138 w 194"/>
                <a:gd name="T5" fmla="*/ 197 h 197"/>
                <a:gd name="T6" fmla="*/ 0 w 194"/>
                <a:gd name="T7" fmla="*/ 5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197">
                  <a:moveTo>
                    <a:pt x="0" y="50"/>
                  </a:moveTo>
                  <a:lnTo>
                    <a:pt x="194" y="0"/>
                  </a:lnTo>
                  <a:lnTo>
                    <a:pt x="138" y="197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3919458" y="2275916"/>
              <a:ext cx="279930" cy="306725"/>
            </a:xfrm>
            <a:custGeom>
              <a:avLst/>
              <a:gdLst>
                <a:gd name="T0" fmla="*/ 0 w 190"/>
                <a:gd name="T1" fmla="*/ 72 h 201"/>
                <a:gd name="T2" fmla="*/ 190 w 190"/>
                <a:gd name="T3" fmla="*/ 0 h 201"/>
                <a:gd name="T4" fmla="*/ 157 w 190"/>
                <a:gd name="T5" fmla="*/ 201 h 201"/>
                <a:gd name="T6" fmla="*/ 0 w 190"/>
                <a:gd name="T7" fmla="*/ 7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0" h="201">
                  <a:moveTo>
                    <a:pt x="0" y="72"/>
                  </a:moveTo>
                  <a:lnTo>
                    <a:pt x="190" y="0"/>
                  </a:lnTo>
                  <a:lnTo>
                    <a:pt x="157" y="201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983141" y="2408678"/>
              <a:ext cx="287297" cy="303673"/>
            </a:xfrm>
            <a:custGeom>
              <a:avLst/>
              <a:gdLst>
                <a:gd name="T0" fmla="*/ 195 w 195"/>
                <a:gd name="T1" fmla="*/ 59 h 199"/>
                <a:gd name="T2" fmla="*/ 0 w 195"/>
                <a:gd name="T3" fmla="*/ 0 h 199"/>
                <a:gd name="T4" fmla="*/ 41 w 195"/>
                <a:gd name="T5" fmla="*/ 199 h 199"/>
                <a:gd name="T6" fmla="*/ 195 w 195"/>
                <a:gd name="T7" fmla="*/ 5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199">
                  <a:moveTo>
                    <a:pt x="195" y="59"/>
                  </a:moveTo>
                  <a:lnTo>
                    <a:pt x="0" y="0"/>
                  </a:lnTo>
                  <a:lnTo>
                    <a:pt x="41" y="199"/>
                  </a:lnTo>
                  <a:lnTo>
                    <a:pt x="195" y="59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1"/>
            <p:cNvSpPr>
              <a:spLocks/>
            </p:cNvSpPr>
            <p:nvPr userDrawn="1"/>
          </p:nvSpPr>
          <p:spPr bwMode="auto">
            <a:xfrm>
              <a:off x="2222199" y="2636050"/>
              <a:ext cx="299083" cy="270101"/>
            </a:xfrm>
            <a:custGeom>
              <a:avLst/>
              <a:gdLst>
                <a:gd name="T0" fmla="*/ 203 w 203"/>
                <a:gd name="T1" fmla="*/ 4 h 177"/>
                <a:gd name="T2" fmla="*/ 0 w 203"/>
                <a:gd name="T3" fmla="*/ 0 h 177"/>
                <a:gd name="T4" fmla="*/ 99 w 203"/>
                <a:gd name="T5" fmla="*/ 177 h 177"/>
                <a:gd name="T6" fmla="*/ 203 w 203"/>
                <a:gd name="T7" fmla="*/ 4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177">
                  <a:moveTo>
                    <a:pt x="203" y="4"/>
                  </a:moveTo>
                  <a:lnTo>
                    <a:pt x="0" y="0"/>
                  </a:lnTo>
                  <a:lnTo>
                    <a:pt x="99" y="177"/>
                  </a:lnTo>
                  <a:lnTo>
                    <a:pt x="203" y="4"/>
                  </a:ln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2"/>
            <p:cNvSpPr>
              <a:spLocks/>
            </p:cNvSpPr>
            <p:nvPr userDrawn="1"/>
          </p:nvSpPr>
          <p:spPr bwMode="auto">
            <a:xfrm>
              <a:off x="1794938" y="2605530"/>
              <a:ext cx="296137" cy="280782"/>
            </a:xfrm>
            <a:custGeom>
              <a:avLst/>
              <a:gdLst>
                <a:gd name="T0" fmla="*/ 201 w 201"/>
                <a:gd name="T1" fmla="*/ 15 h 184"/>
                <a:gd name="T2" fmla="*/ 0 w 201"/>
                <a:gd name="T3" fmla="*/ 0 h 184"/>
                <a:gd name="T4" fmla="*/ 87 w 201"/>
                <a:gd name="T5" fmla="*/ 184 h 184"/>
                <a:gd name="T6" fmla="*/ 201 w 201"/>
                <a:gd name="T7" fmla="*/ 1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184">
                  <a:moveTo>
                    <a:pt x="201" y="15"/>
                  </a:moveTo>
                  <a:lnTo>
                    <a:pt x="0" y="0"/>
                  </a:lnTo>
                  <a:lnTo>
                    <a:pt x="87" y="184"/>
                  </a:lnTo>
                  <a:lnTo>
                    <a:pt x="201" y="15"/>
                  </a:ln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3"/>
            <p:cNvSpPr>
              <a:spLocks/>
            </p:cNvSpPr>
            <p:nvPr userDrawn="1"/>
          </p:nvSpPr>
          <p:spPr bwMode="auto">
            <a:xfrm>
              <a:off x="1375042" y="2529231"/>
              <a:ext cx="293190" cy="292990"/>
            </a:xfrm>
            <a:custGeom>
              <a:avLst/>
              <a:gdLst>
                <a:gd name="T0" fmla="*/ 199 w 199"/>
                <a:gd name="T1" fmla="*/ 39 h 192"/>
                <a:gd name="T2" fmla="*/ 0 w 199"/>
                <a:gd name="T3" fmla="*/ 0 h 192"/>
                <a:gd name="T4" fmla="*/ 67 w 199"/>
                <a:gd name="T5" fmla="*/ 192 h 192"/>
                <a:gd name="T6" fmla="*/ 199 w 199"/>
                <a:gd name="T7" fmla="*/ 39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192">
                  <a:moveTo>
                    <a:pt x="199" y="39"/>
                  </a:moveTo>
                  <a:lnTo>
                    <a:pt x="0" y="0"/>
                  </a:lnTo>
                  <a:lnTo>
                    <a:pt x="67" y="192"/>
                  </a:lnTo>
                  <a:lnTo>
                    <a:pt x="199" y="39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4"/>
            <p:cNvSpPr>
              <a:spLocks/>
            </p:cNvSpPr>
            <p:nvPr userDrawn="1"/>
          </p:nvSpPr>
          <p:spPr bwMode="auto">
            <a:xfrm>
              <a:off x="980194" y="2079064"/>
              <a:ext cx="3581629" cy="622604"/>
            </a:xfrm>
            <a:custGeom>
              <a:avLst/>
              <a:gdLst>
                <a:gd name="T0" fmla="*/ 0 w 1125"/>
                <a:gd name="T1" fmla="*/ 97 h 187"/>
                <a:gd name="T2" fmla="*/ 573 w 1125"/>
                <a:gd name="T3" fmla="*/ 164 h 187"/>
                <a:gd name="T4" fmla="*/ 1125 w 1125"/>
                <a:gd name="T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5" h="187">
                  <a:moveTo>
                    <a:pt x="0" y="97"/>
                  </a:moveTo>
                  <a:cubicBezTo>
                    <a:pt x="92" y="130"/>
                    <a:pt x="293" y="187"/>
                    <a:pt x="573" y="164"/>
                  </a:cubicBezTo>
                  <a:cubicBezTo>
                    <a:pt x="870" y="139"/>
                    <a:pt x="1053" y="44"/>
                    <a:pt x="1125" y="0"/>
                  </a:cubicBezTo>
                </a:path>
              </a:pathLst>
            </a:custGeom>
            <a:noFill/>
            <a:ln w="12700" cap="flat">
              <a:solidFill>
                <a:srgbClr val="2C62A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02556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hyperlink" Target="https://plantillaspowerpoint.org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lantillaspowerpoint.org/" TargetMode="External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1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707" r:id="rId2"/>
    <p:sldLayoutId id="2147483699" r:id="rId3"/>
    <p:sldLayoutId id="2147483713" r:id="rId4"/>
    <p:sldLayoutId id="2147483709" r:id="rId5"/>
    <p:sldLayoutId id="2147483710" r:id="rId6"/>
    <p:sldLayoutId id="2147483712" r:id="rId7"/>
    <p:sldLayoutId id="2147483711" r:id="rId8"/>
    <p:sldLayoutId id="2147483715" r:id="rId9"/>
    <p:sldLayoutId id="2147483714" r:id="rId10"/>
    <p:sldLayoutId id="2147483654" r:id="rId11"/>
    <p:sldLayoutId id="2147483703" r:id="rId12"/>
    <p:sldLayoutId id="2147483705" r:id="rId13"/>
    <p:sldLayoutId id="2147483706" r:id="rId14"/>
    <p:sldLayoutId id="2147483696" r:id="rId15"/>
    <p:sldLayoutId id="2147483680" r:id="rId16"/>
    <p:sldLayoutId id="2147483676" r:id="rId17"/>
    <p:sldLayoutId id="2147483690" r:id="rId18"/>
    <p:sldLayoutId id="2147483691" r:id="rId19"/>
    <p:sldLayoutId id="2147483704" r:id="rId20"/>
    <p:sldLayoutId id="2147483681" r:id="rId21"/>
    <p:sldLayoutId id="2147483682" r:id="rId22"/>
    <p:sldLayoutId id="2147483692" r:id="rId23"/>
    <p:sldLayoutId id="2147483684" r:id="rId24"/>
    <p:sldLayoutId id="2147483685" r:id="rId25"/>
    <p:sldLayoutId id="2147483693" r:id="rId26"/>
    <p:sldLayoutId id="2147483671" r:id="rId27"/>
    <p:sldLayoutId id="2147483672" r:id="rId28"/>
    <p:sldLayoutId id="2147483708" r:id="rId2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7" Type="http://schemas.openxmlformats.org/officeDocument/2006/relationships/image" Target="../media/image39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image" Target="../media/image41.emf"/><Relationship Id="rId7" Type="http://schemas.openxmlformats.org/officeDocument/2006/relationships/image" Target="../media/image45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383" y="1872230"/>
            <a:ext cx="9152315" cy="482845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2" name="Freeform 1500">
            <a:extLst>
              <a:ext uri="{FF2B5EF4-FFF2-40B4-BE49-F238E27FC236}">
                <a16:creationId xmlns:a16="http://schemas.microsoft.com/office/drawing/2014/main" id="{6885F2DB-EE95-43D6-AA15-43E10FDC0905}"/>
              </a:ext>
            </a:extLst>
          </p:cNvPr>
          <p:cNvSpPr>
            <a:spLocks/>
          </p:cNvSpPr>
          <p:nvPr/>
        </p:nvSpPr>
        <p:spPr bwMode="auto">
          <a:xfrm>
            <a:off x="5020495" y="1872230"/>
            <a:ext cx="1778092" cy="2698516"/>
          </a:xfrm>
          <a:custGeom>
            <a:avLst/>
            <a:gdLst>
              <a:gd name="T0" fmla="*/ 28 w 170"/>
              <a:gd name="T1" fmla="*/ 258 h 258"/>
              <a:gd name="T2" fmla="*/ 0 w 170"/>
              <a:gd name="T3" fmla="*/ 242 h 258"/>
              <a:gd name="T4" fmla="*/ 143 w 170"/>
              <a:gd name="T5" fmla="*/ 0 h 258"/>
              <a:gd name="T6" fmla="*/ 170 w 170"/>
              <a:gd name="T7" fmla="*/ 16 h 258"/>
              <a:gd name="T8" fmla="*/ 28 w 170"/>
              <a:gd name="T9" fmla="*/ 258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0" h="258">
                <a:moveTo>
                  <a:pt x="28" y="258"/>
                </a:moveTo>
                <a:lnTo>
                  <a:pt x="0" y="242"/>
                </a:lnTo>
                <a:lnTo>
                  <a:pt x="143" y="0"/>
                </a:lnTo>
                <a:lnTo>
                  <a:pt x="170" y="16"/>
                </a:lnTo>
                <a:lnTo>
                  <a:pt x="28" y="258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6" name="TextBox 19">
            <a:extLst>
              <a:ext uri="{FF2B5EF4-FFF2-40B4-BE49-F238E27FC236}">
                <a16:creationId xmlns:a16="http://schemas.microsoft.com/office/drawing/2014/main" id="{050CF1C8-BC3E-41DD-A59E-F9A0BF7AD380}"/>
              </a:ext>
            </a:extLst>
          </p:cNvPr>
          <p:cNvSpPr txBox="1"/>
          <p:nvPr/>
        </p:nvSpPr>
        <p:spPr>
          <a:xfrm>
            <a:off x="9319634" y="5048927"/>
            <a:ext cx="2872366" cy="135421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4400" b="1" dirty="0">
                <a:solidFill>
                  <a:srgbClr val="007934"/>
                </a:solidFill>
              </a:rPr>
              <a:t>Free </a:t>
            </a:r>
          </a:p>
          <a:p>
            <a:r>
              <a:rPr lang="en-US" altLang="ko-KR" sz="4400" b="1" dirty="0">
                <a:solidFill>
                  <a:srgbClr val="007934"/>
                </a:solidFill>
              </a:rPr>
              <a:t>Template</a:t>
            </a:r>
            <a:endParaRPr lang="ko-KR" altLang="en-US" sz="4400" b="1" dirty="0">
              <a:solidFill>
                <a:srgbClr val="007934"/>
              </a:solidFill>
            </a:endParaRPr>
          </a:p>
        </p:txBody>
      </p:sp>
      <p:sp>
        <p:nvSpPr>
          <p:cNvPr id="56" name="TextBox 19">
            <a:extLst>
              <a:ext uri="{FF2B5EF4-FFF2-40B4-BE49-F238E27FC236}">
                <a16:creationId xmlns:a16="http://schemas.microsoft.com/office/drawing/2014/main" id="{050CF1C8-BC3E-41DD-A59E-F9A0BF7AD380}"/>
              </a:ext>
            </a:extLst>
          </p:cNvPr>
          <p:cNvSpPr txBox="1"/>
          <p:nvPr/>
        </p:nvSpPr>
        <p:spPr>
          <a:xfrm>
            <a:off x="1425687" y="1064514"/>
            <a:ext cx="9507944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007934"/>
                </a:solidFill>
              </a:rPr>
              <a:t>HAPPY INDEPENDENCE DAY</a:t>
            </a:r>
            <a:endParaRPr lang="ko-KR" altLang="en-US" sz="4800" b="1" dirty="0">
              <a:solidFill>
                <a:srgbClr val="007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882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Freeform 2713">
            <a:extLst>
              <a:ext uri="{FF2B5EF4-FFF2-40B4-BE49-F238E27FC236}">
                <a16:creationId xmlns:a16="http://schemas.microsoft.com/office/drawing/2014/main" id="{FE83D15A-93A5-444B-A469-BE694E648FE5}"/>
              </a:ext>
            </a:extLst>
          </p:cNvPr>
          <p:cNvSpPr>
            <a:spLocks/>
          </p:cNvSpPr>
          <p:nvPr/>
        </p:nvSpPr>
        <p:spPr bwMode="auto">
          <a:xfrm>
            <a:off x="792203" y="561054"/>
            <a:ext cx="5872889" cy="716495"/>
          </a:xfrm>
          <a:custGeom>
            <a:avLst/>
            <a:gdLst>
              <a:gd name="T0" fmla="*/ 500 w 500"/>
              <a:gd name="T1" fmla="*/ 0 h 61"/>
              <a:gd name="T2" fmla="*/ 57 w 500"/>
              <a:gd name="T3" fmla="*/ 0 h 61"/>
              <a:gd name="T4" fmla="*/ 55 w 500"/>
              <a:gd name="T5" fmla="*/ 15 h 61"/>
              <a:gd name="T6" fmla="*/ 36 w 500"/>
              <a:gd name="T7" fmla="*/ 0 h 61"/>
              <a:gd name="T8" fmla="*/ 2 w 500"/>
              <a:gd name="T9" fmla="*/ 0 h 61"/>
              <a:gd name="T10" fmla="*/ 0 w 500"/>
              <a:gd name="T11" fmla="*/ 7 h 61"/>
              <a:gd name="T12" fmla="*/ 0 w 500"/>
              <a:gd name="T13" fmla="*/ 61 h 61"/>
              <a:gd name="T14" fmla="*/ 500 w 500"/>
              <a:gd name="T15" fmla="*/ 61 h 61"/>
              <a:gd name="T16" fmla="*/ 500 w 500"/>
              <a:gd name="T17" fmla="*/ 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00" h="61">
                <a:moveTo>
                  <a:pt x="500" y="0"/>
                </a:moveTo>
                <a:lnTo>
                  <a:pt x="57" y="0"/>
                </a:lnTo>
                <a:lnTo>
                  <a:pt x="55" y="15"/>
                </a:lnTo>
                <a:lnTo>
                  <a:pt x="36" y="0"/>
                </a:lnTo>
                <a:lnTo>
                  <a:pt x="2" y="0"/>
                </a:lnTo>
                <a:lnTo>
                  <a:pt x="0" y="7"/>
                </a:lnTo>
                <a:lnTo>
                  <a:pt x="0" y="61"/>
                </a:lnTo>
                <a:lnTo>
                  <a:pt x="500" y="61"/>
                </a:lnTo>
                <a:lnTo>
                  <a:pt x="50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" name="Grupo 3"/>
          <p:cNvGrpSpPr/>
          <p:nvPr/>
        </p:nvGrpSpPr>
        <p:grpSpPr>
          <a:xfrm>
            <a:off x="9343303" y="4567905"/>
            <a:ext cx="2127666" cy="1382025"/>
            <a:chOff x="2023702" y="2556818"/>
            <a:chExt cx="2127666" cy="1382025"/>
          </a:xfrm>
        </p:grpSpPr>
        <p:sp>
          <p:nvSpPr>
            <p:cNvPr id="12" name="Rectangle 2726">
              <a:extLst>
                <a:ext uri="{FF2B5EF4-FFF2-40B4-BE49-F238E27FC236}">
                  <a16:creationId xmlns:a16="http://schemas.microsoft.com/office/drawing/2014/main" id="{CB2F1A7A-23DE-45CC-ADFF-8F74A31C3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8868" y="2573537"/>
              <a:ext cx="2102500" cy="258407"/>
            </a:xfrm>
            <a:prstGeom prst="rect">
              <a:avLst/>
            </a:prstGeom>
            <a:solidFill>
              <a:srgbClr val="F29D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Rectangle 2727">
              <a:extLst>
                <a:ext uri="{FF2B5EF4-FFF2-40B4-BE49-F238E27FC236}">
                  <a16:creationId xmlns:a16="http://schemas.microsoft.com/office/drawing/2014/main" id="{C22049EC-F7C7-4632-A23E-1A02EBD36C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8868" y="2573537"/>
              <a:ext cx="2102500" cy="258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Rectangle 2728">
              <a:extLst>
                <a:ext uri="{FF2B5EF4-FFF2-40B4-BE49-F238E27FC236}">
                  <a16:creationId xmlns:a16="http://schemas.microsoft.com/office/drawing/2014/main" id="{E1E866F6-2DA1-4124-8064-D0DCCF804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8868" y="3125584"/>
              <a:ext cx="2102500" cy="246665"/>
            </a:xfrm>
            <a:prstGeom prst="rect">
              <a:avLst/>
            </a:prstGeom>
            <a:solidFill>
              <a:srgbClr val="F29D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Rectangle 2729">
              <a:extLst>
                <a:ext uri="{FF2B5EF4-FFF2-40B4-BE49-F238E27FC236}">
                  <a16:creationId xmlns:a16="http://schemas.microsoft.com/office/drawing/2014/main" id="{5FC288CD-702D-4F01-A67F-2B742FF442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8868" y="3125584"/>
              <a:ext cx="2102500" cy="246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Rectangle 2730">
              <a:extLst>
                <a:ext uri="{FF2B5EF4-FFF2-40B4-BE49-F238E27FC236}">
                  <a16:creationId xmlns:a16="http://schemas.microsoft.com/office/drawing/2014/main" id="{ECC53C02-EF54-44B2-8490-CEAF254F3A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8868" y="3665893"/>
              <a:ext cx="2102500" cy="246665"/>
            </a:xfrm>
            <a:prstGeom prst="rect">
              <a:avLst/>
            </a:prstGeom>
            <a:solidFill>
              <a:srgbClr val="F29D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Rectangle 2731">
              <a:extLst>
                <a:ext uri="{FF2B5EF4-FFF2-40B4-BE49-F238E27FC236}">
                  <a16:creationId xmlns:a16="http://schemas.microsoft.com/office/drawing/2014/main" id="{8F38C72F-287D-4620-BB45-3B091F3A6B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8868" y="3665893"/>
              <a:ext cx="2102500" cy="246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0" name="TextBox 41">
              <a:extLst>
                <a:ext uri="{FF2B5EF4-FFF2-40B4-BE49-F238E27FC236}">
                  <a16:creationId xmlns:a16="http://schemas.microsoft.com/office/drawing/2014/main" id="{1E419308-5B3F-44D2-8F87-E2EE53A1C0AC}"/>
                </a:ext>
              </a:extLst>
            </p:cNvPr>
            <p:cNvSpPr txBox="1"/>
            <p:nvPr/>
          </p:nvSpPr>
          <p:spPr>
            <a:xfrm>
              <a:off x="2048868" y="2556818"/>
              <a:ext cx="187202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dirty="0">
                  <a:cs typeface="Arial" pitchFamily="34" charset="0"/>
                </a:rPr>
                <a:t>Presentation that is.  </a:t>
              </a:r>
            </a:p>
          </p:txBody>
        </p:sp>
        <p:sp>
          <p:nvSpPr>
            <p:cNvPr id="331" name="TextBox 41">
              <a:extLst>
                <a:ext uri="{FF2B5EF4-FFF2-40B4-BE49-F238E27FC236}">
                  <a16:creationId xmlns:a16="http://schemas.microsoft.com/office/drawing/2014/main" id="{59F03614-88C8-4480-865A-D826A206D4ED}"/>
                </a:ext>
              </a:extLst>
            </p:cNvPr>
            <p:cNvSpPr txBox="1"/>
            <p:nvPr/>
          </p:nvSpPr>
          <p:spPr>
            <a:xfrm>
              <a:off x="2048868" y="3057616"/>
              <a:ext cx="187202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dirty="0">
                  <a:cs typeface="Arial" pitchFamily="34" charset="0"/>
                </a:rPr>
                <a:t>Presentation that is.  </a:t>
              </a:r>
            </a:p>
          </p:txBody>
        </p:sp>
        <p:sp>
          <p:nvSpPr>
            <p:cNvPr id="332" name="TextBox 41">
              <a:extLst>
                <a:ext uri="{FF2B5EF4-FFF2-40B4-BE49-F238E27FC236}">
                  <a16:creationId xmlns:a16="http://schemas.microsoft.com/office/drawing/2014/main" id="{E9B46860-5C93-4FDC-83AA-A4A19A89F559}"/>
                </a:ext>
              </a:extLst>
            </p:cNvPr>
            <p:cNvSpPr txBox="1"/>
            <p:nvPr/>
          </p:nvSpPr>
          <p:spPr>
            <a:xfrm>
              <a:off x="2023702" y="3615678"/>
              <a:ext cx="187202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dirty="0">
                  <a:cs typeface="Arial" pitchFamily="34" charset="0"/>
                </a:rPr>
                <a:t>Presentation that is.  </a:t>
              </a:r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1100687" y="1836915"/>
            <a:ext cx="2136518" cy="1411618"/>
            <a:chOff x="2014850" y="4129026"/>
            <a:chExt cx="2136518" cy="1411618"/>
          </a:xfrm>
        </p:grpSpPr>
        <p:sp>
          <p:nvSpPr>
            <p:cNvPr id="18" name="Rectangle 2732">
              <a:extLst>
                <a:ext uri="{FF2B5EF4-FFF2-40B4-BE49-F238E27FC236}">
                  <a16:creationId xmlns:a16="http://schemas.microsoft.com/office/drawing/2014/main" id="{98C4AD36-6DC2-4195-9201-5656F45898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8868" y="4206198"/>
              <a:ext cx="2102500" cy="246665"/>
            </a:xfrm>
            <a:prstGeom prst="rect">
              <a:avLst/>
            </a:prstGeom>
            <a:solidFill>
              <a:srgbClr val="F29D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Rectangle 2733">
              <a:extLst>
                <a:ext uri="{FF2B5EF4-FFF2-40B4-BE49-F238E27FC236}">
                  <a16:creationId xmlns:a16="http://schemas.microsoft.com/office/drawing/2014/main" id="{FFA6A434-2BE5-4B61-B1F8-042D513A1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8868" y="4206198"/>
              <a:ext cx="2102500" cy="246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Rectangle 2734">
              <a:extLst>
                <a:ext uri="{FF2B5EF4-FFF2-40B4-BE49-F238E27FC236}">
                  <a16:creationId xmlns:a16="http://schemas.microsoft.com/office/drawing/2014/main" id="{940FE66B-E047-4A87-902B-BC6EBE14F7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8868" y="4746502"/>
              <a:ext cx="2102500" cy="246665"/>
            </a:xfrm>
            <a:prstGeom prst="rect">
              <a:avLst/>
            </a:prstGeom>
            <a:solidFill>
              <a:srgbClr val="F29D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Rectangle 2735">
              <a:extLst>
                <a:ext uri="{FF2B5EF4-FFF2-40B4-BE49-F238E27FC236}">
                  <a16:creationId xmlns:a16="http://schemas.microsoft.com/office/drawing/2014/main" id="{00AB385C-9821-4023-B75B-A916A0875D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8868" y="4746502"/>
              <a:ext cx="2102500" cy="246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Rectangle 2736">
              <a:extLst>
                <a:ext uri="{FF2B5EF4-FFF2-40B4-BE49-F238E27FC236}">
                  <a16:creationId xmlns:a16="http://schemas.microsoft.com/office/drawing/2014/main" id="{273AA09C-374B-4DB3-A4C1-F6B258DD61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8868" y="5286807"/>
              <a:ext cx="2102500" cy="246665"/>
            </a:xfrm>
            <a:prstGeom prst="rect">
              <a:avLst/>
            </a:prstGeom>
            <a:solidFill>
              <a:srgbClr val="F29D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Rectangle 2737">
              <a:extLst>
                <a:ext uri="{FF2B5EF4-FFF2-40B4-BE49-F238E27FC236}">
                  <a16:creationId xmlns:a16="http://schemas.microsoft.com/office/drawing/2014/main" id="{4C7300CB-E0D1-4F3A-B324-21C14129AB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8868" y="5286807"/>
              <a:ext cx="2102500" cy="246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3" name="TextBox 41">
              <a:extLst>
                <a:ext uri="{FF2B5EF4-FFF2-40B4-BE49-F238E27FC236}">
                  <a16:creationId xmlns:a16="http://schemas.microsoft.com/office/drawing/2014/main" id="{C1073B39-AA85-4708-B0D6-F065F4D6CEF2}"/>
                </a:ext>
              </a:extLst>
            </p:cNvPr>
            <p:cNvSpPr txBox="1"/>
            <p:nvPr/>
          </p:nvSpPr>
          <p:spPr>
            <a:xfrm>
              <a:off x="2048868" y="4129026"/>
              <a:ext cx="187202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dirty="0">
                  <a:cs typeface="Arial" pitchFamily="34" charset="0"/>
                </a:rPr>
                <a:t>Presentation that is.  </a:t>
              </a:r>
            </a:p>
          </p:txBody>
        </p:sp>
        <p:sp>
          <p:nvSpPr>
            <p:cNvPr id="334" name="TextBox 41">
              <a:extLst>
                <a:ext uri="{FF2B5EF4-FFF2-40B4-BE49-F238E27FC236}">
                  <a16:creationId xmlns:a16="http://schemas.microsoft.com/office/drawing/2014/main" id="{506ACD69-72F4-433E-B007-51F5B90C070A}"/>
                </a:ext>
              </a:extLst>
            </p:cNvPr>
            <p:cNvSpPr txBox="1"/>
            <p:nvPr/>
          </p:nvSpPr>
          <p:spPr>
            <a:xfrm>
              <a:off x="2014850" y="4708251"/>
              <a:ext cx="187202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dirty="0">
                  <a:cs typeface="Arial" pitchFamily="34" charset="0"/>
                </a:rPr>
                <a:t>Presentation that is.  </a:t>
              </a:r>
            </a:p>
          </p:txBody>
        </p:sp>
        <p:sp>
          <p:nvSpPr>
            <p:cNvPr id="335" name="TextBox 41">
              <a:extLst>
                <a:ext uri="{FF2B5EF4-FFF2-40B4-BE49-F238E27FC236}">
                  <a16:creationId xmlns:a16="http://schemas.microsoft.com/office/drawing/2014/main" id="{CA83BFD6-5E87-41CC-8267-BCCB9F177BD4}"/>
                </a:ext>
              </a:extLst>
            </p:cNvPr>
            <p:cNvSpPr txBox="1"/>
            <p:nvPr/>
          </p:nvSpPr>
          <p:spPr>
            <a:xfrm>
              <a:off x="2043908" y="5217479"/>
              <a:ext cx="187202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dirty="0">
                  <a:cs typeface="Arial" pitchFamily="34" charset="0"/>
                </a:rPr>
                <a:t>Presentation that is.  </a:t>
              </a:r>
            </a:p>
          </p:txBody>
        </p:sp>
      </p:grpSp>
      <p:sp>
        <p:nvSpPr>
          <p:cNvPr id="8" name="Freeform 6"/>
          <p:cNvSpPr>
            <a:spLocks/>
          </p:cNvSpPr>
          <p:nvPr/>
        </p:nvSpPr>
        <p:spPr bwMode="auto">
          <a:xfrm>
            <a:off x="13784263" y="-1558925"/>
            <a:ext cx="33338" cy="1588"/>
          </a:xfrm>
          <a:custGeom>
            <a:avLst/>
            <a:gdLst>
              <a:gd name="T0" fmla="*/ 0 w 22"/>
              <a:gd name="T1" fmla="*/ 2 h 2"/>
              <a:gd name="T2" fmla="*/ 22 w 22"/>
              <a:gd name="T3" fmla="*/ 2 h 2"/>
              <a:gd name="T4" fmla="*/ 0 w 22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" h="2">
                <a:moveTo>
                  <a:pt x="0" y="2"/>
                </a:moveTo>
                <a:cubicBezTo>
                  <a:pt x="7" y="2"/>
                  <a:pt x="15" y="2"/>
                  <a:pt x="22" y="2"/>
                </a:cubicBezTo>
                <a:cubicBezTo>
                  <a:pt x="15" y="0"/>
                  <a:pt x="7" y="0"/>
                  <a:pt x="0" y="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14563725" y="-974725"/>
            <a:ext cx="28575" cy="6350"/>
          </a:xfrm>
          <a:custGeom>
            <a:avLst/>
            <a:gdLst>
              <a:gd name="T0" fmla="*/ 19 w 19"/>
              <a:gd name="T1" fmla="*/ 1 h 4"/>
              <a:gd name="T2" fmla="*/ 0 w 19"/>
              <a:gd name="T3" fmla="*/ 2 h 4"/>
              <a:gd name="T4" fmla="*/ 19 w 19"/>
              <a:gd name="T5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4">
                <a:moveTo>
                  <a:pt x="19" y="1"/>
                </a:moveTo>
                <a:cubicBezTo>
                  <a:pt x="12" y="2"/>
                  <a:pt x="6" y="0"/>
                  <a:pt x="0" y="2"/>
                </a:cubicBezTo>
                <a:cubicBezTo>
                  <a:pt x="6" y="2"/>
                  <a:pt x="12" y="4"/>
                  <a:pt x="1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14565313" y="-966788"/>
            <a:ext cx="31750" cy="6350"/>
          </a:xfrm>
          <a:custGeom>
            <a:avLst/>
            <a:gdLst>
              <a:gd name="T0" fmla="*/ 0 w 21"/>
              <a:gd name="T1" fmla="*/ 2 h 4"/>
              <a:gd name="T2" fmla="*/ 21 w 21"/>
              <a:gd name="T3" fmla="*/ 1 h 4"/>
              <a:gd name="T4" fmla="*/ 0 w 21"/>
              <a:gd name="T5" fmla="*/ 2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" h="4">
                <a:moveTo>
                  <a:pt x="0" y="2"/>
                </a:moveTo>
                <a:cubicBezTo>
                  <a:pt x="7" y="2"/>
                  <a:pt x="15" y="4"/>
                  <a:pt x="21" y="1"/>
                </a:cubicBezTo>
                <a:cubicBezTo>
                  <a:pt x="14" y="2"/>
                  <a:pt x="7" y="0"/>
                  <a:pt x="0" y="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9"/>
          <p:cNvSpPr>
            <a:spLocks/>
          </p:cNvSpPr>
          <p:nvPr/>
        </p:nvSpPr>
        <p:spPr bwMode="auto">
          <a:xfrm>
            <a:off x="14509750" y="-962025"/>
            <a:ext cx="28575" cy="6350"/>
          </a:xfrm>
          <a:custGeom>
            <a:avLst/>
            <a:gdLst>
              <a:gd name="T0" fmla="*/ 19 w 19"/>
              <a:gd name="T1" fmla="*/ 2 h 4"/>
              <a:gd name="T2" fmla="*/ 0 w 19"/>
              <a:gd name="T3" fmla="*/ 1 h 4"/>
              <a:gd name="T4" fmla="*/ 19 w 19"/>
              <a:gd name="T5" fmla="*/ 2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4">
                <a:moveTo>
                  <a:pt x="19" y="2"/>
                </a:moveTo>
                <a:cubicBezTo>
                  <a:pt x="13" y="0"/>
                  <a:pt x="6" y="2"/>
                  <a:pt x="0" y="1"/>
                </a:cubicBezTo>
                <a:cubicBezTo>
                  <a:pt x="6" y="4"/>
                  <a:pt x="13" y="2"/>
                  <a:pt x="19" y="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687" y="2884622"/>
            <a:ext cx="10171654" cy="287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738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16EE0F0-1368-49B6-9401-B0911755A8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50790" y="421827"/>
            <a:ext cx="6290420" cy="724247"/>
          </a:xfrm>
        </p:spPr>
        <p:txBody>
          <a:bodyPr/>
          <a:lstStyle/>
          <a:p>
            <a:pPr algn="ctr"/>
            <a:endParaRPr lang="es-PE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B57ABBD5-2029-41D4-9384-0E03DCC5D44D}"/>
              </a:ext>
            </a:extLst>
          </p:cNvPr>
          <p:cNvGrpSpPr/>
          <p:nvPr/>
        </p:nvGrpSpPr>
        <p:grpSpPr>
          <a:xfrm>
            <a:off x="4988135" y="2293243"/>
            <a:ext cx="1878950" cy="1878950"/>
            <a:chOff x="4660030" y="3593698"/>
            <a:chExt cx="1142850" cy="1142850"/>
          </a:xfrm>
          <a:solidFill>
            <a:srgbClr val="007934"/>
          </a:solidFill>
        </p:grpSpPr>
        <p:sp>
          <p:nvSpPr>
            <p:cNvPr id="4" name="Freeform 20">
              <a:extLst>
                <a:ext uri="{FF2B5EF4-FFF2-40B4-BE49-F238E27FC236}">
                  <a16:creationId xmlns:a16="http://schemas.microsoft.com/office/drawing/2014/main" id="{9C41F0A5-678F-4038-B05F-78DACA116B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4786" y="4129410"/>
              <a:ext cx="238094" cy="41668"/>
            </a:xfrm>
            <a:custGeom>
              <a:avLst/>
              <a:gdLst>
                <a:gd name="T0" fmla="*/ 56 w 111"/>
                <a:gd name="T1" fmla="*/ 1 h 17"/>
                <a:gd name="T2" fmla="*/ 101 w 111"/>
                <a:gd name="T3" fmla="*/ 1 h 17"/>
                <a:gd name="T4" fmla="*/ 111 w 111"/>
                <a:gd name="T5" fmla="*/ 8 h 17"/>
                <a:gd name="T6" fmla="*/ 101 w 111"/>
                <a:gd name="T7" fmla="*/ 17 h 17"/>
                <a:gd name="T8" fmla="*/ 11 w 111"/>
                <a:gd name="T9" fmla="*/ 17 h 17"/>
                <a:gd name="T10" fmla="*/ 0 w 111"/>
                <a:gd name="T11" fmla="*/ 9 h 17"/>
                <a:gd name="T12" fmla="*/ 10 w 111"/>
                <a:gd name="T13" fmla="*/ 1 h 17"/>
                <a:gd name="T14" fmla="*/ 56 w 111"/>
                <a:gd name="T1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1" h="17">
                  <a:moveTo>
                    <a:pt x="56" y="1"/>
                  </a:moveTo>
                  <a:cubicBezTo>
                    <a:pt x="71" y="1"/>
                    <a:pt x="86" y="1"/>
                    <a:pt x="101" y="1"/>
                  </a:cubicBezTo>
                  <a:cubicBezTo>
                    <a:pt x="107" y="0"/>
                    <a:pt x="111" y="2"/>
                    <a:pt x="111" y="8"/>
                  </a:cubicBezTo>
                  <a:cubicBezTo>
                    <a:pt x="111" y="14"/>
                    <a:pt x="107" y="17"/>
                    <a:pt x="101" y="17"/>
                  </a:cubicBezTo>
                  <a:cubicBezTo>
                    <a:pt x="71" y="17"/>
                    <a:pt x="41" y="17"/>
                    <a:pt x="11" y="17"/>
                  </a:cubicBezTo>
                  <a:cubicBezTo>
                    <a:pt x="5" y="17"/>
                    <a:pt x="0" y="15"/>
                    <a:pt x="0" y="9"/>
                  </a:cubicBezTo>
                  <a:cubicBezTo>
                    <a:pt x="0" y="2"/>
                    <a:pt x="5" y="1"/>
                    <a:pt x="10" y="1"/>
                  </a:cubicBezTo>
                  <a:cubicBezTo>
                    <a:pt x="26" y="1"/>
                    <a:pt x="41" y="1"/>
                    <a:pt x="5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38696221-8784-4657-9DF4-137C31331237}"/>
                </a:ext>
              </a:extLst>
            </p:cNvPr>
            <p:cNvGrpSpPr/>
            <p:nvPr/>
          </p:nvGrpSpPr>
          <p:grpSpPr>
            <a:xfrm>
              <a:off x="4660030" y="3593698"/>
              <a:ext cx="999994" cy="1142850"/>
              <a:chOff x="4660030" y="3593698"/>
              <a:chExt cx="999994" cy="1142850"/>
            </a:xfrm>
            <a:grpFill/>
          </p:grpSpPr>
          <p:sp>
            <p:nvSpPr>
              <p:cNvPr id="6" name="Freeform 8">
                <a:extLst>
                  <a:ext uri="{FF2B5EF4-FFF2-40B4-BE49-F238E27FC236}">
                    <a16:creationId xmlns:a16="http://schemas.microsoft.com/office/drawing/2014/main" id="{F9E1D02D-749E-4C0A-9667-23CF5C574A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57647" y="3867506"/>
                <a:ext cx="553570" cy="869042"/>
              </a:xfrm>
              <a:custGeom>
                <a:avLst/>
                <a:gdLst>
                  <a:gd name="T0" fmla="*/ 56 w 261"/>
                  <a:gd name="T1" fmla="*/ 291 h 408"/>
                  <a:gd name="T2" fmla="*/ 27 w 261"/>
                  <a:gd name="T3" fmla="*/ 217 h 408"/>
                  <a:gd name="T4" fmla="*/ 135 w 261"/>
                  <a:gd name="T5" fmla="*/ 2 h 408"/>
                  <a:gd name="T6" fmla="*/ 241 w 261"/>
                  <a:gd name="T7" fmla="*/ 196 h 408"/>
                  <a:gd name="T8" fmla="*/ 203 w 261"/>
                  <a:gd name="T9" fmla="*/ 281 h 408"/>
                  <a:gd name="T10" fmla="*/ 196 w 261"/>
                  <a:gd name="T11" fmla="*/ 340 h 408"/>
                  <a:gd name="T12" fmla="*/ 170 w 261"/>
                  <a:gd name="T13" fmla="*/ 400 h 408"/>
                  <a:gd name="T14" fmla="*/ 70 w 261"/>
                  <a:gd name="T15" fmla="*/ 386 h 408"/>
                  <a:gd name="T16" fmla="*/ 61 w 261"/>
                  <a:gd name="T17" fmla="*/ 324 h 408"/>
                  <a:gd name="T18" fmla="*/ 141 w 261"/>
                  <a:gd name="T19" fmla="*/ 299 h 408"/>
                  <a:gd name="T20" fmla="*/ 174 w 261"/>
                  <a:gd name="T21" fmla="*/ 278 h 408"/>
                  <a:gd name="T22" fmla="*/ 220 w 261"/>
                  <a:gd name="T23" fmla="*/ 169 h 408"/>
                  <a:gd name="T24" fmla="*/ 53 w 261"/>
                  <a:gd name="T25" fmla="*/ 68 h 408"/>
                  <a:gd name="T26" fmla="*/ 63 w 261"/>
                  <a:gd name="T27" fmla="*/ 220 h 408"/>
                  <a:gd name="T28" fmla="*/ 88 w 261"/>
                  <a:gd name="T29" fmla="*/ 290 h 408"/>
                  <a:gd name="T30" fmla="*/ 117 w 261"/>
                  <a:gd name="T31" fmla="*/ 289 h 408"/>
                  <a:gd name="T32" fmla="*/ 112 w 261"/>
                  <a:gd name="T33" fmla="*/ 213 h 408"/>
                  <a:gd name="T34" fmla="*/ 74 w 261"/>
                  <a:gd name="T35" fmla="*/ 120 h 408"/>
                  <a:gd name="T36" fmla="*/ 92 w 261"/>
                  <a:gd name="T37" fmla="*/ 106 h 408"/>
                  <a:gd name="T38" fmla="*/ 114 w 261"/>
                  <a:gd name="T39" fmla="*/ 101 h 408"/>
                  <a:gd name="T40" fmla="*/ 141 w 261"/>
                  <a:gd name="T41" fmla="*/ 100 h 408"/>
                  <a:gd name="T42" fmla="*/ 162 w 261"/>
                  <a:gd name="T43" fmla="*/ 103 h 408"/>
                  <a:gd name="T44" fmla="*/ 141 w 261"/>
                  <a:gd name="T45" fmla="*/ 218 h 408"/>
                  <a:gd name="T46" fmla="*/ 141 w 261"/>
                  <a:gd name="T47" fmla="*/ 261 h 408"/>
                  <a:gd name="T48" fmla="*/ 91 w 261"/>
                  <a:gd name="T49" fmla="*/ 126 h 408"/>
                  <a:gd name="T50" fmla="*/ 127 w 261"/>
                  <a:gd name="T51" fmla="*/ 218 h 408"/>
                  <a:gd name="T52" fmla="*/ 159 w 261"/>
                  <a:gd name="T53" fmla="*/ 128 h 408"/>
                  <a:gd name="T54" fmla="*/ 143 w 261"/>
                  <a:gd name="T55" fmla="*/ 121 h 408"/>
                  <a:gd name="T56" fmla="*/ 130 w 261"/>
                  <a:gd name="T57" fmla="*/ 111 h 408"/>
                  <a:gd name="T58" fmla="*/ 126 w 261"/>
                  <a:gd name="T59" fmla="*/ 108 h 408"/>
                  <a:gd name="T60" fmla="*/ 121 w 261"/>
                  <a:gd name="T61" fmla="*/ 121 h 408"/>
                  <a:gd name="T62" fmla="*/ 104 w 261"/>
                  <a:gd name="T63" fmla="*/ 122 h 408"/>
                  <a:gd name="T64" fmla="*/ 91 w 261"/>
                  <a:gd name="T65" fmla="*/ 126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61" h="408">
                    <a:moveTo>
                      <a:pt x="62" y="324"/>
                    </a:moveTo>
                    <a:cubicBezTo>
                      <a:pt x="60" y="313"/>
                      <a:pt x="58" y="302"/>
                      <a:pt x="56" y="291"/>
                    </a:cubicBezTo>
                    <a:cubicBezTo>
                      <a:pt x="54" y="281"/>
                      <a:pt x="54" y="270"/>
                      <a:pt x="50" y="260"/>
                    </a:cubicBezTo>
                    <a:cubicBezTo>
                      <a:pt x="44" y="245"/>
                      <a:pt x="35" y="232"/>
                      <a:pt x="27" y="217"/>
                    </a:cubicBezTo>
                    <a:cubicBezTo>
                      <a:pt x="12" y="189"/>
                      <a:pt x="0" y="159"/>
                      <a:pt x="1" y="126"/>
                    </a:cubicBezTo>
                    <a:cubicBezTo>
                      <a:pt x="4" y="54"/>
                      <a:pt x="63" y="0"/>
                      <a:pt x="135" y="2"/>
                    </a:cubicBezTo>
                    <a:cubicBezTo>
                      <a:pt x="206" y="5"/>
                      <a:pt x="245" y="59"/>
                      <a:pt x="255" y="113"/>
                    </a:cubicBezTo>
                    <a:cubicBezTo>
                      <a:pt x="261" y="142"/>
                      <a:pt x="253" y="169"/>
                      <a:pt x="241" y="196"/>
                    </a:cubicBezTo>
                    <a:cubicBezTo>
                      <a:pt x="234" y="210"/>
                      <a:pt x="226" y="224"/>
                      <a:pt x="218" y="237"/>
                    </a:cubicBezTo>
                    <a:cubicBezTo>
                      <a:pt x="209" y="251"/>
                      <a:pt x="204" y="265"/>
                      <a:pt x="203" y="281"/>
                    </a:cubicBezTo>
                    <a:cubicBezTo>
                      <a:pt x="202" y="283"/>
                      <a:pt x="203" y="286"/>
                      <a:pt x="202" y="288"/>
                    </a:cubicBezTo>
                    <a:cubicBezTo>
                      <a:pt x="194" y="305"/>
                      <a:pt x="198" y="323"/>
                      <a:pt x="196" y="340"/>
                    </a:cubicBezTo>
                    <a:cubicBezTo>
                      <a:pt x="195" y="354"/>
                      <a:pt x="192" y="368"/>
                      <a:pt x="189" y="382"/>
                    </a:cubicBezTo>
                    <a:cubicBezTo>
                      <a:pt x="187" y="391"/>
                      <a:pt x="181" y="397"/>
                      <a:pt x="170" y="400"/>
                    </a:cubicBezTo>
                    <a:cubicBezTo>
                      <a:pt x="141" y="406"/>
                      <a:pt x="112" y="408"/>
                      <a:pt x="83" y="399"/>
                    </a:cubicBezTo>
                    <a:cubicBezTo>
                      <a:pt x="76" y="396"/>
                      <a:pt x="71" y="393"/>
                      <a:pt x="70" y="386"/>
                    </a:cubicBezTo>
                    <a:cubicBezTo>
                      <a:pt x="66" y="371"/>
                      <a:pt x="63" y="355"/>
                      <a:pt x="61" y="339"/>
                    </a:cubicBezTo>
                    <a:cubicBezTo>
                      <a:pt x="60" y="334"/>
                      <a:pt x="61" y="329"/>
                      <a:pt x="61" y="324"/>
                    </a:cubicBezTo>
                    <a:cubicBezTo>
                      <a:pt x="61" y="324"/>
                      <a:pt x="62" y="324"/>
                      <a:pt x="62" y="324"/>
                    </a:cubicBezTo>
                    <a:close/>
                    <a:moveTo>
                      <a:pt x="141" y="299"/>
                    </a:moveTo>
                    <a:cubicBezTo>
                      <a:pt x="148" y="297"/>
                      <a:pt x="154" y="296"/>
                      <a:pt x="160" y="295"/>
                    </a:cubicBezTo>
                    <a:cubicBezTo>
                      <a:pt x="169" y="293"/>
                      <a:pt x="173" y="288"/>
                      <a:pt x="174" y="278"/>
                    </a:cubicBezTo>
                    <a:cubicBezTo>
                      <a:pt x="175" y="257"/>
                      <a:pt x="182" y="239"/>
                      <a:pt x="192" y="222"/>
                    </a:cubicBezTo>
                    <a:cubicBezTo>
                      <a:pt x="203" y="205"/>
                      <a:pt x="212" y="187"/>
                      <a:pt x="220" y="169"/>
                    </a:cubicBezTo>
                    <a:cubicBezTo>
                      <a:pt x="245" y="110"/>
                      <a:pt x="201" y="35"/>
                      <a:pt x="140" y="32"/>
                    </a:cubicBezTo>
                    <a:cubicBezTo>
                      <a:pt x="105" y="30"/>
                      <a:pt x="75" y="38"/>
                      <a:pt x="53" y="68"/>
                    </a:cubicBezTo>
                    <a:cubicBezTo>
                      <a:pt x="33" y="96"/>
                      <a:pt x="24" y="127"/>
                      <a:pt x="35" y="161"/>
                    </a:cubicBezTo>
                    <a:cubicBezTo>
                      <a:pt x="42" y="182"/>
                      <a:pt x="51" y="202"/>
                      <a:pt x="63" y="220"/>
                    </a:cubicBezTo>
                    <a:cubicBezTo>
                      <a:pt x="76" y="237"/>
                      <a:pt x="82" y="256"/>
                      <a:pt x="84" y="277"/>
                    </a:cubicBezTo>
                    <a:cubicBezTo>
                      <a:pt x="84" y="281"/>
                      <a:pt x="86" y="286"/>
                      <a:pt x="88" y="290"/>
                    </a:cubicBezTo>
                    <a:cubicBezTo>
                      <a:pt x="94" y="301"/>
                      <a:pt x="106" y="297"/>
                      <a:pt x="117" y="299"/>
                    </a:cubicBezTo>
                    <a:cubicBezTo>
                      <a:pt x="117" y="295"/>
                      <a:pt x="117" y="292"/>
                      <a:pt x="117" y="289"/>
                    </a:cubicBezTo>
                    <a:cubicBezTo>
                      <a:pt x="116" y="271"/>
                      <a:pt x="116" y="252"/>
                      <a:pt x="116" y="233"/>
                    </a:cubicBezTo>
                    <a:cubicBezTo>
                      <a:pt x="117" y="226"/>
                      <a:pt x="115" y="219"/>
                      <a:pt x="112" y="213"/>
                    </a:cubicBezTo>
                    <a:cubicBezTo>
                      <a:pt x="100" y="183"/>
                      <a:pt x="87" y="154"/>
                      <a:pt x="75" y="125"/>
                    </a:cubicBezTo>
                    <a:cubicBezTo>
                      <a:pt x="75" y="123"/>
                      <a:pt x="73" y="121"/>
                      <a:pt x="74" y="120"/>
                    </a:cubicBezTo>
                    <a:cubicBezTo>
                      <a:pt x="76" y="115"/>
                      <a:pt x="79" y="110"/>
                      <a:pt x="83" y="106"/>
                    </a:cubicBezTo>
                    <a:cubicBezTo>
                      <a:pt x="84" y="104"/>
                      <a:pt x="89" y="106"/>
                      <a:pt x="92" y="106"/>
                    </a:cubicBezTo>
                    <a:cubicBezTo>
                      <a:pt x="93" y="106"/>
                      <a:pt x="94" y="105"/>
                      <a:pt x="95" y="105"/>
                    </a:cubicBezTo>
                    <a:cubicBezTo>
                      <a:pt x="101" y="104"/>
                      <a:pt x="108" y="106"/>
                      <a:pt x="114" y="101"/>
                    </a:cubicBezTo>
                    <a:cubicBezTo>
                      <a:pt x="115" y="100"/>
                      <a:pt x="117" y="101"/>
                      <a:pt x="118" y="101"/>
                    </a:cubicBezTo>
                    <a:cubicBezTo>
                      <a:pt x="126" y="104"/>
                      <a:pt x="133" y="104"/>
                      <a:pt x="141" y="100"/>
                    </a:cubicBezTo>
                    <a:cubicBezTo>
                      <a:pt x="144" y="98"/>
                      <a:pt x="148" y="99"/>
                      <a:pt x="152" y="100"/>
                    </a:cubicBezTo>
                    <a:cubicBezTo>
                      <a:pt x="155" y="100"/>
                      <a:pt x="158" y="102"/>
                      <a:pt x="162" y="103"/>
                    </a:cubicBezTo>
                    <a:cubicBezTo>
                      <a:pt x="172" y="105"/>
                      <a:pt x="177" y="113"/>
                      <a:pt x="174" y="122"/>
                    </a:cubicBezTo>
                    <a:cubicBezTo>
                      <a:pt x="163" y="154"/>
                      <a:pt x="152" y="186"/>
                      <a:pt x="141" y="218"/>
                    </a:cubicBezTo>
                    <a:cubicBezTo>
                      <a:pt x="140" y="220"/>
                      <a:pt x="139" y="223"/>
                      <a:pt x="139" y="225"/>
                    </a:cubicBezTo>
                    <a:cubicBezTo>
                      <a:pt x="140" y="237"/>
                      <a:pt x="141" y="249"/>
                      <a:pt x="141" y="261"/>
                    </a:cubicBezTo>
                    <a:cubicBezTo>
                      <a:pt x="141" y="273"/>
                      <a:pt x="141" y="285"/>
                      <a:pt x="141" y="299"/>
                    </a:cubicBezTo>
                    <a:close/>
                    <a:moveTo>
                      <a:pt x="91" y="126"/>
                    </a:moveTo>
                    <a:cubicBezTo>
                      <a:pt x="90" y="126"/>
                      <a:pt x="89" y="126"/>
                      <a:pt x="89" y="126"/>
                    </a:cubicBezTo>
                    <a:cubicBezTo>
                      <a:pt x="102" y="156"/>
                      <a:pt x="114" y="187"/>
                      <a:pt x="127" y="218"/>
                    </a:cubicBezTo>
                    <a:cubicBezTo>
                      <a:pt x="128" y="216"/>
                      <a:pt x="129" y="215"/>
                      <a:pt x="129" y="214"/>
                    </a:cubicBezTo>
                    <a:cubicBezTo>
                      <a:pt x="139" y="185"/>
                      <a:pt x="149" y="157"/>
                      <a:pt x="159" y="128"/>
                    </a:cubicBezTo>
                    <a:cubicBezTo>
                      <a:pt x="159" y="125"/>
                      <a:pt x="158" y="121"/>
                      <a:pt x="157" y="116"/>
                    </a:cubicBezTo>
                    <a:cubicBezTo>
                      <a:pt x="150" y="123"/>
                      <a:pt x="150" y="123"/>
                      <a:pt x="143" y="121"/>
                    </a:cubicBezTo>
                    <a:cubicBezTo>
                      <a:pt x="142" y="121"/>
                      <a:pt x="141" y="121"/>
                      <a:pt x="140" y="121"/>
                    </a:cubicBezTo>
                    <a:cubicBezTo>
                      <a:pt x="130" y="124"/>
                      <a:pt x="128" y="121"/>
                      <a:pt x="130" y="111"/>
                    </a:cubicBezTo>
                    <a:cubicBezTo>
                      <a:pt x="131" y="110"/>
                      <a:pt x="131" y="109"/>
                      <a:pt x="131" y="108"/>
                    </a:cubicBezTo>
                    <a:cubicBezTo>
                      <a:pt x="129" y="108"/>
                      <a:pt x="127" y="108"/>
                      <a:pt x="126" y="108"/>
                    </a:cubicBezTo>
                    <a:cubicBezTo>
                      <a:pt x="126" y="109"/>
                      <a:pt x="127" y="110"/>
                      <a:pt x="128" y="110"/>
                    </a:cubicBezTo>
                    <a:cubicBezTo>
                      <a:pt x="125" y="114"/>
                      <a:pt x="123" y="117"/>
                      <a:pt x="121" y="121"/>
                    </a:cubicBezTo>
                    <a:cubicBezTo>
                      <a:pt x="117" y="118"/>
                      <a:pt x="113" y="116"/>
                      <a:pt x="110" y="113"/>
                    </a:cubicBezTo>
                    <a:cubicBezTo>
                      <a:pt x="109" y="115"/>
                      <a:pt x="106" y="118"/>
                      <a:pt x="104" y="122"/>
                    </a:cubicBezTo>
                    <a:cubicBezTo>
                      <a:pt x="101" y="119"/>
                      <a:pt x="99" y="117"/>
                      <a:pt x="96" y="114"/>
                    </a:cubicBezTo>
                    <a:cubicBezTo>
                      <a:pt x="95" y="118"/>
                      <a:pt x="93" y="122"/>
                      <a:pt x="91" y="1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" name="Freeform 16">
                <a:extLst>
                  <a:ext uri="{FF2B5EF4-FFF2-40B4-BE49-F238E27FC236}">
                    <a16:creationId xmlns:a16="http://schemas.microsoft.com/office/drawing/2014/main" id="{FBAAA572-EEEF-454D-AB50-B4ECBAA504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3595" y="3736555"/>
                <a:ext cx="178570" cy="184525"/>
              </a:xfrm>
              <a:custGeom>
                <a:avLst/>
                <a:gdLst>
                  <a:gd name="T0" fmla="*/ 7 w 85"/>
                  <a:gd name="T1" fmla="*/ 87 h 87"/>
                  <a:gd name="T2" fmla="*/ 0 w 85"/>
                  <a:gd name="T3" fmla="*/ 81 h 87"/>
                  <a:gd name="T4" fmla="*/ 2 w 85"/>
                  <a:gd name="T5" fmla="*/ 72 h 87"/>
                  <a:gd name="T6" fmla="*/ 19 w 85"/>
                  <a:gd name="T7" fmla="*/ 54 h 87"/>
                  <a:gd name="T8" fmla="*/ 66 w 85"/>
                  <a:gd name="T9" fmla="*/ 6 h 87"/>
                  <a:gd name="T10" fmla="*/ 80 w 85"/>
                  <a:gd name="T11" fmla="*/ 5 h 87"/>
                  <a:gd name="T12" fmla="*/ 78 w 85"/>
                  <a:gd name="T13" fmla="*/ 18 h 87"/>
                  <a:gd name="T14" fmla="*/ 34 w 85"/>
                  <a:gd name="T15" fmla="*/ 62 h 87"/>
                  <a:gd name="T16" fmla="*/ 14 w 85"/>
                  <a:gd name="T17" fmla="*/ 82 h 87"/>
                  <a:gd name="T18" fmla="*/ 7 w 85"/>
                  <a:gd name="T19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5" h="87">
                    <a:moveTo>
                      <a:pt x="7" y="87"/>
                    </a:moveTo>
                    <a:cubicBezTo>
                      <a:pt x="4" y="85"/>
                      <a:pt x="1" y="83"/>
                      <a:pt x="0" y="81"/>
                    </a:cubicBezTo>
                    <a:cubicBezTo>
                      <a:pt x="0" y="78"/>
                      <a:pt x="0" y="74"/>
                      <a:pt x="2" y="72"/>
                    </a:cubicBezTo>
                    <a:cubicBezTo>
                      <a:pt x="7" y="65"/>
                      <a:pt x="13" y="60"/>
                      <a:pt x="19" y="54"/>
                    </a:cubicBezTo>
                    <a:cubicBezTo>
                      <a:pt x="34" y="38"/>
                      <a:pt x="50" y="22"/>
                      <a:pt x="66" y="6"/>
                    </a:cubicBezTo>
                    <a:cubicBezTo>
                      <a:pt x="70" y="2"/>
                      <a:pt x="75" y="0"/>
                      <a:pt x="80" y="5"/>
                    </a:cubicBezTo>
                    <a:cubicBezTo>
                      <a:pt x="85" y="10"/>
                      <a:pt x="82" y="14"/>
                      <a:pt x="78" y="18"/>
                    </a:cubicBezTo>
                    <a:cubicBezTo>
                      <a:pt x="63" y="33"/>
                      <a:pt x="49" y="48"/>
                      <a:pt x="34" y="62"/>
                    </a:cubicBezTo>
                    <a:cubicBezTo>
                      <a:pt x="27" y="69"/>
                      <a:pt x="21" y="76"/>
                      <a:pt x="14" y="82"/>
                    </a:cubicBezTo>
                    <a:cubicBezTo>
                      <a:pt x="13" y="84"/>
                      <a:pt x="10" y="85"/>
                      <a:pt x="7" y="8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" name="Freeform 17">
                <a:extLst>
                  <a:ext uri="{FF2B5EF4-FFF2-40B4-BE49-F238E27FC236}">
                    <a16:creationId xmlns:a16="http://schemas.microsoft.com/office/drawing/2014/main" id="{485DDE4F-3502-4393-901A-4141D6E6B8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2886" y="3754414"/>
                <a:ext cx="190475" cy="172620"/>
              </a:xfrm>
              <a:custGeom>
                <a:avLst/>
                <a:gdLst>
                  <a:gd name="T0" fmla="*/ 89 w 89"/>
                  <a:gd name="T1" fmla="*/ 74 h 81"/>
                  <a:gd name="T2" fmla="*/ 83 w 89"/>
                  <a:gd name="T3" fmla="*/ 81 h 81"/>
                  <a:gd name="T4" fmla="*/ 73 w 89"/>
                  <a:gd name="T5" fmla="*/ 79 h 81"/>
                  <a:gd name="T6" fmla="*/ 37 w 89"/>
                  <a:gd name="T7" fmla="*/ 47 h 81"/>
                  <a:gd name="T8" fmla="*/ 6 w 89"/>
                  <a:gd name="T9" fmla="*/ 18 h 81"/>
                  <a:gd name="T10" fmla="*/ 4 w 89"/>
                  <a:gd name="T11" fmla="*/ 4 h 81"/>
                  <a:gd name="T12" fmla="*/ 17 w 89"/>
                  <a:gd name="T13" fmla="*/ 5 h 81"/>
                  <a:gd name="T14" fmla="*/ 83 w 89"/>
                  <a:gd name="T15" fmla="*/ 66 h 81"/>
                  <a:gd name="T16" fmla="*/ 89 w 89"/>
                  <a:gd name="T17" fmla="*/ 7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9" h="81">
                    <a:moveTo>
                      <a:pt x="89" y="74"/>
                    </a:moveTo>
                    <a:cubicBezTo>
                      <a:pt x="87" y="77"/>
                      <a:pt x="85" y="80"/>
                      <a:pt x="83" y="81"/>
                    </a:cubicBezTo>
                    <a:cubicBezTo>
                      <a:pt x="80" y="81"/>
                      <a:pt x="75" y="81"/>
                      <a:pt x="73" y="79"/>
                    </a:cubicBezTo>
                    <a:cubicBezTo>
                      <a:pt x="61" y="68"/>
                      <a:pt x="49" y="57"/>
                      <a:pt x="37" y="47"/>
                    </a:cubicBezTo>
                    <a:cubicBezTo>
                      <a:pt x="27" y="37"/>
                      <a:pt x="16" y="28"/>
                      <a:pt x="6" y="18"/>
                    </a:cubicBezTo>
                    <a:cubicBezTo>
                      <a:pt x="1" y="13"/>
                      <a:pt x="0" y="8"/>
                      <a:pt x="4" y="4"/>
                    </a:cubicBezTo>
                    <a:cubicBezTo>
                      <a:pt x="9" y="0"/>
                      <a:pt x="13" y="2"/>
                      <a:pt x="17" y="5"/>
                    </a:cubicBezTo>
                    <a:cubicBezTo>
                      <a:pt x="39" y="26"/>
                      <a:pt x="61" y="46"/>
                      <a:pt x="83" y="66"/>
                    </a:cubicBezTo>
                    <a:cubicBezTo>
                      <a:pt x="85" y="68"/>
                      <a:pt x="87" y="71"/>
                      <a:pt x="89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" name="Freeform 18">
                <a:extLst>
                  <a:ext uri="{FF2B5EF4-FFF2-40B4-BE49-F238E27FC236}">
                    <a16:creationId xmlns:a16="http://schemas.microsoft.com/office/drawing/2014/main" id="{E8516825-29D8-4580-979A-48524F0F44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0741" y="4385362"/>
                <a:ext cx="184525" cy="178570"/>
              </a:xfrm>
              <a:custGeom>
                <a:avLst/>
                <a:gdLst>
                  <a:gd name="T0" fmla="*/ 86 w 86"/>
                  <a:gd name="T1" fmla="*/ 7 h 85"/>
                  <a:gd name="T2" fmla="*/ 81 w 86"/>
                  <a:gd name="T3" fmla="*/ 14 h 85"/>
                  <a:gd name="T4" fmla="*/ 17 w 86"/>
                  <a:gd name="T5" fmla="*/ 79 h 85"/>
                  <a:gd name="T6" fmla="*/ 4 w 86"/>
                  <a:gd name="T7" fmla="*/ 80 h 85"/>
                  <a:gd name="T8" fmla="*/ 5 w 86"/>
                  <a:gd name="T9" fmla="*/ 68 h 85"/>
                  <a:gd name="T10" fmla="*/ 69 w 86"/>
                  <a:gd name="T11" fmla="*/ 3 h 85"/>
                  <a:gd name="T12" fmla="*/ 80 w 86"/>
                  <a:gd name="T13" fmla="*/ 0 h 85"/>
                  <a:gd name="T14" fmla="*/ 86 w 86"/>
                  <a:gd name="T15" fmla="*/ 7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6" h="85">
                    <a:moveTo>
                      <a:pt x="86" y="7"/>
                    </a:moveTo>
                    <a:cubicBezTo>
                      <a:pt x="84" y="10"/>
                      <a:pt x="83" y="13"/>
                      <a:pt x="81" y="14"/>
                    </a:cubicBezTo>
                    <a:cubicBezTo>
                      <a:pt x="60" y="36"/>
                      <a:pt x="39" y="58"/>
                      <a:pt x="17" y="79"/>
                    </a:cubicBezTo>
                    <a:cubicBezTo>
                      <a:pt x="13" y="83"/>
                      <a:pt x="9" y="85"/>
                      <a:pt x="4" y="80"/>
                    </a:cubicBezTo>
                    <a:cubicBezTo>
                      <a:pt x="0" y="76"/>
                      <a:pt x="1" y="72"/>
                      <a:pt x="5" y="68"/>
                    </a:cubicBezTo>
                    <a:cubicBezTo>
                      <a:pt x="27" y="46"/>
                      <a:pt x="48" y="25"/>
                      <a:pt x="69" y="3"/>
                    </a:cubicBezTo>
                    <a:cubicBezTo>
                      <a:pt x="71" y="1"/>
                      <a:pt x="76" y="0"/>
                      <a:pt x="80" y="0"/>
                    </a:cubicBezTo>
                    <a:cubicBezTo>
                      <a:pt x="82" y="1"/>
                      <a:pt x="84" y="5"/>
                      <a:pt x="86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" name="Freeform 19">
                <a:extLst>
                  <a:ext uri="{FF2B5EF4-FFF2-40B4-BE49-F238E27FC236}">
                    <a16:creationId xmlns:a16="http://schemas.microsoft.com/office/drawing/2014/main" id="{5C7613BF-3AFA-4B75-AEBD-2083DE21B7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9549" y="4361553"/>
                <a:ext cx="190475" cy="178570"/>
              </a:xfrm>
              <a:custGeom>
                <a:avLst/>
                <a:gdLst>
                  <a:gd name="T0" fmla="*/ 89 w 89"/>
                  <a:gd name="T1" fmla="*/ 74 h 82"/>
                  <a:gd name="T2" fmla="*/ 83 w 89"/>
                  <a:gd name="T3" fmla="*/ 81 h 82"/>
                  <a:gd name="T4" fmla="*/ 73 w 89"/>
                  <a:gd name="T5" fmla="*/ 80 h 82"/>
                  <a:gd name="T6" fmla="*/ 54 w 89"/>
                  <a:gd name="T7" fmla="*/ 63 h 82"/>
                  <a:gd name="T8" fmla="*/ 5 w 89"/>
                  <a:gd name="T9" fmla="*/ 18 h 82"/>
                  <a:gd name="T10" fmla="*/ 3 w 89"/>
                  <a:gd name="T11" fmla="*/ 5 h 82"/>
                  <a:gd name="T12" fmla="*/ 16 w 89"/>
                  <a:gd name="T13" fmla="*/ 6 h 82"/>
                  <a:gd name="T14" fmla="*/ 17 w 89"/>
                  <a:gd name="T15" fmla="*/ 6 h 82"/>
                  <a:gd name="T16" fmla="*/ 82 w 89"/>
                  <a:gd name="T17" fmla="*/ 66 h 82"/>
                  <a:gd name="T18" fmla="*/ 89 w 89"/>
                  <a:gd name="T19" fmla="*/ 74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9" h="82">
                    <a:moveTo>
                      <a:pt x="89" y="74"/>
                    </a:moveTo>
                    <a:cubicBezTo>
                      <a:pt x="86" y="77"/>
                      <a:pt x="85" y="81"/>
                      <a:pt x="83" y="81"/>
                    </a:cubicBezTo>
                    <a:cubicBezTo>
                      <a:pt x="80" y="82"/>
                      <a:pt x="75" y="81"/>
                      <a:pt x="73" y="80"/>
                    </a:cubicBezTo>
                    <a:cubicBezTo>
                      <a:pt x="66" y="74"/>
                      <a:pt x="61" y="69"/>
                      <a:pt x="54" y="63"/>
                    </a:cubicBezTo>
                    <a:cubicBezTo>
                      <a:pt x="38" y="48"/>
                      <a:pt x="21" y="33"/>
                      <a:pt x="5" y="18"/>
                    </a:cubicBezTo>
                    <a:cubicBezTo>
                      <a:pt x="1" y="14"/>
                      <a:pt x="0" y="9"/>
                      <a:pt x="3" y="5"/>
                    </a:cubicBezTo>
                    <a:cubicBezTo>
                      <a:pt x="7" y="0"/>
                      <a:pt x="12" y="2"/>
                      <a:pt x="16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39" y="26"/>
                      <a:pt x="60" y="46"/>
                      <a:pt x="82" y="66"/>
                    </a:cubicBezTo>
                    <a:cubicBezTo>
                      <a:pt x="84" y="68"/>
                      <a:pt x="86" y="71"/>
                      <a:pt x="89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" name="Freeform 21">
                <a:extLst>
                  <a:ext uri="{FF2B5EF4-FFF2-40B4-BE49-F238E27FC236}">
                    <a16:creationId xmlns:a16="http://schemas.microsoft.com/office/drawing/2014/main" id="{E1F3D257-0A2D-4983-A081-E5BEE3FAC7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0030" y="4129410"/>
                <a:ext cx="238094" cy="41668"/>
              </a:xfrm>
              <a:custGeom>
                <a:avLst/>
                <a:gdLst>
                  <a:gd name="T0" fmla="*/ 55 w 111"/>
                  <a:gd name="T1" fmla="*/ 1 h 17"/>
                  <a:gd name="T2" fmla="*/ 101 w 111"/>
                  <a:gd name="T3" fmla="*/ 1 h 17"/>
                  <a:gd name="T4" fmla="*/ 111 w 111"/>
                  <a:gd name="T5" fmla="*/ 9 h 17"/>
                  <a:gd name="T6" fmla="*/ 101 w 111"/>
                  <a:gd name="T7" fmla="*/ 17 h 17"/>
                  <a:gd name="T8" fmla="*/ 10 w 111"/>
                  <a:gd name="T9" fmla="*/ 17 h 17"/>
                  <a:gd name="T10" fmla="*/ 0 w 111"/>
                  <a:gd name="T11" fmla="*/ 9 h 17"/>
                  <a:gd name="T12" fmla="*/ 10 w 111"/>
                  <a:gd name="T13" fmla="*/ 1 h 17"/>
                  <a:gd name="T14" fmla="*/ 55 w 111"/>
                  <a:gd name="T15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" h="17">
                    <a:moveTo>
                      <a:pt x="55" y="1"/>
                    </a:moveTo>
                    <a:cubicBezTo>
                      <a:pt x="71" y="1"/>
                      <a:pt x="86" y="1"/>
                      <a:pt x="101" y="1"/>
                    </a:cubicBezTo>
                    <a:cubicBezTo>
                      <a:pt x="107" y="0"/>
                      <a:pt x="111" y="3"/>
                      <a:pt x="111" y="9"/>
                    </a:cubicBezTo>
                    <a:cubicBezTo>
                      <a:pt x="111" y="15"/>
                      <a:pt x="106" y="17"/>
                      <a:pt x="101" y="17"/>
                    </a:cubicBezTo>
                    <a:cubicBezTo>
                      <a:pt x="71" y="17"/>
                      <a:pt x="40" y="17"/>
                      <a:pt x="10" y="17"/>
                    </a:cubicBezTo>
                    <a:cubicBezTo>
                      <a:pt x="5" y="17"/>
                      <a:pt x="0" y="15"/>
                      <a:pt x="0" y="9"/>
                    </a:cubicBezTo>
                    <a:cubicBezTo>
                      <a:pt x="0" y="2"/>
                      <a:pt x="4" y="1"/>
                      <a:pt x="10" y="1"/>
                    </a:cubicBezTo>
                    <a:cubicBezTo>
                      <a:pt x="25" y="1"/>
                      <a:pt x="40" y="1"/>
                      <a:pt x="55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" name="Freeform 22">
                <a:extLst>
                  <a:ext uri="{FF2B5EF4-FFF2-40B4-BE49-F238E27FC236}">
                    <a16:creationId xmlns:a16="http://schemas.microsoft.com/office/drawing/2014/main" id="{069D6D4E-6F69-454D-BCAA-A8C06DAD85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3596" y="3593698"/>
                <a:ext cx="35714" cy="238094"/>
              </a:xfrm>
              <a:custGeom>
                <a:avLst/>
                <a:gdLst>
                  <a:gd name="T0" fmla="*/ 17 w 17"/>
                  <a:gd name="T1" fmla="*/ 55 h 111"/>
                  <a:gd name="T2" fmla="*/ 17 w 17"/>
                  <a:gd name="T3" fmla="*/ 100 h 111"/>
                  <a:gd name="T4" fmla="*/ 9 w 17"/>
                  <a:gd name="T5" fmla="*/ 111 h 111"/>
                  <a:gd name="T6" fmla="*/ 0 w 17"/>
                  <a:gd name="T7" fmla="*/ 100 h 111"/>
                  <a:gd name="T8" fmla="*/ 0 w 17"/>
                  <a:gd name="T9" fmla="*/ 11 h 111"/>
                  <a:gd name="T10" fmla="*/ 9 w 17"/>
                  <a:gd name="T11" fmla="*/ 0 h 111"/>
                  <a:gd name="T12" fmla="*/ 17 w 17"/>
                  <a:gd name="T13" fmla="*/ 11 h 111"/>
                  <a:gd name="T14" fmla="*/ 17 w 17"/>
                  <a:gd name="T15" fmla="*/ 55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11">
                    <a:moveTo>
                      <a:pt x="17" y="55"/>
                    </a:moveTo>
                    <a:cubicBezTo>
                      <a:pt x="17" y="70"/>
                      <a:pt x="17" y="85"/>
                      <a:pt x="17" y="100"/>
                    </a:cubicBezTo>
                    <a:cubicBezTo>
                      <a:pt x="17" y="106"/>
                      <a:pt x="15" y="110"/>
                      <a:pt x="9" y="111"/>
                    </a:cubicBezTo>
                    <a:cubicBezTo>
                      <a:pt x="4" y="111"/>
                      <a:pt x="0" y="107"/>
                      <a:pt x="0" y="100"/>
                    </a:cubicBezTo>
                    <a:cubicBezTo>
                      <a:pt x="0" y="70"/>
                      <a:pt x="0" y="41"/>
                      <a:pt x="0" y="11"/>
                    </a:cubicBezTo>
                    <a:cubicBezTo>
                      <a:pt x="0" y="5"/>
                      <a:pt x="2" y="0"/>
                      <a:pt x="9" y="0"/>
                    </a:cubicBezTo>
                    <a:cubicBezTo>
                      <a:pt x="16" y="0"/>
                      <a:pt x="17" y="5"/>
                      <a:pt x="17" y="11"/>
                    </a:cubicBezTo>
                    <a:cubicBezTo>
                      <a:pt x="17" y="26"/>
                      <a:pt x="17" y="41"/>
                      <a:pt x="17" y="5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13" name="TextBox 36">
            <a:extLst>
              <a:ext uri="{FF2B5EF4-FFF2-40B4-BE49-F238E27FC236}">
                <a16:creationId xmlns:a16="http://schemas.microsoft.com/office/drawing/2014/main" id="{EBEC723E-331F-4BA1-876A-B2E9A79F3B73}"/>
              </a:ext>
            </a:extLst>
          </p:cNvPr>
          <p:cNvSpPr txBox="1"/>
          <p:nvPr/>
        </p:nvSpPr>
        <p:spPr>
          <a:xfrm>
            <a:off x="5287776" y="4980279"/>
            <a:ext cx="5662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4" name="TextBox 37">
            <a:extLst>
              <a:ext uri="{FF2B5EF4-FFF2-40B4-BE49-F238E27FC236}">
                <a16:creationId xmlns:a16="http://schemas.microsoft.com/office/drawing/2014/main" id="{AF146B92-6D54-44A8-8B97-AA826EF5BAF9}"/>
              </a:ext>
            </a:extLst>
          </p:cNvPr>
          <p:cNvSpPr txBox="1"/>
          <p:nvPr/>
        </p:nvSpPr>
        <p:spPr>
          <a:xfrm>
            <a:off x="7195086" y="3771589"/>
            <a:ext cx="554945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L</a:t>
            </a:r>
            <a:r>
              <a:rPr lang="en-US" altLang="ko-KR" dirty="0">
                <a:cs typeface="Arial" pitchFamily="34" charset="0"/>
              </a:rPr>
              <a:t>OREM IPSUM DOLOR SIT AMET,</a:t>
            </a:r>
          </a:p>
          <a:p>
            <a:r>
              <a:rPr lang="en-US" altLang="ko-KR" dirty="0">
                <a:cs typeface="Arial" pitchFamily="34" charset="0"/>
              </a:rPr>
              <a:t>CU USU AGAM INTEGRE IMPEDIT.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5" name="TextBox 38">
            <a:extLst>
              <a:ext uri="{FF2B5EF4-FFF2-40B4-BE49-F238E27FC236}">
                <a16:creationId xmlns:a16="http://schemas.microsoft.com/office/drawing/2014/main" id="{4F8D95A4-27D3-411A-A2B2-433A83E3CFE2}"/>
              </a:ext>
            </a:extLst>
          </p:cNvPr>
          <p:cNvSpPr txBox="1"/>
          <p:nvPr/>
        </p:nvSpPr>
        <p:spPr>
          <a:xfrm>
            <a:off x="7195086" y="2091460"/>
            <a:ext cx="55494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7FB3FF61-8010-426F-8577-75C2E46BA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939" y="1137241"/>
            <a:ext cx="3364373" cy="491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98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ágrima 3"/>
          <p:cNvSpPr/>
          <p:nvPr/>
        </p:nvSpPr>
        <p:spPr>
          <a:xfrm rot="10800000">
            <a:off x="0" y="1676400"/>
            <a:ext cx="5181600" cy="5181600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3" name="TextBox 38">
            <a:extLst>
              <a:ext uri="{FF2B5EF4-FFF2-40B4-BE49-F238E27FC236}">
                <a16:creationId xmlns:a16="http://schemas.microsoft.com/office/drawing/2014/main" id="{68EFA174-C088-4D6D-938D-7204798D3E73}"/>
              </a:ext>
            </a:extLst>
          </p:cNvPr>
          <p:cNvSpPr txBox="1"/>
          <p:nvPr/>
        </p:nvSpPr>
        <p:spPr>
          <a:xfrm>
            <a:off x="533029" y="415060"/>
            <a:ext cx="55494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bg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2F68855-12D0-4C1D-824D-837EB1F9A5B2}"/>
              </a:ext>
            </a:extLst>
          </p:cNvPr>
          <p:cNvGrpSpPr/>
          <p:nvPr/>
        </p:nvGrpSpPr>
        <p:grpSpPr>
          <a:xfrm>
            <a:off x="6355508" y="2910460"/>
            <a:ext cx="3811749" cy="1437566"/>
            <a:chOff x="395534" y="3496541"/>
            <a:chExt cx="3972999" cy="1989465"/>
          </a:xfrm>
          <a:noFill/>
        </p:grpSpPr>
        <p:sp>
          <p:nvSpPr>
            <p:cNvPr id="35" name="TextBox 6">
              <a:extLst>
                <a:ext uri="{FF2B5EF4-FFF2-40B4-BE49-F238E27FC236}">
                  <a16:creationId xmlns:a16="http://schemas.microsoft.com/office/drawing/2014/main" id="{FD73CB51-7FAD-4E7B-9908-D586A939DFC3}"/>
                </a:ext>
              </a:extLst>
            </p:cNvPr>
            <p:cNvSpPr txBox="1"/>
            <p:nvPr/>
          </p:nvSpPr>
          <p:spPr>
            <a:xfrm>
              <a:off x="395534" y="3496541"/>
              <a:ext cx="3972999" cy="46852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7">
              <a:extLst>
                <a:ext uri="{FF2B5EF4-FFF2-40B4-BE49-F238E27FC236}">
                  <a16:creationId xmlns:a16="http://schemas.microsoft.com/office/drawing/2014/main" id="{8BBFD870-254B-4D87-B6FF-8164A9153BF4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0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37" name="Group 33">
            <a:extLst>
              <a:ext uri="{FF2B5EF4-FFF2-40B4-BE49-F238E27FC236}">
                <a16:creationId xmlns:a16="http://schemas.microsoft.com/office/drawing/2014/main" id="{92F68855-12D0-4C1D-824D-837EB1F9A5B2}"/>
              </a:ext>
            </a:extLst>
          </p:cNvPr>
          <p:cNvGrpSpPr/>
          <p:nvPr/>
        </p:nvGrpSpPr>
        <p:grpSpPr>
          <a:xfrm>
            <a:off x="6355507" y="4935203"/>
            <a:ext cx="3811749" cy="1437566"/>
            <a:chOff x="395534" y="3496541"/>
            <a:chExt cx="3972999" cy="1989465"/>
          </a:xfrm>
          <a:noFill/>
        </p:grpSpPr>
        <p:sp>
          <p:nvSpPr>
            <p:cNvPr id="38" name="TextBox 6">
              <a:extLst>
                <a:ext uri="{FF2B5EF4-FFF2-40B4-BE49-F238E27FC236}">
                  <a16:creationId xmlns:a16="http://schemas.microsoft.com/office/drawing/2014/main" id="{FD73CB51-7FAD-4E7B-9908-D586A939DFC3}"/>
                </a:ext>
              </a:extLst>
            </p:cNvPr>
            <p:cNvSpPr txBox="1"/>
            <p:nvPr/>
          </p:nvSpPr>
          <p:spPr>
            <a:xfrm>
              <a:off x="395534" y="3496541"/>
              <a:ext cx="3972999" cy="46852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7">
              <a:extLst>
                <a:ext uri="{FF2B5EF4-FFF2-40B4-BE49-F238E27FC236}">
                  <a16:creationId xmlns:a16="http://schemas.microsoft.com/office/drawing/2014/main" id="{8BBFD870-254B-4D87-B6FF-8164A9153BF4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0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43" name="Group 33">
            <a:extLst>
              <a:ext uri="{FF2B5EF4-FFF2-40B4-BE49-F238E27FC236}">
                <a16:creationId xmlns:a16="http://schemas.microsoft.com/office/drawing/2014/main" id="{92F68855-12D0-4C1D-824D-837EB1F9A5B2}"/>
              </a:ext>
            </a:extLst>
          </p:cNvPr>
          <p:cNvGrpSpPr/>
          <p:nvPr/>
        </p:nvGrpSpPr>
        <p:grpSpPr>
          <a:xfrm>
            <a:off x="6355507" y="629800"/>
            <a:ext cx="3811749" cy="1437566"/>
            <a:chOff x="395534" y="3496541"/>
            <a:chExt cx="3972999" cy="1989465"/>
          </a:xfrm>
          <a:noFill/>
        </p:grpSpPr>
        <p:sp>
          <p:nvSpPr>
            <p:cNvPr id="44" name="TextBox 6">
              <a:extLst>
                <a:ext uri="{FF2B5EF4-FFF2-40B4-BE49-F238E27FC236}">
                  <a16:creationId xmlns:a16="http://schemas.microsoft.com/office/drawing/2014/main" id="{FD73CB51-7FAD-4E7B-9908-D586A939DFC3}"/>
                </a:ext>
              </a:extLst>
            </p:cNvPr>
            <p:cNvSpPr txBox="1"/>
            <p:nvPr/>
          </p:nvSpPr>
          <p:spPr>
            <a:xfrm>
              <a:off x="395534" y="3496541"/>
              <a:ext cx="3972999" cy="46852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7">
              <a:extLst>
                <a:ext uri="{FF2B5EF4-FFF2-40B4-BE49-F238E27FC236}">
                  <a16:creationId xmlns:a16="http://schemas.microsoft.com/office/drawing/2014/main" id="{8BBFD870-254B-4D87-B6FF-8164A9153BF4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0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029" y="2563920"/>
            <a:ext cx="3874155" cy="414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84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texto 1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Freeform 2684">
            <a:extLst>
              <a:ext uri="{FF2B5EF4-FFF2-40B4-BE49-F238E27FC236}">
                <a16:creationId xmlns:a16="http://schemas.microsoft.com/office/drawing/2014/main" id="{D2E32E58-89FA-481D-8272-D97B75A26686}"/>
              </a:ext>
            </a:extLst>
          </p:cNvPr>
          <p:cNvSpPr>
            <a:spLocks/>
          </p:cNvSpPr>
          <p:nvPr/>
        </p:nvSpPr>
        <p:spPr bwMode="auto">
          <a:xfrm>
            <a:off x="10383811" y="5850670"/>
            <a:ext cx="586745" cy="895559"/>
          </a:xfrm>
          <a:custGeom>
            <a:avLst/>
            <a:gdLst>
              <a:gd name="T0" fmla="*/ 64 w 76"/>
              <a:gd name="T1" fmla="*/ 116 h 116"/>
              <a:gd name="T2" fmla="*/ 76 w 76"/>
              <a:gd name="T3" fmla="*/ 109 h 116"/>
              <a:gd name="T4" fmla="*/ 12 w 76"/>
              <a:gd name="T5" fmla="*/ 0 h 116"/>
              <a:gd name="T6" fmla="*/ 0 w 76"/>
              <a:gd name="T7" fmla="*/ 8 h 116"/>
              <a:gd name="T8" fmla="*/ 64 w 76"/>
              <a:gd name="T9" fmla="*/ 116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6" h="116">
                <a:moveTo>
                  <a:pt x="64" y="116"/>
                </a:moveTo>
                <a:lnTo>
                  <a:pt x="76" y="109"/>
                </a:lnTo>
                <a:lnTo>
                  <a:pt x="12" y="0"/>
                </a:lnTo>
                <a:lnTo>
                  <a:pt x="0" y="8"/>
                </a:lnTo>
                <a:lnTo>
                  <a:pt x="64" y="11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Rectangle 2697">
            <a:extLst>
              <a:ext uri="{FF2B5EF4-FFF2-40B4-BE49-F238E27FC236}">
                <a16:creationId xmlns:a16="http://schemas.microsoft.com/office/drawing/2014/main" id="{C4651CDF-5F12-452D-BA84-EB5BBD28F4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204" y="2397348"/>
            <a:ext cx="2261176" cy="3728771"/>
          </a:xfrm>
          <a:prstGeom prst="rect">
            <a:avLst/>
          </a:prstGeom>
          <a:solidFill>
            <a:srgbClr val="FFD30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Rectangle 2698">
            <a:extLst>
              <a:ext uri="{FF2B5EF4-FFF2-40B4-BE49-F238E27FC236}">
                <a16:creationId xmlns:a16="http://schemas.microsoft.com/office/drawing/2014/main" id="{5684148A-7C11-4C01-8680-BAE8ABC00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204" y="2397348"/>
            <a:ext cx="2261176" cy="3728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Rectangle 2699">
            <a:extLst>
              <a:ext uri="{FF2B5EF4-FFF2-40B4-BE49-F238E27FC236}">
                <a16:creationId xmlns:a16="http://schemas.microsoft.com/office/drawing/2014/main" id="{C6C13376-1088-4EEB-855E-EC2DC56D2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284" y="2397348"/>
            <a:ext cx="2261176" cy="3728771"/>
          </a:xfrm>
          <a:prstGeom prst="rect">
            <a:avLst/>
          </a:prstGeom>
          <a:solidFill>
            <a:srgbClr val="FFD30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Rectangle 2700">
            <a:extLst>
              <a:ext uri="{FF2B5EF4-FFF2-40B4-BE49-F238E27FC236}">
                <a16:creationId xmlns:a16="http://schemas.microsoft.com/office/drawing/2014/main" id="{D9E29AAB-BF08-43ED-AC2E-DF2271FE0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284" y="2397348"/>
            <a:ext cx="2261176" cy="3728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TextBox 41">
            <a:extLst>
              <a:ext uri="{FF2B5EF4-FFF2-40B4-BE49-F238E27FC236}">
                <a16:creationId xmlns:a16="http://schemas.microsoft.com/office/drawing/2014/main" id="{D76C2780-F8F9-4097-A700-FE607BA2FD3C}"/>
              </a:ext>
            </a:extLst>
          </p:cNvPr>
          <p:cNvSpPr txBox="1"/>
          <p:nvPr/>
        </p:nvSpPr>
        <p:spPr>
          <a:xfrm>
            <a:off x="923508" y="2544537"/>
            <a:ext cx="19573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1" name="TextBox 41">
            <a:extLst>
              <a:ext uri="{FF2B5EF4-FFF2-40B4-BE49-F238E27FC236}">
                <a16:creationId xmlns:a16="http://schemas.microsoft.com/office/drawing/2014/main" id="{34CCAC7B-DBA2-486D-BE94-B377E39FCF8D}"/>
              </a:ext>
            </a:extLst>
          </p:cNvPr>
          <p:cNvSpPr txBox="1"/>
          <p:nvPr/>
        </p:nvSpPr>
        <p:spPr>
          <a:xfrm>
            <a:off x="3466219" y="2558919"/>
            <a:ext cx="19573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207" y="1763915"/>
            <a:ext cx="3872387" cy="442356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9425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34191FCB-4EE4-49DD-8DAE-E5932C4AFCD9}"/>
              </a:ext>
            </a:extLst>
          </p:cNvPr>
          <p:cNvSpPr txBox="1"/>
          <p:nvPr/>
        </p:nvSpPr>
        <p:spPr>
          <a:xfrm>
            <a:off x="773714" y="1482275"/>
            <a:ext cx="63063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grpSp>
        <p:nvGrpSpPr>
          <p:cNvPr id="43" name="그룹 2">
            <a:extLst>
              <a:ext uri="{FF2B5EF4-FFF2-40B4-BE49-F238E27FC236}">
                <a16:creationId xmlns:a16="http://schemas.microsoft.com/office/drawing/2014/main" id="{464FE394-0B1D-4E2D-88A3-C0EAFF5D4487}"/>
              </a:ext>
            </a:extLst>
          </p:cNvPr>
          <p:cNvGrpSpPr/>
          <p:nvPr/>
        </p:nvGrpSpPr>
        <p:grpSpPr>
          <a:xfrm>
            <a:off x="2835212" y="4479192"/>
            <a:ext cx="1893253" cy="1502077"/>
            <a:chOff x="4986771" y="4655451"/>
            <a:chExt cx="1996552" cy="1502077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C5D5FD3-79F9-426E-A135-5CA948A6404A}"/>
                </a:ext>
              </a:extLst>
            </p:cNvPr>
            <p:cNvSpPr txBox="1"/>
            <p:nvPr/>
          </p:nvSpPr>
          <p:spPr>
            <a:xfrm>
              <a:off x="4986771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DF82613-3BCD-40C1-9011-DC8E0BD568B7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그룹 23">
            <a:extLst>
              <a:ext uri="{FF2B5EF4-FFF2-40B4-BE49-F238E27FC236}">
                <a16:creationId xmlns:a16="http://schemas.microsoft.com/office/drawing/2014/main" id="{C35CAF1A-DA85-4892-89C5-596106F5E27E}"/>
              </a:ext>
            </a:extLst>
          </p:cNvPr>
          <p:cNvGrpSpPr/>
          <p:nvPr/>
        </p:nvGrpSpPr>
        <p:grpSpPr>
          <a:xfrm>
            <a:off x="732421" y="4479192"/>
            <a:ext cx="1893253" cy="1502077"/>
            <a:chOff x="3059832" y="4655451"/>
            <a:chExt cx="1996552" cy="1502077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CB7C619-7DF5-4B8E-919A-9FFD39935425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BDBC3E1-EBC5-4C95-A99C-8BE3AFEF57B1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그룹 1">
            <a:extLst>
              <a:ext uri="{FF2B5EF4-FFF2-40B4-BE49-F238E27FC236}">
                <a16:creationId xmlns:a16="http://schemas.microsoft.com/office/drawing/2014/main" id="{49D6960D-13E7-4ED8-8E0F-DF9180A35AA0}"/>
              </a:ext>
            </a:extLst>
          </p:cNvPr>
          <p:cNvGrpSpPr/>
          <p:nvPr/>
        </p:nvGrpSpPr>
        <p:grpSpPr>
          <a:xfrm>
            <a:off x="4938001" y="4479192"/>
            <a:ext cx="1893253" cy="1502077"/>
            <a:chOff x="6913710" y="4655451"/>
            <a:chExt cx="1996552" cy="150207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ABE303E-776B-4DF9-ADD1-335F57263558}"/>
                </a:ext>
              </a:extLst>
            </p:cNvPr>
            <p:cNvSpPr txBox="1"/>
            <p:nvPr/>
          </p:nvSpPr>
          <p:spPr>
            <a:xfrm>
              <a:off x="6913710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EF7FB21-4D3B-46C2-9C18-CE509A9126F1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3906" y="287975"/>
            <a:ext cx="11573197" cy="724247"/>
          </a:xfrm>
          <a:prstGeom prst="rect">
            <a:avLst/>
          </a:prstGeom>
          <a:noFill/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rgbClr val="007934"/>
                </a:solidFill>
              </a:rPr>
              <a:t>Infographic Style</a:t>
            </a:r>
          </a:p>
        </p:txBody>
      </p:sp>
      <p:sp>
        <p:nvSpPr>
          <p:cNvPr id="60" name="Freeform 49"/>
          <p:cNvSpPr>
            <a:spLocks/>
          </p:cNvSpPr>
          <p:nvPr/>
        </p:nvSpPr>
        <p:spPr bwMode="auto">
          <a:xfrm>
            <a:off x="6270653" y="2237272"/>
            <a:ext cx="731251" cy="1859362"/>
          </a:xfrm>
          <a:custGeom>
            <a:avLst/>
            <a:gdLst>
              <a:gd name="T0" fmla="*/ 2 w 15"/>
              <a:gd name="T1" fmla="*/ 24 h 24"/>
              <a:gd name="T2" fmla="*/ 0 w 15"/>
              <a:gd name="T3" fmla="*/ 23 h 24"/>
              <a:gd name="T4" fmla="*/ 13 w 15"/>
              <a:gd name="T5" fmla="*/ 0 h 24"/>
              <a:gd name="T6" fmla="*/ 15 w 15"/>
              <a:gd name="T7" fmla="*/ 2 h 24"/>
              <a:gd name="T8" fmla="*/ 2 w 15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24">
                <a:moveTo>
                  <a:pt x="2" y="24"/>
                </a:moveTo>
                <a:lnTo>
                  <a:pt x="0" y="23"/>
                </a:lnTo>
                <a:lnTo>
                  <a:pt x="13" y="0"/>
                </a:lnTo>
                <a:lnTo>
                  <a:pt x="15" y="2"/>
                </a:lnTo>
                <a:lnTo>
                  <a:pt x="2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Freeform 50"/>
          <p:cNvSpPr>
            <a:spLocks/>
          </p:cNvSpPr>
          <p:nvPr/>
        </p:nvSpPr>
        <p:spPr bwMode="auto">
          <a:xfrm>
            <a:off x="6273827" y="2240447"/>
            <a:ext cx="779985" cy="1859362"/>
          </a:xfrm>
          <a:custGeom>
            <a:avLst/>
            <a:gdLst>
              <a:gd name="T0" fmla="*/ 3 w 16"/>
              <a:gd name="T1" fmla="*/ 24 h 24"/>
              <a:gd name="T2" fmla="*/ 0 w 16"/>
              <a:gd name="T3" fmla="*/ 22 h 24"/>
              <a:gd name="T4" fmla="*/ 13 w 16"/>
              <a:gd name="T5" fmla="*/ 0 h 24"/>
              <a:gd name="T6" fmla="*/ 16 w 16"/>
              <a:gd name="T7" fmla="*/ 1 h 24"/>
              <a:gd name="T8" fmla="*/ 3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3" y="24"/>
                </a:moveTo>
                <a:lnTo>
                  <a:pt x="0" y="22"/>
                </a:lnTo>
                <a:lnTo>
                  <a:pt x="13" y="0"/>
                </a:lnTo>
                <a:lnTo>
                  <a:pt x="16" y="1"/>
                </a:lnTo>
                <a:lnTo>
                  <a:pt x="3" y="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Freeform 51"/>
          <p:cNvSpPr>
            <a:spLocks/>
          </p:cNvSpPr>
          <p:nvPr/>
        </p:nvSpPr>
        <p:spPr bwMode="auto">
          <a:xfrm>
            <a:off x="6273827" y="2240447"/>
            <a:ext cx="779985" cy="1859362"/>
          </a:xfrm>
          <a:custGeom>
            <a:avLst/>
            <a:gdLst>
              <a:gd name="T0" fmla="*/ 3 w 16"/>
              <a:gd name="T1" fmla="*/ 24 h 24"/>
              <a:gd name="T2" fmla="*/ 0 w 16"/>
              <a:gd name="T3" fmla="*/ 22 h 24"/>
              <a:gd name="T4" fmla="*/ 13 w 16"/>
              <a:gd name="T5" fmla="*/ 0 h 24"/>
              <a:gd name="T6" fmla="*/ 16 w 16"/>
              <a:gd name="T7" fmla="*/ 1 h 24"/>
              <a:gd name="T8" fmla="*/ 3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3" y="24"/>
                </a:moveTo>
                <a:lnTo>
                  <a:pt x="0" y="22"/>
                </a:lnTo>
                <a:lnTo>
                  <a:pt x="13" y="0"/>
                </a:lnTo>
                <a:lnTo>
                  <a:pt x="16" y="1"/>
                </a:lnTo>
                <a:lnTo>
                  <a:pt x="3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" name="Freeform 53"/>
          <p:cNvSpPr>
            <a:spLocks/>
          </p:cNvSpPr>
          <p:nvPr/>
        </p:nvSpPr>
        <p:spPr bwMode="auto">
          <a:xfrm>
            <a:off x="6278590" y="2242035"/>
            <a:ext cx="779985" cy="1859362"/>
          </a:xfrm>
          <a:custGeom>
            <a:avLst/>
            <a:gdLst>
              <a:gd name="T0" fmla="*/ 2 w 16"/>
              <a:gd name="T1" fmla="*/ 24 h 24"/>
              <a:gd name="T2" fmla="*/ 0 w 16"/>
              <a:gd name="T3" fmla="*/ 23 h 24"/>
              <a:gd name="T4" fmla="*/ 13 w 16"/>
              <a:gd name="T5" fmla="*/ 0 h 24"/>
              <a:gd name="T6" fmla="*/ 16 w 16"/>
              <a:gd name="T7" fmla="*/ 2 h 24"/>
              <a:gd name="T8" fmla="*/ 2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2" y="24"/>
                </a:moveTo>
                <a:lnTo>
                  <a:pt x="0" y="23"/>
                </a:lnTo>
                <a:lnTo>
                  <a:pt x="13" y="0"/>
                </a:lnTo>
                <a:lnTo>
                  <a:pt x="16" y="2"/>
                </a:lnTo>
                <a:lnTo>
                  <a:pt x="2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" name="Freeform 55"/>
          <p:cNvSpPr>
            <a:spLocks/>
          </p:cNvSpPr>
          <p:nvPr/>
        </p:nvSpPr>
        <p:spPr bwMode="auto">
          <a:xfrm>
            <a:off x="6297641" y="2238860"/>
            <a:ext cx="731251" cy="1859362"/>
          </a:xfrm>
          <a:custGeom>
            <a:avLst/>
            <a:gdLst>
              <a:gd name="T0" fmla="*/ 13 w 15"/>
              <a:gd name="T1" fmla="*/ 24 h 24"/>
              <a:gd name="T2" fmla="*/ 15 w 15"/>
              <a:gd name="T3" fmla="*/ 22 h 24"/>
              <a:gd name="T4" fmla="*/ 2 w 15"/>
              <a:gd name="T5" fmla="*/ 0 h 24"/>
              <a:gd name="T6" fmla="*/ 0 w 15"/>
              <a:gd name="T7" fmla="*/ 1 h 24"/>
              <a:gd name="T8" fmla="*/ 13 w 15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24">
                <a:moveTo>
                  <a:pt x="13" y="24"/>
                </a:moveTo>
                <a:lnTo>
                  <a:pt x="15" y="22"/>
                </a:lnTo>
                <a:lnTo>
                  <a:pt x="2" y="0"/>
                </a:lnTo>
                <a:lnTo>
                  <a:pt x="0" y="1"/>
                </a:lnTo>
                <a:lnTo>
                  <a:pt x="13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" name="Freeform 57"/>
          <p:cNvSpPr>
            <a:spLocks/>
          </p:cNvSpPr>
          <p:nvPr/>
        </p:nvSpPr>
        <p:spPr bwMode="auto">
          <a:xfrm>
            <a:off x="6292877" y="2240447"/>
            <a:ext cx="779985" cy="1859362"/>
          </a:xfrm>
          <a:custGeom>
            <a:avLst/>
            <a:gdLst>
              <a:gd name="T0" fmla="*/ 13 w 16"/>
              <a:gd name="T1" fmla="*/ 24 h 24"/>
              <a:gd name="T2" fmla="*/ 16 w 16"/>
              <a:gd name="T3" fmla="*/ 23 h 24"/>
              <a:gd name="T4" fmla="*/ 3 w 16"/>
              <a:gd name="T5" fmla="*/ 0 h 24"/>
              <a:gd name="T6" fmla="*/ 0 w 16"/>
              <a:gd name="T7" fmla="*/ 2 h 24"/>
              <a:gd name="T8" fmla="*/ 13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13" y="24"/>
                </a:moveTo>
                <a:lnTo>
                  <a:pt x="16" y="23"/>
                </a:lnTo>
                <a:lnTo>
                  <a:pt x="3" y="0"/>
                </a:lnTo>
                <a:lnTo>
                  <a:pt x="0" y="2"/>
                </a:lnTo>
                <a:lnTo>
                  <a:pt x="13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" name="Freeform 59"/>
          <p:cNvSpPr>
            <a:spLocks/>
          </p:cNvSpPr>
          <p:nvPr/>
        </p:nvSpPr>
        <p:spPr bwMode="auto">
          <a:xfrm>
            <a:off x="6288115" y="2243622"/>
            <a:ext cx="779985" cy="1859362"/>
          </a:xfrm>
          <a:custGeom>
            <a:avLst/>
            <a:gdLst>
              <a:gd name="T0" fmla="*/ 14 w 16"/>
              <a:gd name="T1" fmla="*/ 24 h 24"/>
              <a:gd name="T2" fmla="*/ 16 w 16"/>
              <a:gd name="T3" fmla="*/ 22 h 24"/>
              <a:gd name="T4" fmla="*/ 3 w 16"/>
              <a:gd name="T5" fmla="*/ 0 h 24"/>
              <a:gd name="T6" fmla="*/ 0 w 16"/>
              <a:gd name="T7" fmla="*/ 1 h 24"/>
              <a:gd name="T8" fmla="*/ 14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14" y="24"/>
                </a:moveTo>
                <a:lnTo>
                  <a:pt x="16" y="22"/>
                </a:lnTo>
                <a:lnTo>
                  <a:pt x="3" y="0"/>
                </a:lnTo>
                <a:lnTo>
                  <a:pt x="0" y="1"/>
                </a:lnTo>
                <a:lnTo>
                  <a:pt x="14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8731" y="924600"/>
            <a:ext cx="1812219" cy="549199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223E769-0778-4C4B-AC14-1BC9E2ADDFDE}"/>
              </a:ext>
            </a:extLst>
          </p:cNvPr>
          <p:cNvSpPr/>
          <p:nvPr/>
        </p:nvSpPr>
        <p:spPr>
          <a:xfrm>
            <a:off x="651022" y="2901552"/>
            <a:ext cx="27828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9733922-09D0-4947-A22F-827D7C734182}"/>
              </a:ext>
            </a:extLst>
          </p:cNvPr>
          <p:cNvSpPr/>
          <p:nvPr/>
        </p:nvSpPr>
        <p:spPr>
          <a:xfrm>
            <a:off x="651022" y="466703"/>
            <a:ext cx="29964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rgbClr val="D52B1E"/>
                </a:solidFill>
              </a:rPr>
              <a:t>Simple</a:t>
            </a:r>
            <a:r>
              <a:rPr lang="en-US" altLang="ko-KR" sz="3600" b="1" dirty="0">
                <a:solidFill>
                  <a:srgbClr val="5D6268"/>
                </a:solidFill>
              </a:rPr>
              <a:t> </a:t>
            </a:r>
            <a:r>
              <a:rPr lang="en-US" altLang="ko-KR" sz="3600" b="1" dirty="0">
                <a:solidFill>
                  <a:srgbClr val="FFD302"/>
                </a:solidFill>
              </a:rPr>
              <a:t>Portfolio</a:t>
            </a:r>
            <a:r>
              <a:rPr lang="en-US" altLang="ko-KR" sz="3600" b="1" dirty="0">
                <a:solidFill>
                  <a:schemeClr val="accent2"/>
                </a:solidFill>
              </a:rPr>
              <a:t> </a:t>
            </a:r>
            <a:r>
              <a:rPr lang="en-US" altLang="ko-KR" sz="3600" b="1" dirty="0">
                <a:solidFill>
                  <a:srgbClr val="007934"/>
                </a:solidFill>
              </a:rPr>
              <a:t>Presentation Designed</a:t>
            </a:r>
            <a:endParaRPr lang="ko-KR" altLang="en-US" sz="3600" b="1" dirty="0">
              <a:solidFill>
                <a:srgbClr val="007934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172D32C-9036-4FEC-AC8F-BAD42E3307F5}"/>
              </a:ext>
            </a:extLst>
          </p:cNvPr>
          <p:cNvSpPr/>
          <p:nvPr/>
        </p:nvSpPr>
        <p:spPr>
          <a:xfrm>
            <a:off x="4941203" y="4330908"/>
            <a:ext cx="30418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Simple Portfolio Presentation 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39B2C4E-5E6E-4C15-9A3F-9E84FF72DEB1}"/>
              </a:ext>
            </a:extLst>
          </p:cNvPr>
          <p:cNvSpPr/>
          <p:nvPr/>
        </p:nvSpPr>
        <p:spPr>
          <a:xfrm>
            <a:off x="4941203" y="5411028"/>
            <a:ext cx="6352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62EFE2B-7A81-4AE1-9662-5682C7416783}"/>
              </a:ext>
            </a:extLst>
          </p:cNvPr>
          <p:cNvSpPr/>
          <p:nvPr/>
        </p:nvSpPr>
        <p:spPr>
          <a:xfrm>
            <a:off x="4941202" y="5993863"/>
            <a:ext cx="66444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Marcador de posición de imagen 4"/>
          <p:cNvSpPr>
            <a:spLocks noGrp="1"/>
          </p:cNvSpPr>
          <p:nvPr>
            <p:ph type="pic" idx="10"/>
          </p:nvPr>
        </p:nvSpPr>
        <p:spPr/>
      </p:sp>
      <p:sp>
        <p:nvSpPr>
          <p:cNvPr id="8" name="Marcador de posición de imagen 7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78033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b="1" dirty="0">
                <a:solidFill>
                  <a:srgbClr val="007934"/>
                </a:solidFill>
              </a:rPr>
              <a:t>Infographic Style</a:t>
            </a:r>
          </a:p>
        </p:txBody>
      </p:sp>
      <p:grpSp>
        <p:nvGrpSpPr>
          <p:cNvPr id="64" name="Group 27">
            <a:extLst>
              <a:ext uri="{FF2B5EF4-FFF2-40B4-BE49-F238E27FC236}">
                <a16:creationId xmlns:a16="http://schemas.microsoft.com/office/drawing/2014/main" id="{75284B7D-402C-491D-B1BE-F2A7997A56BC}"/>
              </a:ext>
            </a:extLst>
          </p:cNvPr>
          <p:cNvGrpSpPr/>
          <p:nvPr/>
        </p:nvGrpSpPr>
        <p:grpSpPr>
          <a:xfrm>
            <a:off x="5199649" y="2458501"/>
            <a:ext cx="2484476" cy="1292663"/>
            <a:chOff x="6210997" y="1433695"/>
            <a:chExt cx="1457348" cy="919631"/>
          </a:xfrm>
        </p:grpSpPr>
        <p:sp>
          <p:nvSpPr>
            <p:cNvPr id="65" name="TextBox 28">
              <a:extLst>
                <a:ext uri="{FF2B5EF4-FFF2-40B4-BE49-F238E27FC236}">
                  <a16:creationId xmlns:a16="http://schemas.microsoft.com/office/drawing/2014/main" id="{54DCA375-264E-4D3D-A449-74A0DF7C5AC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D52B1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D52B1E"/>
                </a:solidFill>
                <a:cs typeface="Arial" pitchFamily="34" charset="0"/>
              </a:endParaRPr>
            </a:p>
          </p:txBody>
        </p:sp>
        <p:sp>
          <p:nvSpPr>
            <p:cNvPr id="66" name="TextBox 29">
              <a:extLst>
                <a:ext uri="{FF2B5EF4-FFF2-40B4-BE49-F238E27FC236}">
                  <a16:creationId xmlns:a16="http://schemas.microsoft.com/office/drawing/2014/main" id="{96382794-C958-4265-ACE0-3B6AEB281299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D52B1E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b="1" dirty="0">
                <a:solidFill>
                  <a:srgbClr val="D52B1E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27">
            <a:extLst>
              <a:ext uri="{FF2B5EF4-FFF2-40B4-BE49-F238E27FC236}">
                <a16:creationId xmlns:a16="http://schemas.microsoft.com/office/drawing/2014/main" id="{75284B7D-402C-491D-B1BE-F2A7997A56BC}"/>
              </a:ext>
            </a:extLst>
          </p:cNvPr>
          <p:cNvGrpSpPr/>
          <p:nvPr/>
        </p:nvGrpSpPr>
        <p:grpSpPr>
          <a:xfrm>
            <a:off x="5245063" y="4916854"/>
            <a:ext cx="2484476" cy="1292663"/>
            <a:chOff x="6210997" y="1433695"/>
            <a:chExt cx="1457348" cy="919631"/>
          </a:xfrm>
        </p:grpSpPr>
        <p:sp>
          <p:nvSpPr>
            <p:cNvPr id="71" name="TextBox 28">
              <a:extLst>
                <a:ext uri="{FF2B5EF4-FFF2-40B4-BE49-F238E27FC236}">
                  <a16:creationId xmlns:a16="http://schemas.microsoft.com/office/drawing/2014/main" id="{54DCA375-264E-4D3D-A449-74A0DF7C5AC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D52B1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D52B1E"/>
                </a:solidFill>
                <a:cs typeface="Arial" pitchFamily="34" charset="0"/>
              </a:endParaRPr>
            </a:p>
          </p:txBody>
        </p:sp>
        <p:sp>
          <p:nvSpPr>
            <p:cNvPr id="72" name="TextBox 29">
              <a:extLst>
                <a:ext uri="{FF2B5EF4-FFF2-40B4-BE49-F238E27FC236}">
                  <a16:creationId xmlns:a16="http://schemas.microsoft.com/office/drawing/2014/main" id="{96382794-C958-4265-ACE0-3B6AEB281299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D52B1E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b="1" dirty="0">
                <a:solidFill>
                  <a:srgbClr val="D52B1E"/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27">
            <a:extLst>
              <a:ext uri="{FF2B5EF4-FFF2-40B4-BE49-F238E27FC236}">
                <a16:creationId xmlns:a16="http://schemas.microsoft.com/office/drawing/2014/main" id="{75284B7D-402C-491D-B1BE-F2A7997A56BC}"/>
              </a:ext>
            </a:extLst>
          </p:cNvPr>
          <p:cNvGrpSpPr/>
          <p:nvPr/>
        </p:nvGrpSpPr>
        <p:grpSpPr>
          <a:xfrm>
            <a:off x="8787865" y="2430807"/>
            <a:ext cx="2484476" cy="1292663"/>
            <a:chOff x="6210997" y="1433695"/>
            <a:chExt cx="1457348" cy="919631"/>
          </a:xfrm>
        </p:grpSpPr>
        <p:sp>
          <p:nvSpPr>
            <p:cNvPr id="76" name="TextBox 28">
              <a:extLst>
                <a:ext uri="{FF2B5EF4-FFF2-40B4-BE49-F238E27FC236}">
                  <a16:creationId xmlns:a16="http://schemas.microsoft.com/office/drawing/2014/main" id="{54DCA375-264E-4D3D-A449-74A0DF7C5AC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D52B1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D52B1E"/>
                </a:solidFill>
                <a:cs typeface="Arial" pitchFamily="34" charset="0"/>
              </a:endParaRPr>
            </a:p>
          </p:txBody>
        </p:sp>
        <p:sp>
          <p:nvSpPr>
            <p:cNvPr id="77" name="TextBox 29">
              <a:extLst>
                <a:ext uri="{FF2B5EF4-FFF2-40B4-BE49-F238E27FC236}">
                  <a16:creationId xmlns:a16="http://schemas.microsoft.com/office/drawing/2014/main" id="{96382794-C958-4265-ACE0-3B6AEB281299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D52B1E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b="1" dirty="0">
                <a:solidFill>
                  <a:srgbClr val="D52B1E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27">
            <a:extLst>
              <a:ext uri="{FF2B5EF4-FFF2-40B4-BE49-F238E27FC236}">
                <a16:creationId xmlns:a16="http://schemas.microsoft.com/office/drawing/2014/main" id="{75284B7D-402C-491D-B1BE-F2A7997A56BC}"/>
              </a:ext>
            </a:extLst>
          </p:cNvPr>
          <p:cNvGrpSpPr/>
          <p:nvPr/>
        </p:nvGrpSpPr>
        <p:grpSpPr>
          <a:xfrm>
            <a:off x="8949071" y="4916854"/>
            <a:ext cx="2484476" cy="1292663"/>
            <a:chOff x="6210997" y="1433695"/>
            <a:chExt cx="1457348" cy="919631"/>
          </a:xfrm>
        </p:grpSpPr>
        <p:sp>
          <p:nvSpPr>
            <p:cNvPr id="81" name="TextBox 28">
              <a:extLst>
                <a:ext uri="{FF2B5EF4-FFF2-40B4-BE49-F238E27FC236}">
                  <a16:creationId xmlns:a16="http://schemas.microsoft.com/office/drawing/2014/main" id="{54DCA375-264E-4D3D-A449-74A0DF7C5AC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D52B1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D52B1E"/>
                </a:solidFill>
                <a:cs typeface="Arial" pitchFamily="34" charset="0"/>
              </a:endParaRPr>
            </a:p>
          </p:txBody>
        </p:sp>
        <p:sp>
          <p:nvSpPr>
            <p:cNvPr id="82" name="TextBox 29">
              <a:extLst>
                <a:ext uri="{FF2B5EF4-FFF2-40B4-BE49-F238E27FC236}">
                  <a16:creationId xmlns:a16="http://schemas.microsoft.com/office/drawing/2014/main" id="{96382794-C958-4265-ACE0-3B6AEB281299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D52B1E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b="1" dirty="0">
                <a:solidFill>
                  <a:srgbClr val="D52B1E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75" y="2087907"/>
            <a:ext cx="4605607" cy="477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Infographic Style</a:t>
            </a:r>
          </a:p>
        </p:txBody>
      </p:sp>
      <p:grpSp>
        <p:nvGrpSpPr>
          <p:cNvPr id="3" name="Group 24">
            <a:extLst>
              <a:ext uri="{FF2B5EF4-FFF2-40B4-BE49-F238E27FC236}">
                <a16:creationId xmlns:a16="http://schemas.microsoft.com/office/drawing/2014/main" id="{67B9753D-54E7-4E44-B411-BA1D2BBE48F3}"/>
              </a:ext>
            </a:extLst>
          </p:cNvPr>
          <p:cNvGrpSpPr/>
          <p:nvPr/>
        </p:nvGrpSpPr>
        <p:grpSpPr>
          <a:xfrm>
            <a:off x="1786179" y="3380749"/>
            <a:ext cx="1773455" cy="1409628"/>
            <a:chOff x="395534" y="3539134"/>
            <a:chExt cx="3972999" cy="1950800"/>
          </a:xfrm>
          <a:noFill/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3B5FB43-6A38-4E87-872B-5FE0B459568D}"/>
                </a:ext>
              </a:extLst>
            </p:cNvPr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  </a:t>
              </a:r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C47DE79-9E63-4FD4-B185-14E635D747E8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6" name="Group 33">
            <a:extLst>
              <a:ext uri="{FF2B5EF4-FFF2-40B4-BE49-F238E27FC236}">
                <a16:creationId xmlns:a16="http://schemas.microsoft.com/office/drawing/2014/main" id="{92F68855-12D0-4C1D-824D-837EB1F9A5B2}"/>
              </a:ext>
            </a:extLst>
          </p:cNvPr>
          <p:cNvGrpSpPr/>
          <p:nvPr/>
        </p:nvGrpSpPr>
        <p:grpSpPr>
          <a:xfrm>
            <a:off x="1761737" y="1417239"/>
            <a:ext cx="1773455" cy="1409628"/>
            <a:chOff x="395534" y="3539134"/>
            <a:chExt cx="3972999" cy="1950800"/>
          </a:xfrm>
          <a:noFill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D73CB51-7FAD-4E7B-9908-D586A939DFC3}"/>
                </a:ext>
              </a:extLst>
            </p:cNvPr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  </a:t>
              </a:r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BFD870-254B-4D87-B6FF-8164A9153BF4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B6E96C1-020D-4EC5-927B-7EF08F4DD9CF}"/>
              </a:ext>
            </a:extLst>
          </p:cNvPr>
          <p:cNvSpPr txBox="1"/>
          <p:nvPr/>
        </p:nvSpPr>
        <p:spPr>
          <a:xfrm>
            <a:off x="7155523" y="1537947"/>
            <a:ext cx="40169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FAA6A2-565A-4882-B33E-8FF3F5457979}"/>
              </a:ext>
            </a:extLst>
          </p:cNvPr>
          <p:cNvSpPr txBox="1"/>
          <p:nvPr/>
        </p:nvSpPr>
        <p:spPr>
          <a:xfrm>
            <a:off x="4572503" y="2923414"/>
            <a:ext cx="1482549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400" b="1" dirty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$250</a:t>
            </a:r>
            <a:endParaRPr lang="ko-KR" altLang="en-US" sz="2400" b="1" dirty="0">
              <a:solidFill>
                <a:schemeClr val="bg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Freeform 619"/>
          <p:cNvSpPr>
            <a:spLocks/>
          </p:cNvSpPr>
          <p:nvPr/>
        </p:nvSpPr>
        <p:spPr bwMode="auto">
          <a:xfrm rot="10800000" flipH="1">
            <a:off x="4822874" y="3974493"/>
            <a:ext cx="3438806" cy="621578"/>
          </a:xfrm>
          <a:custGeom>
            <a:avLst/>
            <a:gdLst>
              <a:gd name="T0" fmla="*/ 343 w 343"/>
              <a:gd name="T1" fmla="*/ 0 h 67"/>
              <a:gd name="T2" fmla="*/ 116 w 343"/>
              <a:gd name="T3" fmla="*/ 0 h 67"/>
              <a:gd name="T4" fmla="*/ 0 w 343"/>
              <a:gd name="T5" fmla="*/ 64 h 67"/>
              <a:gd name="T6" fmla="*/ 2 w 343"/>
              <a:gd name="T7" fmla="*/ 67 h 67"/>
              <a:gd name="T8" fmla="*/ 117 w 343"/>
              <a:gd name="T9" fmla="*/ 4 h 67"/>
              <a:gd name="T10" fmla="*/ 343 w 343"/>
              <a:gd name="T11" fmla="*/ 4 h 67"/>
              <a:gd name="T12" fmla="*/ 343 w 343"/>
              <a:gd name="T13" fmla="*/ 0 h 67"/>
              <a:gd name="T14" fmla="*/ 343 w 343"/>
              <a:gd name="T1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3" h="67">
                <a:moveTo>
                  <a:pt x="343" y="0"/>
                </a:moveTo>
                <a:lnTo>
                  <a:pt x="116" y="0"/>
                </a:lnTo>
                <a:lnTo>
                  <a:pt x="0" y="64"/>
                </a:lnTo>
                <a:lnTo>
                  <a:pt x="2" y="67"/>
                </a:lnTo>
                <a:lnTo>
                  <a:pt x="117" y="4"/>
                </a:lnTo>
                <a:lnTo>
                  <a:pt x="343" y="4"/>
                </a:lnTo>
                <a:lnTo>
                  <a:pt x="343" y="0"/>
                </a:lnTo>
                <a:lnTo>
                  <a:pt x="343" y="0"/>
                </a:lnTo>
                <a:close/>
              </a:path>
            </a:pathLst>
          </a:cu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624"/>
          <p:cNvSpPr>
            <a:spLocks/>
          </p:cNvSpPr>
          <p:nvPr/>
        </p:nvSpPr>
        <p:spPr bwMode="auto">
          <a:xfrm rot="10800000" flipH="1">
            <a:off x="8351914" y="3417858"/>
            <a:ext cx="2295879" cy="1901837"/>
          </a:xfrm>
          <a:custGeom>
            <a:avLst/>
            <a:gdLst>
              <a:gd name="T0" fmla="*/ 318 w 775"/>
              <a:gd name="T1" fmla="*/ 0 h 693"/>
              <a:gd name="T2" fmla="*/ 0 w 775"/>
              <a:gd name="T3" fmla="*/ 128 h 693"/>
              <a:gd name="T4" fmla="*/ 56 w 775"/>
              <a:gd name="T5" fmla="*/ 182 h 693"/>
              <a:gd name="T6" fmla="*/ 318 w 775"/>
              <a:gd name="T7" fmla="*/ 75 h 693"/>
              <a:gd name="T8" fmla="*/ 690 w 775"/>
              <a:gd name="T9" fmla="*/ 447 h 693"/>
              <a:gd name="T10" fmla="*/ 652 w 775"/>
              <a:gd name="T11" fmla="*/ 609 h 693"/>
              <a:gd name="T12" fmla="*/ 710 w 775"/>
              <a:gd name="T13" fmla="*/ 693 h 693"/>
              <a:gd name="T14" fmla="*/ 775 w 775"/>
              <a:gd name="T15" fmla="*/ 457 h 693"/>
              <a:gd name="T16" fmla="*/ 318 w 775"/>
              <a:gd name="T17" fmla="*/ 0 h 6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75" h="693">
                <a:moveTo>
                  <a:pt x="318" y="0"/>
                </a:moveTo>
                <a:cubicBezTo>
                  <a:pt x="194" y="0"/>
                  <a:pt x="83" y="49"/>
                  <a:pt x="0" y="128"/>
                </a:cubicBezTo>
                <a:cubicBezTo>
                  <a:pt x="56" y="182"/>
                  <a:pt x="56" y="182"/>
                  <a:pt x="56" y="182"/>
                </a:cubicBezTo>
                <a:cubicBezTo>
                  <a:pt x="124" y="116"/>
                  <a:pt x="216" y="75"/>
                  <a:pt x="318" y="75"/>
                </a:cubicBezTo>
                <a:cubicBezTo>
                  <a:pt x="523" y="75"/>
                  <a:pt x="690" y="242"/>
                  <a:pt x="690" y="447"/>
                </a:cubicBezTo>
                <a:cubicBezTo>
                  <a:pt x="690" y="505"/>
                  <a:pt x="676" y="560"/>
                  <a:pt x="652" y="609"/>
                </a:cubicBezTo>
                <a:cubicBezTo>
                  <a:pt x="710" y="693"/>
                  <a:pt x="710" y="693"/>
                  <a:pt x="710" y="693"/>
                </a:cubicBezTo>
                <a:cubicBezTo>
                  <a:pt x="751" y="624"/>
                  <a:pt x="775" y="543"/>
                  <a:pt x="775" y="457"/>
                </a:cubicBezTo>
                <a:cubicBezTo>
                  <a:pt x="775" y="205"/>
                  <a:pt x="570" y="0"/>
                  <a:pt x="318" y="0"/>
                </a:cubicBezTo>
                <a:close/>
              </a:path>
            </a:pathLst>
          </a:custGeom>
          <a:solidFill>
            <a:srgbClr val="C6C6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625"/>
          <p:cNvSpPr>
            <a:spLocks/>
          </p:cNvSpPr>
          <p:nvPr/>
        </p:nvSpPr>
        <p:spPr bwMode="auto">
          <a:xfrm rot="10800000" flipH="1">
            <a:off x="7910780" y="2777731"/>
            <a:ext cx="2506420" cy="2161600"/>
          </a:xfrm>
          <a:custGeom>
            <a:avLst/>
            <a:gdLst>
              <a:gd name="T0" fmla="*/ 457 w 849"/>
              <a:gd name="T1" fmla="*/ 691 h 787"/>
              <a:gd name="T2" fmla="*/ 85 w 849"/>
              <a:gd name="T3" fmla="*/ 319 h 787"/>
              <a:gd name="T4" fmla="*/ 196 w 849"/>
              <a:gd name="T5" fmla="*/ 55 h 787"/>
              <a:gd name="T6" fmla="*/ 140 w 849"/>
              <a:gd name="T7" fmla="*/ 0 h 787"/>
              <a:gd name="T8" fmla="*/ 0 w 849"/>
              <a:gd name="T9" fmla="*/ 329 h 787"/>
              <a:gd name="T10" fmla="*/ 457 w 849"/>
              <a:gd name="T11" fmla="*/ 787 h 787"/>
              <a:gd name="T12" fmla="*/ 849 w 849"/>
              <a:gd name="T13" fmla="*/ 565 h 787"/>
              <a:gd name="T14" fmla="*/ 792 w 849"/>
              <a:gd name="T15" fmla="*/ 481 h 787"/>
              <a:gd name="T16" fmla="*/ 457 w 849"/>
              <a:gd name="T17" fmla="*/ 691 h 7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49" h="787">
                <a:moveTo>
                  <a:pt x="457" y="691"/>
                </a:moveTo>
                <a:cubicBezTo>
                  <a:pt x="252" y="691"/>
                  <a:pt x="85" y="525"/>
                  <a:pt x="85" y="319"/>
                </a:cubicBezTo>
                <a:cubicBezTo>
                  <a:pt x="85" y="216"/>
                  <a:pt x="128" y="122"/>
                  <a:pt x="196" y="55"/>
                </a:cubicBezTo>
                <a:cubicBezTo>
                  <a:pt x="140" y="0"/>
                  <a:pt x="140" y="0"/>
                  <a:pt x="140" y="0"/>
                </a:cubicBezTo>
                <a:cubicBezTo>
                  <a:pt x="54" y="83"/>
                  <a:pt x="0" y="200"/>
                  <a:pt x="0" y="329"/>
                </a:cubicBezTo>
                <a:cubicBezTo>
                  <a:pt x="0" y="582"/>
                  <a:pt x="205" y="787"/>
                  <a:pt x="457" y="787"/>
                </a:cubicBezTo>
                <a:cubicBezTo>
                  <a:pt x="623" y="787"/>
                  <a:pt x="769" y="698"/>
                  <a:pt x="849" y="565"/>
                </a:cubicBezTo>
                <a:cubicBezTo>
                  <a:pt x="792" y="481"/>
                  <a:pt x="792" y="481"/>
                  <a:pt x="792" y="481"/>
                </a:cubicBezTo>
                <a:cubicBezTo>
                  <a:pt x="732" y="606"/>
                  <a:pt x="604" y="691"/>
                  <a:pt x="457" y="691"/>
                </a:cubicBezTo>
                <a:close/>
              </a:path>
            </a:pathLst>
          </a:custGeom>
          <a:solidFill>
            <a:srgbClr val="E121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626"/>
          <p:cNvSpPr>
            <a:spLocks/>
          </p:cNvSpPr>
          <p:nvPr/>
        </p:nvSpPr>
        <p:spPr bwMode="auto">
          <a:xfrm rot="10800000" flipH="1">
            <a:off x="9414637" y="3167375"/>
            <a:ext cx="862211" cy="1725567"/>
          </a:xfrm>
          <a:custGeom>
            <a:avLst/>
            <a:gdLst>
              <a:gd name="T0" fmla="*/ 282 w 290"/>
              <a:gd name="T1" fmla="*/ 329 h 629"/>
              <a:gd name="T2" fmla="*/ 0 w 290"/>
              <a:gd name="T3" fmla="*/ 0 h 629"/>
              <a:gd name="T4" fmla="*/ 0 w 290"/>
              <a:gd name="T5" fmla="*/ 629 h 629"/>
              <a:gd name="T6" fmla="*/ 282 w 290"/>
              <a:gd name="T7" fmla="*/ 329 h 6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90" h="629">
                <a:moveTo>
                  <a:pt x="282" y="329"/>
                </a:moveTo>
                <a:cubicBezTo>
                  <a:pt x="290" y="161"/>
                  <a:pt x="165" y="17"/>
                  <a:pt x="0" y="0"/>
                </a:cubicBezTo>
                <a:cubicBezTo>
                  <a:pt x="0" y="629"/>
                  <a:pt x="0" y="629"/>
                  <a:pt x="0" y="629"/>
                </a:cubicBezTo>
                <a:cubicBezTo>
                  <a:pt x="153" y="613"/>
                  <a:pt x="275" y="487"/>
                  <a:pt x="282" y="329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627"/>
          <p:cNvSpPr>
            <a:spLocks/>
          </p:cNvSpPr>
          <p:nvPr/>
        </p:nvSpPr>
        <p:spPr bwMode="auto">
          <a:xfrm rot="10800000" flipH="1">
            <a:off x="8301783" y="3167375"/>
            <a:ext cx="1052694" cy="1753401"/>
          </a:xfrm>
          <a:custGeom>
            <a:avLst/>
            <a:gdLst>
              <a:gd name="T0" fmla="*/ 8 w 356"/>
              <a:gd name="T1" fmla="*/ 309 h 640"/>
              <a:gd name="T2" fmla="*/ 309 w 356"/>
              <a:gd name="T3" fmla="*/ 639 h 640"/>
              <a:gd name="T4" fmla="*/ 356 w 356"/>
              <a:gd name="T5" fmla="*/ 638 h 640"/>
              <a:gd name="T6" fmla="*/ 356 w 356"/>
              <a:gd name="T7" fmla="*/ 9 h 640"/>
              <a:gd name="T8" fmla="*/ 338 w 356"/>
              <a:gd name="T9" fmla="*/ 8 h 640"/>
              <a:gd name="T10" fmla="*/ 8 w 356"/>
              <a:gd name="T11" fmla="*/ 309 h 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6" h="640">
                <a:moveTo>
                  <a:pt x="8" y="309"/>
                </a:moveTo>
                <a:cubicBezTo>
                  <a:pt x="0" y="483"/>
                  <a:pt x="135" y="631"/>
                  <a:pt x="309" y="639"/>
                </a:cubicBezTo>
                <a:cubicBezTo>
                  <a:pt x="325" y="640"/>
                  <a:pt x="340" y="639"/>
                  <a:pt x="356" y="638"/>
                </a:cubicBezTo>
                <a:cubicBezTo>
                  <a:pt x="356" y="9"/>
                  <a:pt x="356" y="9"/>
                  <a:pt x="356" y="9"/>
                </a:cubicBezTo>
                <a:cubicBezTo>
                  <a:pt x="350" y="9"/>
                  <a:pt x="344" y="8"/>
                  <a:pt x="338" y="8"/>
                </a:cubicBezTo>
                <a:cubicBezTo>
                  <a:pt x="163" y="0"/>
                  <a:pt x="16" y="135"/>
                  <a:pt x="8" y="309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628"/>
          <p:cNvSpPr>
            <a:spLocks/>
          </p:cNvSpPr>
          <p:nvPr/>
        </p:nvSpPr>
        <p:spPr bwMode="auto">
          <a:xfrm rot="10800000" flipH="1">
            <a:off x="5504623" y="3380750"/>
            <a:ext cx="3428778" cy="621578"/>
          </a:xfrm>
          <a:custGeom>
            <a:avLst/>
            <a:gdLst>
              <a:gd name="T0" fmla="*/ 342 w 342"/>
              <a:gd name="T1" fmla="*/ 0 h 67"/>
              <a:gd name="T2" fmla="*/ 115 w 342"/>
              <a:gd name="T3" fmla="*/ 0 h 67"/>
              <a:gd name="T4" fmla="*/ 0 w 342"/>
              <a:gd name="T5" fmla="*/ 64 h 67"/>
              <a:gd name="T6" fmla="*/ 1 w 342"/>
              <a:gd name="T7" fmla="*/ 67 h 67"/>
              <a:gd name="T8" fmla="*/ 116 w 342"/>
              <a:gd name="T9" fmla="*/ 3 h 67"/>
              <a:gd name="T10" fmla="*/ 342 w 342"/>
              <a:gd name="T11" fmla="*/ 3 h 67"/>
              <a:gd name="T12" fmla="*/ 342 w 342"/>
              <a:gd name="T13" fmla="*/ 0 h 67"/>
              <a:gd name="T14" fmla="*/ 342 w 342"/>
              <a:gd name="T1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2" h="67">
                <a:moveTo>
                  <a:pt x="342" y="0"/>
                </a:moveTo>
                <a:lnTo>
                  <a:pt x="115" y="0"/>
                </a:lnTo>
                <a:lnTo>
                  <a:pt x="0" y="64"/>
                </a:lnTo>
                <a:lnTo>
                  <a:pt x="1" y="67"/>
                </a:lnTo>
                <a:lnTo>
                  <a:pt x="116" y="3"/>
                </a:lnTo>
                <a:lnTo>
                  <a:pt x="342" y="3"/>
                </a:lnTo>
                <a:lnTo>
                  <a:pt x="342" y="0"/>
                </a:lnTo>
                <a:lnTo>
                  <a:pt x="342" y="0"/>
                </a:lnTo>
                <a:close/>
              </a:path>
            </a:pathLst>
          </a:custGeom>
          <a:solidFill>
            <a:srgbClr val="C6C6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TextBox 9">
            <a:extLst>
              <a:ext uri="{FF2B5EF4-FFF2-40B4-BE49-F238E27FC236}">
                <a16:creationId xmlns:a16="http://schemas.microsoft.com/office/drawing/2014/main" id="{42FAA6A2-565A-4882-B33E-8FF3F5457979}"/>
              </a:ext>
            </a:extLst>
          </p:cNvPr>
          <p:cNvSpPr txBox="1"/>
          <p:nvPr/>
        </p:nvSpPr>
        <p:spPr>
          <a:xfrm>
            <a:off x="4143003" y="3574074"/>
            <a:ext cx="1482549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$320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4">
            <a:extLst>
              <a:ext uri="{FF2B5EF4-FFF2-40B4-BE49-F238E27FC236}">
                <a16:creationId xmlns:a16="http://schemas.microsoft.com/office/drawing/2014/main" id="{67B9753D-54E7-4E44-B411-BA1D2BBE48F3}"/>
              </a:ext>
            </a:extLst>
          </p:cNvPr>
          <p:cNvGrpSpPr/>
          <p:nvPr/>
        </p:nvGrpSpPr>
        <p:grpSpPr>
          <a:xfrm>
            <a:off x="9818071" y="3741411"/>
            <a:ext cx="1773455" cy="1409628"/>
            <a:chOff x="395534" y="3539134"/>
            <a:chExt cx="3972999" cy="1950800"/>
          </a:xfrm>
          <a:noFill/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3B5FB43-6A38-4E87-872B-5FE0B459568D}"/>
                </a:ext>
              </a:extLst>
            </p:cNvPr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  </a:t>
              </a:r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C47DE79-9E63-4FD4-B185-14E635D747E8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6" name="Group 33">
            <a:extLst>
              <a:ext uri="{FF2B5EF4-FFF2-40B4-BE49-F238E27FC236}">
                <a16:creationId xmlns:a16="http://schemas.microsoft.com/office/drawing/2014/main" id="{92F68855-12D0-4C1D-824D-837EB1F9A5B2}"/>
              </a:ext>
            </a:extLst>
          </p:cNvPr>
          <p:cNvGrpSpPr/>
          <p:nvPr/>
        </p:nvGrpSpPr>
        <p:grpSpPr>
          <a:xfrm>
            <a:off x="9793629" y="1777901"/>
            <a:ext cx="1773455" cy="1409628"/>
            <a:chOff x="395534" y="3539134"/>
            <a:chExt cx="3972999" cy="1950800"/>
          </a:xfrm>
          <a:noFill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D73CB51-7FAD-4E7B-9908-D586A939DFC3}"/>
                </a:ext>
              </a:extLst>
            </p:cNvPr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  </a:t>
              </a:r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BFD870-254B-4D87-B6FF-8164A9153BF4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A4929C1-61F3-441C-82DB-C15409475BAA}"/>
              </a:ext>
            </a:extLst>
          </p:cNvPr>
          <p:cNvSpPr txBox="1"/>
          <p:nvPr/>
        </p:nvSpPr>
        <p:spPr>
          <a:xfrm>
            <a:off x="444843" y="1150349"/>
            <a:ext cx="4803530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600" dirty="0">
                <a:solidFill>
                  <a:srgbClr val="007934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600" dirty="0">
                <a:solidFill>
                  <a:srgbClr val="007934"/>
                </a:solidFill>
                <a:cs typeface="Arial" pitchFamily="34" charset="0"/>
              </a:rPr>
              <a:t>Clean Text Slide for your Presentation </a:t>
            </a:r>
            <a:endParaRPr lang="ko-KR" altLang="en-US" sz="3600" dirty="0">
              <a:solidFill>
                <a:srgbClr val="007934"/>
              </a:solidFill>
              <a:cs typeface="Arial" pitchFamily="34" charset="0"/>
            </a:endParaRPr>
          </a:p>
        </p:txBody>
      </p:sp>
      <p:grpSp>
        <p:nvGrpSpPr>
          <p:cNvPr id="20" name="Group 24">
            <a:extLst>
              <a:ext uri="{FF2B5EF4-FFF2-40B4-BE49-F238E27FC236}">
                <a16:creationId xmlns:a16="http://schemas.microsoft.com/office/drawing/2014/main" id="{67B9753D-54E7-4E44-B411-BA1D2BBE48F3}"/>
              </a:ext>
            </a:extLst>
          </p:cNvPr>
          <p:cNvGrpSpPr/>
          <p:nvPr/>
        </p:nvGrpSpPr>
        <p:grpSpPr>
          <a:xfrm>
            <a:off x="7251985" y="3741411"/>
            <a:ext cx="1773455" cy="1409628"/>
            <a:chOff x="395534" y="3539134"/>
            <a:chExt cx="3972999" cy="1950800"/>
          </a:xfrm>
          <a:noFill/>
        </p:grpSpPr>
        <p:sp>
          <p:nvSpPr>
            <p:cNvPr id="29" name="TextBox 3">
              <a:extLst>
                <a:ext uri="{FF2B5EF4-FFF2-40B4-BE49-F238E27FC236}">
                  <a16:creationId xmlns:a16="http://schemas.microsoft.com/office/drawing/2014/main" id="{63B5FB43-6A38-4E87-872B-5FE0B459568D}"/>
                </a:ext>
              </a:extLst>
            </p:cNvPr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  </a:t>
              </a:r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0" name="TextBox 4">
              <a:extLst>
                <a:ext uri="{FF2B5EF4-FFF2-40B4-BE49-F238E27FC236}">
                  <a16:creationId xmlns:a16="http://schemas.microsoft.com/office/drawing/2014/main" id="{0C47DE79-9E63-4FD4-B185-14E635D747E8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31" name="Group 33">
            <a:extLst>
              <a:ext uri="{FF2B5EF4-FFF2-40B4-BE49-F238E27FC236}">
                <a16:creationId xmlns:a16="http://schemas.microsoft.com/office/drawing/2014/main" id="{92F68855-12D0-4C1D-824D-837EB1F9A5B2}"/>
              </a:ext>
            </a:extLst>
          </p:cNvPr>
          <p:cNvGrpSpPr/>
          <p:nvPr/>
        </p:nvGrpSpPr>
        <p:grpSpPr>
          <a:xfrm>
            <a:off x="7227543" y="1777901"/>
            <a:ext cx="1773455" cy="1409628"/>
            <a:chOff x="395534" y="3539134"/>
            <a:chExt cx="3972999" cy="1950800"/>
          </a:xfrm>
          <a:noFill/>
        </p:grpSpPr>
        <p:sp>
          <p:nvSpPr>
            <p:cNvPr id="32" name="TextBox 6">
              <a:extLst>
                <a:ext uri="{FF2B5EF4-FFF2-40B4-BE49-F238E27FC236}">
                  <a16:creationId xmlns:a16="http://schemas.microsoft.com/office/drawing/2014/main" id="{FD73CB51-7FAD-4E7B-9908-D586A939DFC3}"/>
                </a:ext>
              </a:extLst>
            </p:cNvPr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  </a:t>
              </a:r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3" name="TextBox 7">
              <a:extLst>
                <a:ext uri="{FF2B5EF4-FFF2-40B4-BE49-F238E27FC236}">
                  <a16:creationId xmlns:a16="http://schemas.microsoft.com/office/drawing/2014/main" id="{8BBFD870-254B-4D87-B6FF-8164A9153BF4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43" y="3540500"/>
            <a:ext cx="6239400" cy="186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997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A88FD6-4457-45D8-B4C7-97CF18470A49}"/>
              </a:ext>
            </a:extLst>
          </p:cNvPr>
          <p:cNvSpPr txBox="1">
            <a:spLocks/>
          </p:cNvSpPr>
          <p:nvPr/>
        </p:nvSpPr>
        <p:spPr>
          <a:xfrm>
            <a:off x="618803" y="1700306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007934"/>
                </a:solidFill>
              </a:rPr>
              <a:t>  Infographic Style</a:t>
            </a:r>
          </a:p>
        </p:txBody>
      </p:sp>
      <p:sp>
        <p:nvSpPr>
          <p:cNvPr id="12" name="Freeform 112">
            <a:extLst>
              <a:ext uri="{FF2B5EF4-FFF2-40B4-BE49-F238E27FC236}">
                <a16:creationId xmlns:a16="http://schemas.microsoft.com/office/drawing/2014/main" id="{799980C7-3713-4C33-A5D1-61DBCBDEF6CE}"/>
              </a:ext>
            </a:extLst>
          </p:cNvPr>
          <p:cNvSpPr>
            <a:spLocks/>
          </p:cNvSpPr>
          <p:nvPr/>
        </p:nvSpPr>
        <p:spPr bwMode="auto">
          <a:xfrm>
            <a:off x="2934117" y="5792218"/>
            <a:ext cx="44362" cy="26619"/>
          </a:xfrm>
          <a:custGeom>
            <a:avLst/>
            <a:gdLst>
              <a:gd name="T0" fmla="*/ 0 w 14"/>
              <a:gd name="T1" fmla="*/ 4 h 7"/>
              <a:gd name="T2" fmla="*/ 14 w 14"/>
              <a:gd name="T3" fmla="*/ 6 h 7"/>
              <a:gd name="T4" fmla="*/ 1 w 14"/>
              <a:gd name="T5" fmla="*/ 7 h 7"/>
              <a:gd name="T6" fmla="*/ 0 w 14"/>
              <a:gd name="T7" fmla="*/ 4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" h="7">
                <a:moveTo>
                  <a:pt x="0" y="4"/>
                </a:moveTo>
                <a:cubicBezTo>
                  <a:pt x="4" y="1"/>
                  <a:pt x="8" y="0"/>
                  <a:pt x="14" y="6"/>
                </a:cubicBezTo>
                <a:cubicBezTo>
                  <a:pt x="8" y="6"/>
                  <a:pt x="4" y="6"/>
                  <a:pt x="1" y="7"/>
                </a:cubicBezTo>
                <a:cubicBezTo>
                  <a:pt x="1" y="6"/>
                  <a:pt x="0" y="5"/>
                  <a:pt x="0" y="4"/>
                </a:cubicBezTo>
                <a:close/>
              </a:path>
            </a:pathLst>
          </a:cu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Marcador de texto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101" name="Imagen 1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8424" y="1396035"/>
            <a:ext cx="1620073" cy="4909687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02" name="TextBox 41">
            <a:extLst>
              <a:ext uri="{FF2B5EF4-FFF2-40B4-BE49-F238E27FC236}">
                <a16:creationId xmlns:a16="http://schemas.microsoft.com/office/drawing/2014/main" id="{34191FCB-4EE4-49DD-8DAE-E5932C4AFCD9}"/>
              </a:ext>
            </a:extLst>
          </p:cNvPr>
          <p:cNvSpPr txBox="1"/>
          <p:nvPr/>
        </p:nvSpPr>
        <p:spPr>
          <a:xfrm>
            <a:off x="847019" y="2834416"/>
            <a:ext cx="358502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rgbClr val="007934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rgbClr val="007934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007934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04" name="TextBox 41">
            <a:extLst>
              <a:ext uri="{FF2B5EF4-FFF2-40B4-BE49-F238E27FC236}">
                <a16:creationId xmlns:a16="http://schemas.microsoft.com/office/drawing/2014/main" id="{34191FCB-4EE4-49DD-8DAE-E5932C4AFCD9}"/>
              </a:ext>
            </a:extLst>
          </p:cNvPr>
          <p:cNvSpPr txBox="1"/>
          <p:nvPr/>
        </p:nvSpPr>
        <p:spPr>
          <a:xfrm>
            <a:off x="4612889" y="2791193"/>
            <a:ext cx="358502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rgbClr val="007934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rgbClr val="007934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007934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887263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2203" y="522190"/>
            <a:ext cx="10544391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A3536CA9-D0B3-4C54-AC69-D899B2F0D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1155" y="2515212"/>
            <a:ext cx="6489507" cy="825874"/>
          </a:xfrm>
          <a:prstGeom prst="roundRect">
            <a:avLst>
              <a:gd name="adj" fmla="val 50000"/>
            </a:avLst>
          </a:prstGeom>
          <a:solidFill>
            <a:srgbClr val="D52B1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1" name="Rectangle 6">
            <a:extLst>
              <a:ext uri="{FF2B5EF4-FFF2-40B4-BE49-F238E27FC236}">
                <a16:creationId xmlns:a16="http://schemas.microsoft.com/office/drawing/2014/main" id="{06CE4E34-DAE3-41D8-9DEF-CE80E17891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7470" y="3478967"/>
            <a:ext cx="6489507" cy="825874"/>
          </a:xfrm>
          <a:prstGeom prst="roundRect">
            <a:avLst>
              <a:gd name="adj" fmla="val 50000"/>
            </a:avLst>
          </a:prstGeom>
          <a:solidFill>
            <a:srgbClr val="F9E3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2" name="Rectangle 6">
            <a:extLst>
              <a:ext uri="{FF2B5EF4-FFF2-40B4-BE49-F238E27FC236}">
                <a16:creationId xmlns:a16="http://schemas.microsoft.com/office/drawing/2014/main" id="{CAD4F403-BEA0-4BDD-9647-5FDFC669F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3786" y="4442722"/>
            <a:ext cx="6489507" cy="825874"/>
          </a:xfrm>
          <a:prstGeom prst="roundRect">
            <a:avLst>
              <a:gd name="adj" fmla="val 50000"/>
            </a:avLst>
          </a:prstGeom>
          <a:solidFill>
            <a:srgbClr val="F9E3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3" name="Rectangle 6">
            <a:extLst>
              <a:ext uri="{FF2B5EF4-FFF2-40B4-BE49-F238E27FC236}">
                <a16:creationId xmlns:a16="http://schemas.microsoft.com/office/drawing/2014/main" id="{7D541CB8-3A97-4F90-A47B-3ED34898C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0102" y="5406477"/>
            <a:ext cx="6489507" cy="825874"/>
          </a:xfrm>
          <a:prstGeom prst="roundRect">
            <a:avLst>
              <a:gd name="adj" fmla="val 50000"/>
            </a:avLst>
          </a:prstGeom>
          <a:solidFill>
            <a:srgbClr val="00793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AE7FD0F-C677-49E7-920D-AE6FD5B589BD}"/>
              </a:ext>
            </a:extLst>
          </p:cNvPr>
          <p:cNvSpPr/>
          <p:nvPr/>
        </p:nvSpPr>
        <p:spPr>
          <a:xfrm>
            <a:off x="5223755" y="2602158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3880F54B-C309-41A5-8FC5-C9912D8358F9}"/>
              </a:ext>
            </a:extLst>
          </p:cNvPr>
          <p:cNvSpPr/>
          <p:nvPr/>
        </p:nvSpPr>
        <p:spPr>
          <a:xfrm>
            <a:off x="4931462" y="3565788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DBFEE413-044B-40CD-902D-1B80496C0BAE}"/>
              </a:ext>
            </a:extLst>
          </p:cNvPr>
          <p:cNvSpPr/>
          <p:nvPr/>
        </p:nvSpPr>
        <p:spPr>
          <a:xfrm>
            <a:off x="4639170" y="4529418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284AA0E0-C1EF-4FD0-9583-ABDD5DDAA208}"/>
              </a:ext>
            </a:extLst>
          </p:cNvPr>
          <p:cNvSpPr/>
          <p:nvPr/>
        </p:nvSpPr>
        <p:spPr>
          <a:xfrm>
            <a:off x="4346878" y="5493049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74D08DE-0DAC-43CC-95A3-4D23960AF49A}"/>
              </a:ext>
            </a:extLst>
          </p:cNvPr>
          <p:cNvSpPr txBox="1"/>
          <p:nvPr/>
        </p:nvSpPr>
        <p:spPr>
          <a:xfrm flipH="1">
            <a:off x="5210124" y="2672321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D52B1E"/>
                </a:solidFill>
                <a:cs typeface="Calibri" pitchFamily="34" charset="0"/>
              </a:rPr>
              <a:t>01</a:t>
            </a:r>
            <a:endParaRPr lang="ko-KR" altLang="en-US" sz="2800" b="1" dirty="0">
              <a:solidFill>
                <a:srgbClr val="D52B1E"/>
              </a:solidFill>
              <a:cs typeface="Calibri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65DD2A1-ED2D-4656-8374-E16DF4D9927A}"/>
              </a:ext>
            </a:extLst>
          </p:cNvPr>
          <p:cNvSpPr txBox="1"/>
          <p:nvPr/>
        </p:nvSpPr>
        <p:spPr>
          <a:xfrm flipH="1">
            <a:off x="4917831" y="3635643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E73648"/>
                </a:solidFill>
                <a:cs typeface="Calibri" pitchFamily="34" charset="0"/>
              </a:rPr>
              <a:t>02</a:t>
            </a:r>
            <a:endParaRPr lang="ko-KR" altLang="en-US" sz="2800" b="1" dirty="0">
              <a:solidFill>
                <a:srgbClr val="E73648"/>
              </a:solidFill>
              <a:cs typeface="Calibri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973EA83-73E1-48F5-A54F-4FFD053A6402}"/>
              </a:ext>
            </a:extLst>
          </p:cNvPr>
          <p:cNvSpPr txBox="1"/>
          <p:nvPr/>
        </p:nvSpPr>
        <p:spPr>
          <a:xfrm flipH="1">
            <a:off x="4625539" y="4598965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D52B1E"/>
                </a:solidFill>
                <a:cs typeface="Calibri" pitchFamily="34" charset="0"/>
              </a:rPr>
              <a:t>03</a:t>
            </a:r>
            <a:endParaRPr lang="ko-KR" altLang="en-US" sz="2800" b="1" dirty="0">
              <a:solidFill>
                <a:srgbClr val="D52B1E"/>
              </a:solidFill>
              <a:cs typeface="Calibri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0058062-3460-439B-A6AB-FB4911ED9AAD}"/>
              </a:ext>
            </a:extLst>
          </p:cNvPr>
          <p:cNvSpPr txBox="1"/>
          <p:nvPr/>
        </p:nvSpPr>
        <p:spPr>
          <a:xfrm flipH="1">
            <a:off x="4333247" y="5562287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D52B1E"/>
                </a:solidFill>
                <a:cs typeface="Calibri" pitchFamily="34" charset="0"/>
              </a:rPr>
              <a:t>04</a:t>
            </a:r>
            <a:endParaRPr lang="ko-KR" altLang="en-US" sz="2800" b="1" dirty="0">
              <a:solidFill>
                <a:srgbClr val="D52B1E"/>
              </a:solidFill>
              <a:cs typeface="Calibri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6F6AB0A-4D81-46DF-B938-5DC554991CC0}"/>
              </a:ext>
            </a:extLst>
          </p:cNvPr>
          <p:cNvGrpSpPr/>
          <p:nvPr/>
        </p:nvGrpSpPr>
        <p:grpSpPr>
          <a:xfrm>
            <a:off x="6018062" y="2573580"/>
            <a:ext cx="5178473" cy="703010"/>
            <a:chOff x="2135876" y="1656375"/>
            <a:chExt cx="2138114" cy="70301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866297C-4F29-4B06-9DC6-DD049D9948C5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92605A5-CA46-4DE5-A9C4-CB472BA19C3E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6305FA2-96E0-47FE-AE31-20B2A98139A6}"/>
              </a:ext>
            </a:extLst>
          </p:cNvPr>
          <p:cNvGrpSpPr/>
          <p:nvPr/>
        </p:nvGrpSpPr>
        <p:grpSpPr>
          <a:xfrm>
            <a:off x="5727012" y="3540158"/>
            <a:ext cx="5178473" cy="703010"/>
            <a:chOff x="2135876" y="1656375"/>
            <a:chExt cx="2138114" cy="70301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19735AC-3201-4B38-AD4E-0A9F0D83D495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934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rgbClr val="007934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rgbClr val="007934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2B332B7-C120-412F-AE73-44292EA483D9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793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7934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DEF195E-E005-413B-ACF8-ED8694A1F775}"/>
              </a:ext>
            </a:extLst>
          </p:cNvPr>
          <p:cNvGrpSpPr/>
          <p:nvPr/>
        </p:nvGrpSpPr>
        <p:grpSpPr>
          <a:xfrm>
            <a:off x="5435963" y="4506736"/>
            <a:ext cx="5178473" cy="703010"/>
            <a:chOff x="2135876" y="1656375"/>
            <a:chExt cx="2138114" cy="70301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32B3370-4E69-400C-80B5-2CC881B88E3A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934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rgbClr val="007934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rgbClr val="007934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7647C1D-B446-4EA8-9F02-EC4E2B7865DE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793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7934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B33A89B-8F82-4F45-A6C8-406586324DC5}"/>
              </a:ext>
            </a:extLst>
          </p:cNvPr>
          <p:cNvGrpSpPr/>
          <p:nvPr/>
        </p:nvGrpSpPr>
        <p:grpSpPr>
          <a:xfrm>
            <a:off x="5144914" y="5473314"/>
            <a:ext cx="5178473" cy="703010"/>
            <a:chOff x="2135876" y="1656375"/>
            <a:chExt cx="2138114" cy="70301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7248B11-DD77-4F55-8BB3-9CCEE9A7EF29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EB11748-7487-41A4-9CF0-49AE33E9D5A3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1DD637BF-EDE0-482C-A93E-8EAC3B0F7C73}"/>
              </a:ext>
            </a:extLst>
          </p:cNvPr>
          <p:cNvSpPr txBox="1"/>
          <p:nvPr/>
        </p:nvSpPr>
        <p:spPr>
          <a:xfrm>
            <a:off x="6465431" y="1951600"/>
            <a:ext cx="4731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dirty="0">
                <a:solidFill>
                  <a:srgbClr val="FF0000"/>
                </a:solidFill>
                <a:cs typeface="Arial" pitchFamily="34" charset="0"/>
              </a:rPr>
              <a:t>Presentation PowerPoint</a:t>
            </a:r>
            <a:endParaRPr lang="ko-KR" altLang="en-US" sz="2800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9D8D2F6-2C12-4A31-A20F-FB21BB7D9D13}"/>
              </a:ext>
            </a:extLst>
          </p:cNvPr>
          <p:cNvSpPr txBox="1"/>
          <p:nvPr/>
        </p:nvSpPr>
        <p:spPr>
          <a:xfrm>
            <a:off x="6224903" y="1063756"/>
            <a:ext cx="520136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dirty="0">
                <a:solidFill>
                  <a:srgbClr val="007934"/>
                </a:solidFill>
                <a:cs typeface="Arial" pitchFamily="34" charset="0"/>
              </a:rPr>
              <a:t>INDEX FOR PPT OF FESTIVALS PATRIAS BOLIVIA</a:t>
            </a:r>
            <a:endParaRPr lang="ko-KR" altLang="en-US" sz="2800" dirty="0">
              <a:solidFill>
                <a:srgbClr val="007934"/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126" y="2242304"/>
            <a:ext cx="3344467" cy="384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2">
            <a:extLst>
              <a:ext uri="{FF2B5EF4-FFF2-40B4-BE49-F238E27FC236}">
                <a16:creationId xmlns:a16="http://schemas.microsoft.com/office/drawing/2014/main" id="{462BF9D3-A5E3-477F-A7B8-35049F55BE76}"/>
              </a:ext>
            </a:extLst>
          </p:cNvPr>
          <p:cNvSpPr txBox="1"/>
          <p:nvPr/>
        </p:nvSpPr>
        <p:spPr>
          <a:xfrm>
            <a:off x="1532302" y="5802401"/>
            <a:ext cx="9467204" cy="620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D4347"/>
                </a:solidFill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rgbClr val="2D4347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solidFill>
                  <a:srgbClr val="2D4347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rgbClr val="2D4347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endParaRPr lang="en-US" altLang="ko-KR" sz="1200" dirty="0">
              <a:solidFill>
                <a:srgbClr val="2D4347"/>
              </a:solidFill>
              <a:cs typeface="Arial" pitchFamily="34" charset="0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212AAF4A-0EFC-45A9-8E1F-C07103D779EB}"/>
              </a:ext>
            </a:extLst>
          </p:cNvPr>
          <p:cNvSpPr/>
          <p:nvPr/>
        </p:nvSpPr>
        <p:spPr>
          <a:xfrm>
            <a:off x="1" y="1257300"/>
            <a:ext cx="12191999" cy="398589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5">
            <a:extLst>
              <a:ext uri="{FF2B5EF4-FFF2-40B4-BE49-F238E27FC236}">
                <a16:creationId xmlns:a16="http://schemas.microsoft.com/office/drawing/2014/main" id="{1BA8E493-B9CE-4817-8FDB-51C2A0E3CBCF}"/>
              </a:ext>
            </a:extLst>
          </p:cNvPr>
          <p:cNvCxnSpPr>
            <a:cxnSpLocks/>
            <a:stCxn id="20" idx="1"/>
            <a:endCxn id="20" idx="3"/>
          </p:cNvCxnSpPr>
          <p:nvPr/>
        </p:nvCxnSpPr>
        <p:spPr>
          <a:xfrm>
            <a:off x="1" y="3250246"/>
            <a:ext cx="1219199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6">
            <a:extLst>
              <a:ext uri="{FF2B5EF4-FFF2-40B4-BE49-F238E27FC236}">
                <a16:creationId xmlns:a16="http://schemas.microsoft.com/office/drawing/2014/main" id="{5F0C3568-C222-4331-B1F0-92882F942A25}"/>
              </a:ext>
            </a:extLst>
          </p:cNvPr>
          <p:cNvSpPr/>
          <p:nvPr/>
        </p:nvSpPr>
        <p:spPr>
          <a:xfrm>
            <a:off x="2306416" y="3171197"/>
            <a:ext cx="152472" cy="1463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id="{8B679AF3-65C0-464A-B7DA-870F7453E8FA}"/>
              </a:ext>
            </a:extLst>
          </p:cNvPr>
          <p:cNvSpPr/>
          <p:nvPr/>
        </p:nvSpPr>
        <p:spPr>
          <a:xfrm>
            <a:off x="4185824" y="3171197"/>
            <a:ext cx="152472" cy="1463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8">
            <a:extLst>
              <a:ext uri="{FF2B5EF4-FFF2-40B4-BE49-F238E27FC236}">
                <a16:creationId xmlns:a16="http://schemas.microsoft.com/office/drawing/2014/main" id="{15AA3DA7-3E14-47B2-8621-CB22BF560D15}"/>
              </a:ext>
            </a:extLst>
          </p:cNvPr>
          <p:cNvSpPr/>
          <p:nvPr/>
        </p:nvSpPr>
        <p:spPr>
          <a:xfrm>
            <a:off x="6065232" y="3163187"/>
            <a:ext cx="152472" cy="1463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9">
            <a:extLst>
              <a:ext uri="{FF2B5EF4-FFF2-40B4-BE49-F238E27FC236}">
                <a16:creationId xmlns:a16="http://schemas.microsoft.com/office/drawing/2014/main" id="{95BC7725-60D3-47CB-B99D-2788094FBE92}"/>
              </a:ext>
            </a:extLst>
          </p:cNvPr>
          <p:cNvSpPr/>
          <p:nvPr/>
        </p:nvSpPr>
        <p:spPr>
          <a:xfrm>
            <a:off x="7944640" y="3171197"/>
            <a:ext cx="152472" cy="1463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10">
            <a:extLst>
              <a:ext uri="{FF2B5EF4-FFF2-40B4-BE49-F238E27FC236}">
                <a16:creationId xmlns:a16="http://schemas.microsoft.com/office/drawing/2014/main" id="{955F8ACA-1253-416B-A9D5-F88D80FEA31A}"/>
              </a:ext>
            </a:extLst>
          </p:cNvPr>
          <p:cNvSpPr/>
          <p:nvPr/>
        </p:nvSpPr>
        <p:spPr>
          <a:xfrm>
            <a:off x="9824048" y="3456947"/>
            <a:ext cx="152472" cy="1463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1">
            <a:extLst>
              <a:ext uri="{FF2B5EF4-FFF2-40B4-BE49-F238E27FC236}">
                <a16:creationId xmlns:a16="http://schemas.microsoft.com/office/drawing/2014/main" id="{1B264A8F-5DC5-42E3-BD94-26729A369DA1}"/>
              </a:ext>
            </a:extLst>
          </p:cNvPr>
          <p:cNvGrpSpPr/>
          <p:nvPr/>
        </p:nvGrpSpPr>
        <p:grpSpPr>
          <a:xfrm>
            <a:off x="1539867" y="3557808"/>
            <a:ext cx="1700698" cy="1006588"/>
            <a:chOff x="803640" y="3362835"/>
            <a:chExt cx="2059657" cy="1048024"/>
          </a:xfrm>
        </p:grpSpPr>
        <p:sp>
          <p:nvSpPr>
            <p:cNvPr id="29" name="TextBox 22">
              <a:extLst>
                <a:ext uri="{FF2B5EF4-FFF2-40B4-BE49-F238E27FC236}">
                  <a16:creationId xmlns:a16="http://schemas.microsoft.com/office/drawing/2014/main" id="{9DF545F8-70BD-41FA-9A2F-EF24910CFD4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0" name="TextBox 23">
              <a:extLst>
                <a:ext uri="{FF2B5EF4-FFF2-40B4-BE49-F238E27FC236}">
                  <a16:creationId xmlns:a16="http://schemas.microsoft.com/office/drawing/2014/main" id="{B77D024A-A07F-407B-B455-F5AC2A75FA4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25">
            <a:extLst>
              <a:ext uri="{FF2B5EF4-FFF2-40B4-BE49-F238E27FC236}">
                <a16:creationId xmlns:a16="http://schemas.microsoft.com/office/drawing/2014/main" id="{2D1186BC-9138-4AE1-9ECE-F735106794E9}"/>
              </a:ext>
            </a:extLst>
          </p:cNvPr>
          <p:cNvGrpSpPr/>
          <p:nvPr/>
        </p:nvGrpSpPr>
        <p:grpSpPr>
          <a:xfrm>
            <a:off x="5367355" y="3557808"/>
            <a:ext cx="1700698" cy="1006588"/>
            <a:chOff x="803640" y="3362835"/>
            <a:chExt cx="2059657" cy="1048024"/>
          </a:xfrm>
        </p:grpSpPr>
        <p:sp>
          <p:nvSpPr>
            <p:cNvPr id="32" name="TextBox 26">
              <a:extLst>
                <a:ext uri="{FF2B5EF4-FFF2-40B4-BE49-F238E27FC236}">
                  <a16:creationId xmlns:a16="http://schemas.microsoft.com/office/drawing/2014/main" id="{10C9CA8D-C9AE-467F-847A-0DE88A4A5D5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3" name="TextBox 27">
              <a:extLst>
                <a:ext uri="{FF2B5EF4-FFF2-40B4-BE49-F238E27FC236}">
                  <a16:creationId xmlns:a16="http://schemas.microsoft.com/office/drawing/2014/main" id="{820CEB32-3FCB-4FE5-9767-C6D7D75A819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28">
            <a:extLst>
              <a:ext uri="{FF2B5EF4-FFF2-40B4-BE49-F238E27FC236}">
                <a16:creationId xmlns:a16="http://schemas.microsoft.com/office/drawing/2014/main" id="{3911D25F-6824-4F21-9497-F194EC746996}"/>
              </a:ext>
            </a:extLst>
          </p:cNvPr>
          <p:cNvGrpSpPr/>
          <p:nvPr/>
        </p:nvGrpSpPr>
        <p:grpSpPr>
          <a:xfrm>
            <a:off x="9049935" y="3701617"/>
            <a:ext cx="1700698" cy="1006588"/>
            <a:chOff x="803640" y="3362835"/>
            <a:chExt cx="2059657" cy="1048024"/>
          </a:xfrm>
        </p:grpSpPr>
        <p:sp>
          <p:nvSpPr>
            <p:cNvPr id="35" name="TextBox 29">
              <a:extLst>
                <a:ext uri="{FF2B5EF4-FFF2-40B4-BE49-F238E27FC236}">
                  <a16:creationId xmlns:a16="http://schemas.microsoft.com/office/drawing/2014/main" id="{29A5F06C-AFE7-4283-95CE-7FA6D5BB8C2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6" name="TextBox 30">
              <a:extLst>
                <a:ext uri="{FF2B5EF4-FFF2-40B4-BE49-F238E27FC236}">
                  <a16:creationId xmlns:a16="http://schemas.microsoft.com/office/drawing/2014/main" id="{3BDCA4FE-BDCF-4C24-8C78-D774B550604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1">
            <a:extLst>
              <a:ext uri="{FF2B5EF4-FFF2-40B4-BE49-F238E27FC236}">
                <a16:creationId xmlns:a16="http://schemas.microsoft.com/office/drawing/2014/main" id="{BE09C1ED-0F39-42FE-BB6B-12AA8AE1B0D2}"/>
              </a:ext>
            </a:extLst>
          </p:cNvPr>
          <p:cNvGrpSpPr/>
          <p:nvPr/>
        </p:nvGrpSpPr>
        <p:grpSpPr>
          <a:xfrm>
            <a:off x="3407239" y="1911036"/>
            <a:ext cx="1700698" cy="1006588"/>
            <a:chOff x="803640" y="3362835"/>
            <a:chExt cx="2059657" cy="1048024"/>
          </a:xfrm>
        </p:grpSpPr>
        <p:sp>
          <p:nvSpPr>
            <p:cNvPr id="38" name="TextBox 32">
              <a:extLst>
                <a:ext uri="{FF2B5EF4-FFF2-40B4-BE49-F238E27FC236}">
                  <a16:creationId xmlns:a16="http://schemas.microsoft.com/office/drawing/2014/main" id="{A904BF27-B90C-4462-A423-83DF8187D89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9" name="TextBox 33">
              <a:extLst>
                <a:ext uri="{FF2B5EF4-FFF2-40B4-BE49-F238E27FC236}">
                  <a16:creationId xmlns:a16="http://schemas.microsoft.com/office/drawing/2014/main" id="{360A9BD4-4FF5-4C42-96DF-2C966D08E92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4">
            <a:extLst>
              <a:ext uri="{FF2B5EF4-FFF2-40B4-BE49-F238E27FC236}">
                <a16:creationId xmlns:a16="http://schemas.microsoft.com/office/drawing/2014/main" id="{70535216-B227-4C53-A09B-86114F180501}"/>
              </a:ext>
            </a:extLst>
          </p:cNvPr>
          <p:cNvGrpSpPr/>
          <p:nvPr/>
        </p:nvGrpSpPr>
        <p:grpSpPr>
          <a:xfrm>
            <a:off x="7170527" y="1911036"/>
            <a:ext cx="1700698" cy="1006588"/>
            <a:chOff x="803640" y="3362835"/>
            <a:chExt cx="2059657" cy="1048024"/>
          </a:xfrm>
        </p:grpSpPr>
        <p:sp>
          <p:nvSpPr>
            <p:cNvPr id="41" name="TextBox 35">
              <a:extLst>
                <a:ext uri="{FF2B5EF4-FFF2-40B4-BE49-F238E27FC236}">
                  <a16:creationId xmlns:a16="http://schemas.microsoft.com/office/drawing/2014/main" id="{AD3776F5-3061-472C-8925-9256C0BB0EA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42" name="TextBox 36">
              <a:extLst>
                <a:ext uri="{FF2B5EF4-FFF2-40B4-BE49-F238E27FC236}">
                  <a16:creationId xmlns:a16="http://schemas.microsoft.com/office/drawing/2014/main" id="{A2F722E1-5046-4049-A1BA-0E13A2A97F1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8" name="TextBox 6">
            <a:extLst>
              <a:ext uri="{FF2B5EF4-FFF2-40B4-BE49-F238E27FC236}">
                <a16:creationId xmlns:a16="http://schemas.microsoft.com/office/drawing/2014/main" id="{FD73CB51-7FAD-4E7B-9908-D586A939DFC3}"/>
              </a:ext>
            </a:extLst>
          </p:cNvPr>
          <p:cNvSpPr txBox="1"/>
          <p:nvPr/>
        </p:nvSpPr>
        <p:spPr>
          <a:xfrm>
            <a:off x="1929498" y="2630764"/>
            <a:ext cx="177345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1850</a:t>
            </a:r>
            <a:endParaRPr lang="ko-KR" altLang="en-US" sz="2000" b="1" dirty="0">
              <a:solidFill>
                <a:schemeClr val="bg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59" name="TextBox 6">
            <a:extLst>
              <a:ext uri="{FF2B5EF4-FFF2-40B4-BE49-F238E27FC236}">
                <a16:creationId xmlns:a16="http://schemas.microsoft.com/office/drawing/2014/main" id="{FD73CB51-7FAD-4E7B-9908-D586A939DFC3}"/>
              </a:ext>
            </a:extLst>
          </p:cNvPr>
          <p:cNvSpPr txBox="1"/>
          <p:nvPr/>
        </p:nvSpPr>
        <p:spPr>
          <a:xfrm>
            <a:off x="5730658" y="2609297"/>
            <a:ext cx="177345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1850</a:t>
            </a:r>
            <a:endParaRPr lang="ko-KR" altLang="en-US" sz="2000" b="1" dirty="0">
              <a:solidFill>
                <a:schemeClr val="bg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60" name="TextBox 6">
            <a:extLst>
              <a:ext uri="{FF2B5EF4-FFF2-40B4-BE49-F238E27FC236}">
                <a16:creationId xmlns:a16="http://schemas.microsoft.com/office/drawing/2014/main" id="{FD73CB51-7FAD-4E7B-9908-D586A939DFC3}"/>
              </a:ext>
            </a:extLst>
          </p:cNvPr>
          <p:cNvSpPr txBox="1"/>
          <p:nvPr/>
        </p:nvSpPr>
        <p:spPr>
          <a:xfrm>
            <a:off x="7529626" y="3486923"/>
            <a:ext cx="177345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1850</a:t>
            </a:r>
            <a:endParaRPr lang="ko-KR" altLang="en-US" sz="2000" b="1" dirty="0">
              <a:solidFill>
                <a:schemeClr val="bg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61" name="TextBox 6">
            <a:extLst>
              <a:ext uri="{FF2B5EF4-FFF2-40B4-BE49-F238E27FC236}">
                <a16:creationId xmlns:a16="http://schemas.microsoft.com/office/drawing/2014/main" id="{FD73CB51-7FAD-4E7B-9908-D586A939DFC3}"/>
              </a:ext>
            </a:extLst>
          </p:cNvPr>
          <p:cNvSpPr txBox="1"/>
          <p:nvPr/>
        </p:nvSpPr>
        <p:spPr>
          <a:xfrm>
            <a:off x="9381123" y="2641434"/>
            <a:ext cx="177345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1850</a:t>
            </a:r>
            <a:endParaRPr lang="ko-KR" altLang="en-US" sz="2000" b="1" dirty="0">
              <a:solidFill>
                <a:schemeClr val="bg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62" name="TextBox 6">
            <a:extLst>
              <a:ext uri="{FF2B5EF4-FFF2-40B4-BE49-F238E27FC236}">
                <a16:creationId xmlns:a16="http://schemas.microsoft.com/office/drawing/2014/main" id="{FD73CB51-7FAD-4E7B-9908-D586A939DFC3}"/>
              </a:ext>
            </a:extLst>
          </p:cNvPr>
          <p:cNvSpPr txBox="1"/>
          <p:nvPr/>
        </p:nvSpPr>
        <p:spPr>
          <a:xfrm>
            <a:off x="3683257" y="3582869"/>
            <a:ext cx="177345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1850</a:t>
            </a:r>
            <a:endParaRPr lang="ko-KR" altLang="en-US" sz="2000" b="1" dirty="0">
              <a:solidFill>
                <a:schemeClr val="bg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63" name="Marcador de texto 4204"/>
          <p:cNvSpPr>
            <a:spLocks noGrp="1"/>
          </p:cNvSpPr>
          <p:nvPr>
            <p:ph type="body" sz="quarter" idx="10"/>
          </p:nvPr>
        </p:nvSpPr>
        <p:spPr>
          <a:xfrm>
            <a:off x="993708" y="526454"/>
            <a:ext cx="10544391" cy="724247"/>
          </a:xfrm>
        </p:spPr>
        <p:txBody>
          <a:bodyPr/>
          <a:lstStyle/>
          <a:p>
            <a:r>
              <a:rPr lang="es-ES" dirty="0"/>
              <a:t>TITULO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7802467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1560136" y="5855472"/>
            <a:ext cx="3113903" cy="542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355AC4F-010A-4F7B-AA61-0703815D4BD4}"/>
              </a:ext>
            </a:extLst>
          </p:cNvPr>
          <p:cNvSpPr txBox="1"/>
          <p:nvPr/>
        </p:nvSpPr>
        <p:spPr>
          <a:xfrm>
            <a:off x="5824470" y="3850561"/>
            <a:ext cx="5662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007934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</a:t>
            </a:r>
            <a:endParaRPr lang="ko-KR" altLang="en-US" sz="1400" b="1" dirty="0">
              <a:solidFill>
                <a:srgbClr val="007934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093BDCB-4690-4BE7-90D6-136A66506522}"/>
              </a:ext>
            </a:extLst>
          </p:cNvPr>
          <p:cNvSpPr txBox="1"/>
          <p:nvPr/>
        </p:nvSpPr>
        <p:spPr>
          <a:xfrm>
            <a:off x="5887726" y="2159041"/>
            <a:ext cx="554945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L</a:t>
            </a:r>
            <a:r>
              <a:rPr lang="en-US" altLang="ko-KR" dirty="0">
                <a:cs typeface="Arial" pitchFamily="34" charset="0"/>
              </a:rPr>
              <a:t>OREM IPSUM DOLOR SIT AMET,</a:t>
            </a:r>
          </a:p>
          <a:p>
            <a:r>
              <a:rPr lang="en-US" altLang="ko-KR" dirty="0">
                <a:cs typeface="Arial" pitchFamily="34" charset="0"/>
              </a:rPr>
              <a:t>CU USU AGAM INTEGRE IMPEDIT.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6D04FBB-E512-45D1-9AF2-5FCE926A424F}"/>
              </a:ext>
            </a:extLst>
          </p:cNvPr>
          <p:cNvSpPr txBox="1"/>
          <p:nvPr/>
        </p:nvSpPr>
        <p:spPr>
          <a:xfrm>
            <a:off x="5910355" y="786027"/>
            <a:ext cx="55494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40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40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40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40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" name="Rounded Rectangle 2">
            <a:extLst>
              <a:ext uri="{FF2B5EF4-FFF2-40B4-BE49-F238E27FC236}">
                <a16:creationId xmlns:a16="http://schemas.microsoft.com/office/drawing/2014/main" id="{F9027A35-C32A-47F0-AF63-9CB28C3A07CE}"/>
              </a:ext>
            </a:extLst>
          </p:cNvPr>
          <p:cNvSpPr>
            <a:spLocks noChangeAspect="1"/>
          </p:cNvSpPr>
          <p:nvPr/>
        </p:nvSpPr>
        <p:spPr>
          <a:xfrm>
            <a:off x="8733449" y="5342832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" name="Rounded Rectangle 2">
            <a:extLst>
              <a:ext uri="{FF2B5EF4-FFF2-40B4-BE49-F238E27FC236}">
                <a16:creationId xmlns:a16="http://schemas.microsoft.com/office/drawing/2014/main" id="{186E8CBC-DC33-4202-A367-87DC6D5DA239}"/>
              </a:ext>
            </a:extLst>
          </p:cNvPr>
          <p:cNvSpPr>
            <a:spLocks noChangeAspect="1"/>
          </p:cNvSpPr>
          <p:nvPr/>
        </p:nvSpPr>
        <p:spPr>
          <a:xfrm>
            <a:off x="5895856" y="5342832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1344787-CCC1-48A6-BEAD-6AD709847552}"/>
              </a:ext>
            </a:extLst>
          </p:cNvPr>
          <p:cNvSpPr txBox="1"/>
          <p:nvPr/>
        </p:nvSpPr>
        <p:spPr>
          <a:xfrm>
            <a:off x="6574003" y="5102668"/>
            <a:ext cx="1882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C00000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4AA6D75-CE66-4A94-9252-72BC1D982FC6}"/>
              </a:ext>
            </a:extLst>
          </p:cNvPr>
          <p:cNvSpPr txBox="1"/>
          <p:nvPr/>
        </p:nvSpPr>
        <p:spPr>
          <a:xfrm>
            <a:off x="9577709" y="5102668"/>
            <a:ext cx="1882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C00000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rgbClr val="C00000"/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617" y="1297323"/>
            <a:ext cx="2069227" cy="5005674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3" name="TextBox 36">
            <a:extLst>
              <a:ext uri="{FF2B5EF4-FFF2-40B4-BE49-F238E27FC236}">
                <a16:creationId xmlns:a16="http://schemas.microsoft.com/office/drawing/2014/main" id="{6355AC4F-010A-4F7B-AA61-0703815D4BD4}"/>
              </a:ext>
            </a:extLst>
          </p:cNvPr>
          <p:cNvSpPr txBox="1"/>
          <p:nvPr/>
        </p:nvSpPr>
        <p:spPr>
          <a:xfrm>
            <a:off x="5828192" y="2879514"/>
            <a:ext cx="5662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007934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</a:t>
            </a:r>
            <a:endParaRPr lang="ko-KR" altLang="en-US" sz="1400" b="1" dirty="0">
              <a:solidFill>
                <a:srgbClr val="00793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7CEB058D-2E5E-4B3F-BFA8-B9AD925477C7}"/>
              </a:ext>
            </a:extLst>
          </p:cNvPr>
          <p:cNvSpPr/>
          <p:nvPr/>
        </p:nvSpPr>
        <p:spPr>
          <a:xfrm>
            <a:off x="1123950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9CC91F50-E36E-4A6F-BDB3-F2D686B3905C}"/>
              </a:ext>
            </a:extLst>
          </p:cNvPr>
          <p:cNvSpPr/>
          <p:nvPr/>
        </p:nvSpPr>
        <p:spPr>
          <a:xfrm>
            <a:off x="3806825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E6A160F9-3616-48DC-85B9-873EDC51E89C}"/>
              </a:ext>
            </a:extLst>
          </p:cNvPr>
          <p:cNvSpPr/>
          <p:nvPr/>
        </p:nvSpPr>
        <p:spPr>
          <a:xfrm>
            <a:off x="6489700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BE5205A0-2025-4611-8E92-1AE8FB62E2DB}"/>
              </a:ext>
            </a:extLst>
          </p:cNvPr>
          <p:cNvSpPr/>
          <p:nvPr/>
        </p:nvSpPr>
        <p:spPr>
          <a:xfrm>
            <a:off x="9172575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815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78BC63F-A849-4C3F-86B6-0800D57AAC50}"/>
              </a:ext>
            </a:extLst>
          </p:cNvPr>
          <p:cNvCxnSpPr>
            <a:cxnSpLocks/>
          </p:cNvCxnSpPr>
          <p:nvPr/>
        </p:nvCxnSpPr>
        <p:spPr>
          <a:xfrm>
            <a:off x="4361329" y="5210270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BF92E0-9ACA-4E38-9484-CC86E39A4614}"/>
              </a:ext>
            </a:extLst>
          </p:cNvPr>
          <p:cNvCxnSpPr>
            <a:cxnSpLocks/>
          </p:cNvCxnSpPr>
          <p:nvPr/>
        </p:nvCxnSpPr>
        <p:spPr>
          <a:xfrm>
            <a:off x="7830670" y="5210270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96E4F171-3B96-4E10-B2BA-2950CE414E5D}"/>
              </a:ext>
            </a:extLst>
          </p:cNvPr>
          <p:cNvGrpSpPr/>
          <p:nvPr/>
        </p:nvGrpSpPr>
        <p:grpSpPr>
          <a:xfrm>
            <a:off x="470091" y="4956607"/>
            <a:ext cx="3422101" cy="1191037"/>
            <a:chOff x="4822352" y="1916832"/>
            <a:chExt cx="3422056" cy="1191037"/>
          </a:xfrm>
        </p:grpSpPr>
        <p:sp>
          <p:nvSpPr>
            <p:cNvPr id="11" name="Text Placeholder 10">
              <a:extLst>
                <a:ext uri="{FF2B5EF4-FFF2-40B4-BE49-F238E27FC236}">
                  <a16:creationId xmlns:a16="http://schemas.microsoft.com/office/drawing/2014/main" id="{55C54A91-131A-4F12-95AD-629478131580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AFDC99F-79C0-4F77-8813-D7F4A585C5FB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3A6BCA9-DC84-400C-AB10-B89262AC67D7}"/>
              </a:ext>
            </a:extLst>
          </p:cNvPr>
          <p:cNvGrpSpPr/>
          <p:nvPr/>
        </p:nvGrpSpPr>
        <p:grpSpPr>
          <a:xfrm>
            <a:off x="8299807" y="4956607"/>
            <a:ext cx="3422101" cy="1191037"/>
            <a:chOff x="4822352" y="1916832"/>
            <a:chExt cx="3422056" cy="1191037"/>
          </a:xfrm>
        </p:grpSpPr>
        <p:sp>
          <p:nvSpPr>
            <p:cNvPr id="14" name="Text Placeholder 10">
              <a:extLst>
                <a:ext uri="{FF2B5EF4-FFF2-40B4-BE49-F238E27FC236}">
                  <a16:creationId xmlns:a16="http://schemas.microsoft.com/office/drawing/2014/main" id="{DA956795-99A1-40FF-90CF-FA9CE2D0C008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9BB525F-D6BC-4304-A29E-8240759762E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4CA484E-3C30-4C07-B2FF-C19CC65A5252}"/>
              </a:ext>
            </a:extLst>
          </p:cNvPr>
          <p:cNvSpPr txBox="1"/>
          <p:nvPr/>
        </p:nvSpPr>
        <p:spPr>
          <a:xfrm>
            <a:off x="1788286" y="1847020"/>
            <a:ext cx="56680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7DA56E-3E75-46BA-AE6A-B18A675296DE}"/>
              </a:ext>
            </a:extLst>
          </p:cNvPr>
          <p:cNvSpPr txBox="1"/>
          <p:nvPr/>
        </p:nvSpPr>
        <p:spPr>
          <a:xfrm>
            <a:off x="4471161" y="1847020"/>
            <a:ext cx="56680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7458C999-6A31-469D-B68E-528BE1945504}"/>
              </a:ext>
            </a:extLst>
          </p:cNvPr>
          <p:cNvSpPr txBox="1"/>
          <p:nvPr/>
        </p:nvSpPr>
        <p:spPr>
          <a:xfrm>
            <a:off x="7154036" y="1847020"/>
            <a:ext cx="56680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F020912C-8AA8-40F6-9B8F-BF44EE10C2EB}"/>
              </a:ext>
            </a:extLst>
          </p:cNvPr>
          <p:cNvSpPr txBox="1"/>
          <p:nvPr/>
        </p:nvSpPr>
        <p:spPr>
          <a:xfrm>
            <a:off x="9836911" y="1847020"/>
            <a:ext cx="56680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20">
            <a:extLst>
              <a:ext uri="{FF2B5EF4-FFF2-40B4-BE49-F238E27FC236}">
                <a16:creationId xmlns:a16="http://schemas.microsoft.com/office/drawing/2014/main" id="{1C267225-F3B7-4BF5-9752-4852AF108BA7}"/>
              </a:ext>
            </a:extLst>
          </p:cNvPr>
          <p:cNvGrpSpPr/>
          <p:nvPr/>
        </p:nvGrpSpPr>
        <p:grpSpPr>
          <a:xfrm>
            <a:off x="1332579" y="2715224"/>
            <a:ext cx="1478215" cy="1974885"/>
            <a:chOff x="1113220" y="4149080"/>
            <a:chExt cx="1516195" cy="1974885"/>
          </a:xfrm>
        </p:grpSpPr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0B555B2D-C182-438A-95E1-1864E8BC004C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B7C70AF1-1943-44D5-AF2E-9AE92318A809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EB3F9031-CE37-40CE-80E0-BC3480C95C31}"/>
              </a:ext>
            </a:extLst>
          </p:cNvPr>
          <p:cNvGrpSpPr/>
          <p:nvPr/>
        </p:nvGrpSpPr>
        <p:grpSpPr>
          <a:xfrm>
            <a:off x="4015454" y="2715224"/>
            <a:ext cx="1478215" cy="1974885"/>
            <a:chOff x="1113220" y="4149080"/>
            <a:chExt cx="1516195" cy="1974885"/>
          </a:xfrm>
        </p:grpSpPr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82B41B61-EF52-42A6-ABB3-B1409A244B6A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C1F74737-CEF5-44C5-B243-534D20D7D754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5385FEE2-43CD-4C99-8259-B86C4B42E6CA}"/>
              </a:ext>
            </a:extLst>
          </p:cNvPr>
          <p:cNvGrpSpPr/>
          <p:nvPr/>
        </p:nvGrpSpPr>
        <p:grpSpPr>
          <a:xfrm>
            <a:off x="6698329" y="2715224"/>
            <a:ext cx="1478215" cy="1974885"/>
            <a:chOff x="1113220" y="4149080"/>
            <a:chExt cx="1516195" cy="1974885"/>
          </a:xfrm>
        </p:grpSpPr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A92447B7-08C7-4060-B14C-E2A54FF60009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FAC42F1C-B678-45F0-90E9-BA4C91D6AE24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D97B99FF-6A4C-45AB-9472-AFFBEF3A8606}"/>
              </a:ext>
            </a:extLst>
          </p:cNvPr>
          <p:cNvGrpSpPr/>
          <p:nvPr/>
        </p:nvGrpSpPr>
        <p:grpSpPr>
          <a:xfrm>
            <a:off x="9381205" y="2715224"/>
            <a:ext cx="1478215" cy="1974885"/>
            <a:chOff x="1113220" y="4149080"/>
            <a:chExt cx="1516195" cy="1974885"/>
          </a:xfrm>
        </p:grpSpPr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9A551F36-B1B6-4018-A825-A6F2902D7D3E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1">
              <a:extLst>
                <a:ext uri="{FF2B5EF4-FFF2-40B4-BE49-F238E27FC236}">
                  <a16:creationId xmlns:a16="http://schemas.microsoft.com/office/drawing/2014/main" id="{1F9E0801-EA39-4F5C-A5E3-0FEFBEA61DA2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76558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7003" y="1490959"/>
            <a:ext cx="6857997" cy="3876086"/>
          </a:xfrm>
          <a:prstGeom prst="rect">
            <a:avLst/>
          </a:prstGeom>
        </p:spPr>
      </p:pic>
      <p:sp>
        <p:nvSpPr>
          <p:cNvPr id="8" name="Text Placeholder 10"/>
          <p:cNvSpPr txBox="1">
            <a:spLocks/>
          </p:cNvSpPr>
          <p:nvPr/>
        </p:nvSpPr>
        <p:spPr>
          <a:xfrm>
            <a:off x="4765993" y="732742"/>
            <a:ext cx="2673901" cy="155391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b="1" dirty="0">
                <a:cs typeface="Arial" pitchFamily="34" charset="0"/>
              </a:rPr>
              <a:t>Portfolio Presentation Designed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47606" y="4573316"/>
            <a:ext cx="25922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8" name="Freeform 11"/>
          <p:cNvSpPr>
            <a:spLocks/>
          </p:cNvSpPr>
          <p:nvPr/>
        </p:nvSpPr>
        <p:spPr bwMode="auto">
          <a:xfrm>
            <a:off x="5384861" y="2563742"/>
            <a:ext cx="1517778" cy="1732491"/>
          </a:xfrm>
          <a:custGeom>
            <a:avLst/>
            <a:gdLst>
              <a:gd name="T0" fmla="*/ 793 w 823"/>
              <a:gd name="T1" fmla="*/ 553 h 940"/>
              <a:gd name="T2" fmla="*/ 764 w 823"/>
              <a:gd name="T3" fmla="*/ 471 h 940"/>
              <a:gd name="T4" fmla="*/ 656 w 823"/>
              <a:gd name="T5" fmla="*/ 469 h 940"/>
              <a:gd name="T6" fmla="*/ 615 w 823"/>
              <a:gd name="T7" fmla="*/ 387 h 940"/>
              <a:gd name="T8" fmla="*/ 630 w 823"/>
              <a:gd name="T9" fmla="*/ 347 h 940"/>
              <a:gd name="T10" fmla="*/ 583 w 823"/>
              <a:gd name="T11" fmla="*/ 275 h 940"/>
              <a:gd name="T12" fmla="*/ 526 w 823"/>
              <a:gd name="T13" fmla="*/ 272 h 940"/>
              <a:gd name="T14" fmla="*/ 478 w 823"/>
              <a:gd name="T15" fmla="*/ 241 h 940"/>
              <a:gd name="T16" fmla="*/ 417 w 823"/>
              <a:gd name="T17" fmla="*/ 209 h 940"/>
              <a:gd name="T18" fmla="*/ 359 w 823"/>
              <a:gd name="T19" fmla="*/ 200 h 940"/>
              <a:gd name="T20" fmla="*/ 311 w 823"/>
              <a:gd name="T21" fmla="*/ 155 h 940"/>
              <a:gd name="T22" fmla="*/ 299 w 823"/>
              <a:gd name="T23" fmla="*/ 133 h 940"/>
              <a:gd name="T24" fmla="*/ 293 w 823"/>
              <a:gd name="T25" fmla="*/ 43 h 940"/>
              <a:gd name="T26" fmla="*/ 283 w 823"/>
              <a:gd name="T27" fmla="*/ 4 h 940"/>
              <a:gd name="T28" fmla="*/ 155 w 823"/>
              <a:gd name="T29" fmla="*/ 51 h 940"/>
              <a:gd name="T30" fmla="*/ 103 w 823"/>
              <a:gd name="T31" fmla="*/ 77 h 940"/>
              <a:gd name="T32" fmla="*/ 56 w 823"/>
              <a:gd name="T33" fmla="*/ 95 h 940"/>
              <a:gd name="T34" fmla="*/ 12 w 823"/>
              <a:gd name="T35" fmla="*/ 104 h 940"/>
              <a:gd name="T36" fmla="*/ 45 w 823"/>
              <a:gd name="T37" fmla="*/ 235 h 940"/>
              <a:gd name="T38" fmla="*/ 52 w 823"/>
              <a:gd name="T39" fmla="*/ 314 h 940"/>
              <a:gd name="T40" fmla="*/ 41 w 823"/>
              <a:gd name="T41" fmla="*/ 335 h 940"/>
              <a:gd name="T42" fmla="*/ 30 w 823"/>
              <a:gd name="T43" fmla="*/ 398 h 940"/>
              <a:gd name="T44" fmla="*/ 44 w 823"/>
              <a:gd name="T45" fmla="*/ 465 h 940"/>
              <a:gd name="T46" fmla="*/ 41 w 823"/>
              <a:gd name="T47" fmla="*/ 493 h 940"/>
              <a:gd name="T48" fmla="*/ 7 w 823"/>
              <a:gd name="T49" fmla="*/ 531 h 940"/>
              <a:gd name="T50" fmla="*/ 34 w 823"/>
              <a:gd name="T51" fmla="*/ 593 h 940"/>
              <a:gd name="T52" fmla="*/ 48 w 823"/>
              <a:gd name="T53" fmla="*/ 660 h 940"/>
              <a:gd name="T54" fmla="*/ 81 w 823"/>
              <a:gd name="T55" fmla="*/ 691 h 940"/>
              <a:gd name="T56" fmla="*/ 70 w 823"/>
              <a:gd name="T57" fmla="*/ 735 h 940"/>
              <a:gd name="T58" fmla="*/ 72 w 823"/>
              <a:gd name="T59" fmla="*/ 772 h 940"/>
              <a:gd name="T60" fmla="*/ 99 w 823"/>
              <a:gd name="T61" fmla="*/ 835 h 940"/>
              <a:gd name="T62" fmla="*/ 124 w 823"/>
              <a:gd name="T63" fmla="*/ 936 h 940"/>
              <a:gd name="T64" fmla="*/ 194 w 823"/>
              <a:gd name="T65" fmla="*/ 900 h 940"/>
              <a:gd name="T66" fmla="*/ 239 w 823"/>
              <a:gd name="T67" fmla="*/ 863 h 940"/>
              <a:gd name="T68" fmla="*/ 306 w 823"/>
              <a:gd name="T69" fmla="*/ 881 h 940"/>
              <a:gd name="T70" fmla="*/ 359 w 823"/>
              <a:gd name="T71" fmla="*/ 934 h 940"/>
              <a:gd name="T72" fmla="*/ 454 w 823"/>
              <a:gd name="T73" fmla="*/ 875 h 940"/>
              <a:gd name="T74" fmla="*/ 480 w 823"/>
              <a:gd name="T75" fmla="*/ 866 h 940"/>
              <a:gd name="T76" fmla="*/ 530 w 823"/>
              <a:gd name="T77" fmla="*/ 716 h 940"/>
              <a:gd name="T78" fmla="*/ 657 w 823"/>
              <a:gd name="T79" fmla="*/ 683 h 940"/>
              <a:gd name="T80" fmla="*/ 774 w 823"/>
              <a:gd name="T81" fmla="*/ 734 h 940"/>
              <a:gd name="T82" fmla="*/ 787 w 823"/>
              <a:gd name="T83" fmla="*/ 726 h 940"/>
              <a:gd name="T84" fmla="*/ 810 w 823"/>
              <a:gd name="T85" fmla="*/ 626 h 9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23" h="940">
                <a:moveTo>
                  <a:pt x="820" y="605"/>
                </a:moveTo>
                <a:cubicBezTo>
                  <a:pt x="809" y="591"/>
                  <a:pt x="805" y="575"/>
                  <a:pt x="800" y="558"/>
                </a:cubicBezTo>
                <a:cubicBezTo>
                  <a:pt x="799" y="555"/>
                  <a:pt x="797" y="553"/>
                  <a:pt x="793" y="553"/>
                </a:cubicBezTo>
                <a:cubicBezTo>
                  <a:pt x="778" y="557"/>
                  <a:pt x="771" y="546"/>
                  <a:pt x="763" y="537"/>
                </a:cubicBezTo>
                <a:cubicBezTo>
                  <a:pt x="752" y="524"/>
                  <a:pt x="752" y="504"/>
                  <a:pt x="762" y="488"/>
                </a:cubicBezTo>
                <a:cubicBezTo>
                  <a:pt x="765" y="483"/>
                  <a:pt x="766" y="476"/>
                  <a:pt x="764" y="471"/>
                </a:cubicBezTo>
                <a:cubicBezTo>
                  <a:pt x="762" y="464"/>
                  <a:pt x="757" y="473"/>
                  <a:pt x="753" y="472"/>
                </a:cubicBezTo>
                <a:cubicBezTo>
                  <a:pt x="751" y="471"/>
                  <a:pt x="748" y="471"/>
                  <a:pt x="746" y="471"/>
                </a:cubicBezTo>
                <a:cubicBezTo>
                  <a:pt x="716" y="470"/>
                  <a:pt x="686" y="469"/>
                  <a:pt x="656" y="469"/>
                </a:cubicBezTo>
                <a:cubicBezTo>
                  <a:pt x="640" y="468"/>
                  <a:pt x="639" y="468"/>
                  <a:pt x="638" y="451"/>
                </a:cubicBezTo>
                <a:cubicBezTo>
                  <a:pt x="637" y="430"/>
                  <a:pt x="638" y="407"/>
                  <a:pt x="618" y="391"/>
                </a:cubicBezTo>
                <a:cubicBezTo>
                  <a:pt x="617" y="391"/>
                  <a:pt x="617" y="389"/>
                  <a:pt x="615" y="387"/>
                </a:cubicBezTo>
                <a:cubicBezTo>
                  <a:pt x="620" y="387"/>
                  <a:pt x="624" y="386"/>
                  <a:pt x="628" y="386"/>
                </a:cubicBezTo>
                <a:cubicBezTo>
                  <a:pt x="631" y="386"/>
                  <a:pt x="634" y="386"/>
                  <a:pt x="633" y="383"/>
                </a:cubicBezTo>
                <a:cubicBezTo>
                  <a:pt x="632" y="371"/>
                  <a:pt x="637" y="359"/>
                  <a:pt x="630" y="347"/>
                </a:cubicBezTo>
                <a:cubicBezTo>
                  <a:pt x="624" y="338"/>
                  <a:pt x="619" y="327"/>
                  <a:pt x="619" y="314"/>
                </a:cubicBezTo>
                <a:cubicBezTo>
                  <a:pt x="626" y="306"/>
                  <a:pt x="623" y="296"/>
                  <a:pt x="613" y="292"/>
                </a:cubicBezTo>
                <a:cubicBezTo>
                  <a:pt x="602" y="287"/>
                  <a:pt x="592" y="283"/>
                  <a:pt x="583" y="275"/>
                </a:cubicBezTo>
                <a:cubicBezTo>
                  <a:pt x="580" y="272"/>
                  <a:pt x="578" y="272"/>
                  <a:pt x="573" y="272"/>
                </a:cubicBezTo>
                <a:cubicBezTo>
                  <a:pt x="559" y="274"/>
                  <a:pt x="545" y="274"/>
                  <a:pt x="531" y="275"/>
                </a:cubicBezTo>
                <a:cubicBezTo>
                  <a:pt x="529" y="275"/>
                  <a:pt x="527" y="274"/>
                  <a:pt x="526" y="272"/>
                </a:cubicBezTo>
                <a:cubicBezTo>
                  <a:pt x="522" y="263"/>
                  <a:pt x="509" y="261"/>
                  <a:pt x="508" y="248"/>
                </a:cubicBezTo>
                <a:cubicBezTo>
                  <a:pt x="508" y="246"/>
                  <a:pt x="504" y="244"/>
                  <a:pt x="502" y="245"/>
                </a:cubicBezTo>
                <a:cubicBezTo>
                  <a:pt x="493" y="251"/>
                  <a:pt x="485" y="244"/>
                  <a:pt x="478" y="241"/>
                </a:cubicBezTo>
                <a:cubicBezTo>
                  <a:pt x="465" y="235"/>
                  <a:pt x="449" y="232"/>
                  <a:pt x="444" y="215"/>
                </a:cubicBezTo>
                <a:cubicBezTo>
                  <a:pt x="443" y="211"/>
                  <a:pt x="438" y="211"/>
                  <a:pt x="436" y="213"/>
                </a:cubicBezTo>
                <a:cubicBezTo>
                  <a:pt x="427" y="220"/>
                  <a:pt x="423" y="215"/>
                  <a:pt x="417" y="209"/>
                </a:cubicBezTo>
                <a:cubicBezTo>
                  <a:pt x="408" y="198"/>
                  <a:pt x="399" y="197"/>
                  <a:pt x="387" y="203"/>
                </a:cubicBezTo>
                <a:cubicBezTo>
                  <a:pt x="385" y="204"/>
                  <a:pt x="383" y="204"/>
                  <a:pt x="381" y="204"/>
                </a:cubicBezTo>
                <a:cubicBezTo>
                  <a:pt x="374" y="203"/>
                  <a:pt x="366" y="201"/>
                  <a:pt x="359" y="200"/>
                </a:cubicBezTo>
                <a:cubicBezTo>
                  <a:pt x="354" y="199"/>
                  <a:pt x="350" y="196"/>
                  <a:pt x="349" y="193"/>
                </a:cubicBezTo>
                <a:cubicBezTo>
                  <a:pt x="347" y="177"/>
                  <a:pt x="332" y="175"/>
                  <a:pt x="323" y="168"/>
                </a:cubicBezTo>
                <a:cubicBezTo>
                  <a:pt x="317" y="164"/>
                  <a:pt x="312" y="162"/>
                  <a:pt x="311" y="155"/>
                </a:cubicBezTo>
                <a:cubicBezTo>
                  <a:pt x="311" y="151"/>
                  <a:pt x="309" y="147"/>
                  <a:pt x="307" y="147"/>
                </a:cubicBezTo>
                <a:cubicBezTo>
                  <a:pt x="297" y="151"/>
                  <a:pt x="301" y="144"/>
                  <a:pt x="301" y="140"/>
                </a:cubicBezTo>
                <a:cubicBezTo>
                  <a:pt x="301" y="138"/>
                  <a:pt x="300" y="134"/>
                  <a:pt x="299" y="133"/>
                </a:cubicBezTo>
                <a:cubicBezTo>
                  <a:pt x="286" y="123"/>
                  <a:pt x="287" y="111"/>
                  <a:pt x="291" y="99"/>
                </a:cubicBezTo>
                <a:cubicBezTo>
                  <a:pt x="293" y="95"/>
                  <a:pt x="294" y="91"/>
                  <a:pt x="292" y="87"/>
                </a:cubicBezTo>
                <a:cubicBezTo>
                  <a:pt x="285" y="72"/>
                  <a:pt x="281" y="58"/>
                  <a:pt x="293" y="43"/>
                </a:cubicBezTo>
                <a:cubicBezTo>
                  <a:pt x="294" y="41"/>
                  <a:pt x="294" y="38"/>
                  <a:pt x="293" y="35"/>
                </a:cubicBezTo>
                <a:cubicBezTo>
                  <a:pt x="293" y="28"/>
                  <a:pt x="291" y="22"/>
                  <a:pt x="292" y="15"/>
                </a:cubicBezTo>
                <a:cubicBezTo>
                  <a:pt x="294" y="8"/>
                  <a:pt x="285" y="0"/>
                  <a:pt x="283" y="4"/>
                </a:cubicBezTo>
                <a:cubicBezTo>
                  <a:pt x="277" y="13"/>
                  <a:pt x="270" y="8"/>
                  <a:pt x="262" y="8"/>
                </a:cubicBezTo>
                <a:cubicBezTo>
                  <a:pt x="239" y="9"/>
                  <a:pt x="215" y="11"/>
                  <a:pt x="195" y="24"/>
                </a:cubicBezTo>
                <a:cubicBezTo>
                  <a:pt x="181" y="33"/>
                  <a:pt x="172" y="47"/>
                  <a:pt x="155" y="51"/>
                </a:cubicBezTo>
                <a:cubicBezTo>
                  <a:pt x="147" y="53"/>
                  <a:pt x="140" y="60"/>
                  <a:pt x="134" y="67"/>
                </a:cubicBezTo>
                <a:cubicBezTo>
                  <a:pt x="132" y="71"/>
                  <a:pt x="128" y="74"/>
                  <a:pt x="121" y="72"/>
                </a:cubicBezTo>
                <a:cubicBezTo>
                  <a:pt x="116" y="70"/>
                  <a:pt x="106" y="68"/>
                  <a:pt x="103" y="77"/>
                </a:cubicBezTo>
                <a:cubicBezTo>
                  <a:pt x="97" y="92"/>
                  <a:pt x="83" y="97"/>
                  <a:pt x="70" y="103"/>
                </a:cubicBezTo>
                <a:cubicBezTo>
                  <a:pt x="65" y="105"/>
                  <a:pt x="58" y="109"/>
                  <a:pt x="59" y="98"/>
                </a:cubicBezTo>
                <a:cubicBezTo>
                  <a:pt x="59" y="96"/>
                  <a:pt x="58" y="95"/>
                  <a:pt x="56" y="95"/>
                </a:cubicBezTo>
                <a:cubicBezTo>
                  <a:pt x="43" y="97"/>
                  <a:pt x="31" y="91"/>
                  <a:pt x="19" y="91"/>
                </a:cubicBezTo>
                <a:cubicBezTo>
                  <a:pt x="15" y="91"/>
                  <a:pt x="10" y="91"/>
                  <a:pt x="8" y="93"/>
                </a:cubicBezTo>
                <a:cubicBezTo>
                  <a:pt x="5" y="97"/>
                  <a:pt x="10" y="100"/>
                  <a:pt x="12" y="104"/>
                </a:cubicBezTo>
                <a:cubicBezTo>
                  <a:pt x="29" y="133"/>
                  <a:pt x="48" y="162"/>
                  <a:pt x="61" y="193"/>
                </a:cubicBezTo>
                <a:cubicBezTo>
                  <a:pt x="65" y="202"/>
                  <a:pt x="62" y="213"/>
                  <a:pt x="54" y="218"/>
                </a:cubicBezTo>
                <a:cubicBezTo>
                  <a:pt x="49" y="222"/>
                  <a:pt x="45" y="227"/>
                  <a:pt x="45" y="235"/>
                </a:cubicBezTo>
                <a:cubicBezTo>
                  <a:pt x="45" y="251"/>
                  <a:pt x="53" y="269"/>
                  <a:pt x="40" y="284"/>
                </a:cubicBezTo>
                <a:cubicBezTo>
                  <a:pt x="40" y="284"/>
                  <a:pt x="39" y="286"/>
                  <a:pt x="40" y="286"/>
                </a:cubicBezTo>
                <a:cubicBezTo>
                  <a:pt x="48" y="294"/>
                  <a:pt x="43" y="307"/>
                  <a:pt x="52" y="314"/>
                </a:cubicBezTo>
                <a:cubicBezTo>
                  <a:pt x="52" y="314"/>
                  <a:pt x="52" y="314"/>
                  <a:pt x="52" y="314"/>
                </a:cubicBezTo>
                <a:cubicBezTo>
                  <a:pt x="52" y="314"/>
                  <a:pt x="52" y="314"/>
                  <a:pt x="52" y="314"/>
                </a:cubicBezTo>
                <a:cubicBezTo>
                  <a:pt x="54" y="324"/>
                  <a:pt x="44" y="327"/>
                  <a:pt x="41" y="335"/>
                </a:cubicBezTo>
                <a:cubicBezTo>
                  <a:pt x="38" y="344"/>
                  <a:pt x="29" y="350"/>
                  <a:pt x="24" y="360"/>
                </a:cubicBezTo>
                <a:cubicBezTo>
                  <a:pt x="16" y="376"/>
                  <a:pt x="15" y="377"/>
                  <a:pt x="29" y="390"/>
                </a:cubicBezTo>
                <a:cubicBezTo>
                  <a:pt x="31" y="392"/>
                  <a:pt x="35" y="394"/>
                  <a:pt x="30" y="398"/>
                </a:cubicBezTo>
                <a:cubicBezTo>
                  <a:pt x="16" y="411"/>
                  <a:pt x="12" y="427"/>
                  <a:pt x="22" y="444"/>
                </a:cubicBezTo>
                <a:cubicBezTo>
                  <a:pt x="22" y="445"/>
                  <a:pt x="23" y="446"/>
                  <a:pt x="23" y="446"/>
                </a:cubicBezTo>
                <a:cubicBezTo>
                  <a:pt x="25" y="458"/>
                  <a:pt x="29" y="467"/>
                  <a:pt x="44" y="465"/>
                </a:cubicBezTo>
                <a:cubicBezTo>
                  <a:pt x="48" y="464"/>
                  <a:pt x="50" y="468"/>
                  <a:pt x="53" y="471"/>
                </a:cubicBezTo>
                <a:cubicBezTo>
                  <a:pt x="54" y="473"/>
                  <a:pt x="53" y="475"/>
                  <a:pt x="51" y="476"/>
                </a:cubicBezTo>
                <a:cubicBezTo>
                  <a:pt x="43" y="479"/>
                  <a:pt x="40" y="485"/>
                  <a:pt x="41" y="493"/>
                </a:cubicBezTo>
                <a:cubicBezTo>
                  <a:pt x="42" y="496"/>
                  <a:pt x="40" y="498"/>
                  <a:pt x="38" y="498"/>
                </a:cubicBezTo>
                <a:cubicBezTo>
                  <a:pt x="32" y="499"/>
                  <a:pt x="31" y="504"/>
                  <a:pt x="28" y="507"/>
                </a:cubicBezTo>
                <a:cubicBezTo>
                  <a:pt x="21" y="515"/>
                  <a:pt x="17" y="526"/>
                  <a:pt x="7" y="531"/>
                </a:cubicBezTo>
                <a:cubicBezTo>
                  <a:pt x="1" y="534"/>
                  <a:pt x="0" y="539"/>
                  <a:pt x="6" y="543"/>
                </a:cubicBezTo>
                <a:cubicBezTo>
                  <a:pt x="10" y="545"/>
                  <a:pt x="11" y="548"/>
                  <a:pt x="12" y="552"/>
                </a:cubicBezTo>
                <a:cubicBezTo>
                  <a:pt x="15" y="568"/>
                  <a:pt x="17" y="584"/>
                  <a:pt x="34" y="593"/>
                </a:cubicBezTo>
                <a:cubicBezTo>
                  <a:pt x="35" y="594"/>
                  <a:pt x="37" y="595"/>
                  <a:pt x="36" y="598"/>
                </a:cubicBezTo>
                <a:cubicBezTo>
                  <a:pt x="33" y="608"/>
                  <a:pt x="41" y="617"/>
                  <a:pt x="42" y="626"/>
                </a:cubicBezTo>
                <a:cubicBezTo>
                  <a:pt x="41" y="638"/>
                  <a:pt x="49" y="648"/>
                  <a:pt x="48" y="660"/>
                </a:cubicBezTo>
                <a:cubicBezTo>
                  <a:pt x="48" y="663"/>
                  <a:pt x="51" y="667"/>
                  <a:pt x="54" y="669"/>
                </a:cubicBezTo>
                <a:cubicBezTo>
                  <a:pt x="60" y="671"/>
                  <a:pt x="64" y="675"/>
                  <a:pt x="69" y="680"/>
                </a:cubicBezTo>
                <a:cubicBezTo>
                  <a:pt x="72" y="684"/>
                  <a:pt x="82" y="685"/>
                  <a:pt x="81" y="691"/>
                </a:cubicBezTo>
                <a:cubicBezTo>
                  <a:pt x="81" y="697"/>
                  <a:pt x="75" y="702"/>
                  <a:pt x="71" y="707"/>
                </a:cubicBezTo>
                <a:cubicBezTo>
                  <a:pt x="66" y="712"/>
                  <a:pt x="64" y="716"/>
                  <a:pt x="71" y="721"/>
                </a:cubicBezTo>
                <a:cubicBezTo>
                  <a:pt x="77" y="725"/>
                  <a:pt x="77" y="734"/>
                  <a:pt x="70" y="735"/>
                </a:cubicBezTo>
                <a:cubicBezTo>
                  <a:pt x="59" y="737"/>
                  <a:pt x="60" y="743"/>
                  <a:pt x="63" y="750"/>
                </a:cubicBezTo>
                <a:cubicBezTo>
                  <a:pt x="63" y="752"/>
                  <a:pt x="65" y="754"/>
                  <a:pt x="64" y="755"/>
                </a:cubicBezTo>
                <a:cubicBezTo>
                  <a:pt x="55" y="767"/>
                  <a:pt x="66" y="768"/>
                  <a:pt x="72" y="772"/>
                </a:cubicBezTo>
                <a:cubicBezTo>
                  <a:pt x="76" y="775"/>
                  <a:pt x="81" y="776"/>
                  <a:pt x="75" y="783"/>
                </a:cubicBezTo>
                <a:cubicBezTo>
                  <a:pt x="72" y="787"/>
                  <a:pt x="71" y="796"/>
                  <a:pt x="78" y="799"/>
                </a:cubicBezTo>
                <a:cubicBezTo>
                  <a:pt x="93" y="807"/>
                  <a:pt x="99" y="819"/>
                  <a:pt x="99" y="835"/>
                </a:cubicBezTo>
                <a:cubicBezTo>
                  <a:pt x="98" y="849"/>
                  <a:pt x="104" y="862"/>
                  <a:pt x="108" y="873"/>
                </a:cubicBezTo>
                <a:cubicBezTo>
                  <a:pt x="115" y="890"/>
                  <a:pt x="118" y="907"/>
                  <a:pt x="118" y="924"/>
                </a:cubicBezTo>
                <a:cubicBezTo>
                  <a:pt x="119" y="929"/>
                  <a:pt x="119" y="933"/>
                  <a:pt x="124" y="936"/>
                </a:cubicBezTo>
                <a:cubicBezTo>
                  <a:pt x="132" y="940"/>
                  <a:pt x="161" y="936"/>
                  <a:pt x="168" y="930"/>
                </a:cubicBezTo>
                <a:cubicBezTo>
                  <a:pt x="176" y="922"/>
                  <a:pt x="179" y="909"/>
                  <a:pt x="192" y="905"/>
                </a:cubicBezTo>
                <a:cubicBezTo>
                  <a:pt x="193" y="905"/>
                  <a:pt x="194" y="902"/>
                  <a:pt x="194" y="900"/>
                </a:cubicBezTo>
                <a:cubicBezTo>
                  <a:pt x="194" y="891"/>
                  <a:pt x="201" y="888"/>
                  <a:pt x="208" y="887"/>
                </a:cubicBezTo>
                <a:cubicBezTo>
                  <a:pt x="221" y="886"/>
                  <a:pt x="229" y="880"/>
                  <a:pt x="229" y="867"/>
                </a:cubicBezTo>
                <a:cubicBezTo>
                  <a:pt x="229" y="857"/>
                  <a:pt x="236" y="860"/>
                  <a:pt x="239" y="863"/>
                </a:cubicBezTo>
                <a:cubicBezTo>
                  <a:pt x="245" y="869"/>
                  <a:pt x="253" y="871"/>
                  <a:pt x="257" y="878"/>
                </a:cubicBezTo>
                <a:cubicBezTo>
                  <a:pt x="259" y="882"/>
                  <a:pt x="264" y="882"/>
                  <a:pt x="268" y="882"/>
                </a:cubicBezTo>
                <a:cubicBezTo>
                  <a:pt x="281" y="882"/>
                  <a:pt x="293" y="882"/>
                  <a:pt x="306" y="881"/>
                </a:cubicBezTo>
                <a:cubicBezTo>
                  <a:pt x="318" y="880"/>
                  <a:pt x="328" y="887"/>
                  <a:pt x="339" y="891"/>
                </a:cubicBezTo>
                <a:cubicBezTo>
                  <a:pt x="341" y="892"/>
                  <a:pt x="342" y="894"/>
                  <a:pt x="343" y="897"/>
                </a:cubicBezTo>
                <a:cubicBezTo>
                  <a:pt x="348" y="910"/>
                  <a:pt x="354" y="922"/>
                  <a:pt x="359" y="934"/>
                </a:cubicBezTo>
                <a:cubicBezTo>
                  <a:pt x="362" y="914"/>
                  <a:pt x="376" y="899"/>
                  <a:pt x="383" y="881"/>
                </a:cubicBezTo>
                <a:cubicBezTo>
                  <a:pt x="385" y="876"/>
                  <a:pt x="387" y="875"/>
                  <a:pt x="392" y="875"/>
                </a:cubicBezTo>
                <a:cubicBezTo>
                  <a:pt x="413" y="875"/>
                  <a:pt x="433" y="875"/>
                  <a:pt x="454" y="875"/>
                </a:cubicBezTo>
                <a:cubicBezTo>
                  <a:pt x="457" y="875"/>
                  <a:pt x="461" y="875"/>
                  <a:pt x="461" y="880"/>
                </a:cubicBezTo>
                <a:cubicBezTo>
                  <a:pt x="461" y="888"/>
                  <a:pt x="467" y="888"/>
                  <a:pt x="472" y="891"/>
                </a:cubicBezTo>
                <a:cubicBezTo>
                  <a:pt x="475" y="882"/>
                  <a:pt x="478" y="874"/>
                  <a:pt x="480" y="866"/>
                </a:cubicBezTo>
                <a:cubicBezTo>
                  <a:pt x="488" y="837"/>
                  <a:pt x="503" y="809"/>
                  <a:pt x="498" y="777"/>
                </a:cubicBezTo>
                <a:cubicBezTo>
                  <a:pt x="497" y="772"/>
                  <a:pt x="501" y="769"/>
                  <a:pt x="503" y="765"/>
                </a:cubicBezTo>
                <a:cubicBezTo>
                  <a:pt x="514" y="750"/>
                  <a:pt x="526" y="735"/>
                  <a:pt x="530" y="716"/>
                </a:cubicBezTo>
                <a:cubicBezTo>
                  <a:pt x="531" y="709"/>
                  <a:pt x="535" y="707"/>
                  <a:pt x="542" y="706"/>
                </a:cubicBezTo>
                <a:cubicBezTo>
                  <a:pt x="569" y="701"/>
                  <a:pt x="596" y="698"/>
                  <a:pt x="622" y="692"/>
                </a:cubicBezTo>
                <a:cubicBezTo>
                  <a:pt x="634" y="689"/>
                  <a:pt x="645" y="683"/>
                  <a:pt x="657" y="683"/>
                </a:cubicBezTo>
                <a:cubicBezTo>
                  <a:pt x="688" y="685"/>
                  <a:pt x="718" y="685"/>
                  <a:pt x="744" y="704"/>
                </a:cubicBezTo>
                <a:cubicBezTo>
                  <a:pt x="746" y="706"/>
                  <a:pt x="749" y="706"/>
                  <a:pt x="751" y="707"/>
                </a:cubicBezTo>
                <a:cubicBezTo>
                  <a:pt x="762" y="713"/>
                  <a:pt x="777" y="716"/>
                  <a:pt x="774" y="734"/>
                </a:cubicBezTo>
                <a:cubicBezTo>
                  <a:pt x="774" y="736"/>
                  <a:pt x="774" y="743"/>
                  <a:pt x="778" y="742"/>
                </a:cubicBezTo>
                <a:cubicBezTo>
                  <a:pt x="784" y="740"/>
                  <a:pt x="789" y="737"/>
                  <a:pt x="793" y="733"/>
                </a:cubicBezTo>
                <a:cubicBezTo>
                  <a:pt x="796" y="729"/>
                  <a:pt x="790" y="727"/>
                  <a:pt x="787" y="726"/>
                </a:cubicBezTo>
                <a:cubicBezTo>
                  <a:pt x="779" y="720"/>
                  <a:pt x="778" y="714"/>
                  <a:pt x="782" y="704"/>
                </a:cubicBezTo>
                <a:cubicBezTo>
                  <a:pt x="789" y="685"/>
                  <a:pt x="806" y="669"/>
                  <a:pt x="805" y="646"/>
                </a:cubicBezTo>
                <a:cubicBezTo>
                  <a:pt x="804" y="640"/>
                  <a:pt x="808" y="633"/>
                  <a:pt x="810" y="626"/>
                </a:cubicBezTo>
                <a:cubicBezTo>
                  <a:pt x="811" y="622"/>
                  <a:pt x="814" y="618"/>
                  <a:pt x="815" y="614"/>
                </a:cubicBezTo>
                <a:cubicBezTo>
                  <a:pt x="815" y="610"/>
                  <a:pt x="823" y="609"/>
                  <a:pt x="820" y="605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Marcador de posición de imagen 18"/>
          <p:cNvSpPr>
            <a:spLocks noGrp="1"/>
          </p:cNvSpPr>
          <p:nvPr>
            <p:ph type="pic" idx="10"/>
          </p:nvPr>
        </p:nvSpPr>
        <p:spPr/>
      </p:sp>
      <p:sp>
        <p:nvSpPr>
          <p:cNvPr id="20" name="Marcador de posición de imagen 19"/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40505751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BC4B13C-5D8F-484A-94F3-DA99D15B1D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42752449-38BD-46FD-A9FB-8A6DC6F11DA7}"/>
              </a:ext>
            </a:extLst>
          </p:cNvPr>
          <p:cNvSpPr/>
          <p:nvPr/>
        </p:nvSpPr>
        <p:spPr>
          <a:xfrm rot="16200000">
            <a:off x="8553756" y="-567996"/>
            <a:ext cx="1363367" cy="5913120"/>
          </a:xfrm>
          <a:prstGeom prst="round2SameRect">
            <a:avLst>
              <a:gd name="adj1" fmla="val 12834"/>
              <a:gd name="adj2" fmla="val 0"/>
            </a:avLst>
          </a:pr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E9EE8E9-63AB-494B-9834-5B2DD6D212C2}"/>
              </a:ext>
            </a:extLst>
          </p:cNvPr>
          <p:cNvSpPr/>
          <p:nvPr/>
        </p:nvSpPr>
        <p:spPr>
          <a:xfrm>
            <a:off x="6508459" y="3257627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1372AA-D35D-4EEF-95C0-8EBEEB6FBD01}"/>
              </a:ext>
            </a:extLst>
          </p:cNvPr>
          <p:cNvSpPr txBox="1"/>
          <p:nvPr/>
        </p:nvSpPr>
        <p:spPr>
          <a:xfrm>
            <a:off x="6983614" y="3242241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82BB0B-B169-457B-A45F-037AF018744F}"/>
              </a:ext>
            </a:extLst>
          </p:cNvPr>
          <p:cNvSpPr txBox="1"/>
          <p:nvPr/>
        </p:nvSpPr>
        <p:spPr>
          <a:xfrm>
            <a:off x="6624028" y="3365347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26E3D3E-F092-46C6-A710-63FED5FB8B40}"/>
              </a:ext>
            </a:extLst>
          </p:cNvPr>
          <p:cNvSpPr/>
          <p:nvPr/>
        </p:nvSpPr>
        <p:spPr>
          <a:xfrm>
            <a:off x="6508459" y="4035519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3406A3-67B4-41C3-813C-174CC1B6505B}"/>
              </a:ext>
            </a:extLst>
          </p:cNvPr>
          <p:cNvSpPr txBox="1"/>
          <p:nvPr/>
        </p:nvSpPr>
        <p:spPr>
          <a:xfrm>
            <a:off x="6983614" y="4020132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B429A5-E915-4AD7-97E3-11263EF0B958}"/>
              </a:ext>
            </a:extLst>
          </p:cNvPr>
          <p:cNvSpPr txBox="1"/>
          <p:nvPr/>
        </p:nvSpPr>
        <p:spPr>
          <a:xfrm>
            <a:off x="6624028" y="4143239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6D2160B-6C1E-4D64-9DE6-E54915978BC7}"/>
              </a:ext>
            </a:extLst>
          </p:cNvPr>
          <p:cNvSpPr/>
          <p:nvPr/>
        </p:nvSpPr>
        <p:spPr>
          <a:xfrm>
            <a:off x="6508459" y="4813411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BE08C8-C90B-4AE1-B5E7-992BCE3A54CB}"/>
              </a:ext>
            </a:extLst>
          </p:cNvPr>
          <p:cNvSpPr txBox="1"/>
          <p:nvPr/>
        </p:nvSpPr>
        <p:spPr>
          <a:xfrm>
            <a:off x="6983614" y="479802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324EFD-018C-4E43-9AA6-22028929A587}"/>
              </a:ext>
            </a:extLst>
          </p:cNvPr>
          <p:cNvSpPr txBox="1"/>
          <p:nvPr/>
        </p:nvSpPr>
        <p:spPr>
          <a:xfrm>
            <a:off x="6624028" y="4921131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7EA94B8-B2AD-4E9D-9E92-8D334A4629F3}"/>
              </a:ext>
            </a:extLst>
          </p:cNvPr>
          <p:cNvSpPr/>
          <p:nvPr/>
        </p:nvSpPr>
        <p:spPr>
          <a:xfrm>
            <a:off x="6508459" y="5591302"/>
            <a:ext cx="430886" cy="430886"/>
          </a:xfrm>
          <a:prstGeom prst="ellipse">
            <a:avLst/>
          </a:prstGeom>
          <a:solidFill>
            <a:srgbClr val="E3061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CC8B50-07F3-413A-B64C-92EA76D2FDE1}"/>
              </a:ext>
            </a:extLst>
          </p:cNvPr>
          <p:cNvSpPr txBox="1"/>
          <p:nvPr/>
        </p:nvSpPr>
        <p:spPr>
          <a:xfrm>
            <a:off x="6983614" y="557591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81B16-57A2-4AE4-B7C2-2268142B68CE}"/>
              </a:ext>
            </a:extLst>
          </p:cNvPr>
          <p:cNvSpPr txBox="1"/>
          <p:nvPr/>
        </p:nvSpPr>
        <p:spPr>
          <a:xfrm>
            <a:off x="6624028" y="5699023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16" name="TextBox 94">
            <a:extLst>
              <a:ext uri="{FF2B5EF4-FFF2-40B4-BE49-F238E27FC236}">
                <a16:creationId xmlns:a16="http://schemas.microsoft.com/office/drawing/2014/main" id="{5B83AF09-1ED5-4A4C-A457-510D2857D1F0}"/>
              </a:ext>
            </a:extLst>
          </p:cNvPr>
          <p:cNvSpPr txBox="1"/>
          <p:nvPr/>
        </p:nvSpPr>
        <p:spPr>
          <a:xfrm>
            <a:off x="6508460" y="1898425"/>
            <a:ext cx="3816645" cy="103310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Independence</a:t>
            </a:r>
          </a:p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4500" y="1836797"/>
            <a:ext cx="1473750" cy="45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238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BC4B13C-5D8F-484A-94F3-DA99D15B1D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42752449-38BD-46FD-A9FB-8A6DC6F11DA7}"/>
              </a:ext>
            </a:extLst>
          </p:cNvPr>
          <p:cNvSpPr/>
          <p:nvPr/>
        </p:nvSpPr>
        <p:spPr>
          <a:xfrm rot="16200000">
            <a:off x="8553756" y="-567996"/>
            <a:ext cx="1363367" cy="5913120"/>
          </a:xfrm>
          <a:prstGeom prst="round2SameRect">
            <a:avLst>
              <a:gd name="adj1" fmla="val 12834"/>
              <a:gd name="adj2" fmla="val 0"/>
            </a:avLst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E9EE8E9-63AB-494B-9834-5B2DD6D212C2}"/>
              </a:ext>
            </a:extLst>
          </p:cNvPr>
          <p:cNvSpPr/>
          <p:nvPr/>
        </p:nvSpPr>
        <p:spPr>
          <a:xfrm>
            <a:off x="6508459" y="3257627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1372AA-D35D-4EEF-95C0-8EBEEB6FBD01}"/>
              </a:ext>
            </a:extLst>
          </p:cNvPr>
          <p:cNvSpPr txBox="1"/>
          <p:nvPr/>
        </p:nvSpPr>
        <p:spPr>
          <a:xfrm>
            <a:off x="6983614" y="3242241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82BB0B-B169-457B-A45F-037AF018744F}"/>
              </a:ext>
            </a:extLst>
          </p:cNvPr>
          <p:cNvSpPr txBox="1"/>
          <p:nvPr/>
        </p:nvSpPr>
        <p:spPr>
          <a:xfrm>
            <a:off x="6624028" y="3365347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26E3D3E-F092-46C6-A710-63FED5FB8B40}"/>
              </a:ext>
            </a:extLst>
          </p:cNvPr>
          <p:cNvSpPr/>
          <p:nvPr/>
        </p:nvSpPr>
        <p:spPr>
          <a:xfrm>
            <a:off x="6508459" y="4035519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3406A3-67B4-41C3-813C-174CC1B6505B}"/>
              </a:ext>
            </a:extLst>
          </p:cNvPr>
          <p:cNvSpPr txBox="1"/>
          <p:nvPr/>
        </p:nvSpPr>
        <p:spPr>
          <a:xfrm>
            <a:off x="6983614" y="4020132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B429A5-E915-4AD7-97E3-11263EF0B958}"/>
              </a:ext>
            </a:extLst>
          </p:cNvPr>
          <p:cNvSpPr txBox="1"/>
          <p:nvPr/>
        </p:nvSpPr>
        <p:spPr>
          <a:xfrm>
            <a:off x="6624028" y="4143239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6D2160B-6C1E-4D64-9DE6-E54915978BC7}"/>
              </a:ext>
            </a:extLst>
          </p:cNvPr>
          <p:cNvSpPr/>
          <p:nvPr/>
        </p:nvSpPr>
        <p:spPr>
          <a:xfrm>
            <a:off x="6508459" y="4813411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BE08C8-C90B-4AE1-B5E7-992BCE3A54CB}"/>
              </a:ext>
            </a:extLst>
          </p:cNvPr>
          <p:cNvSpPr txBox="1"/>
          <p:nvPr/>
        </p:nvSpPr>
        <p:spPr>
          <a:xfrm>
            <a:off x="6983614" y="479802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324EFD-018C-4E43-9AA6-22028929A587}"/>
              </a:ext>
            </a:extLst>
          </p:cNvPr>
          <p:cNvSpPr txBox="1"/>
          <p:nvPr/>
        </p:nvSpPr>
        <p:spPr>
          <a:xfrm>
            <a:off x="6624028" y="4921131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7EA94B8-B2AD-4E9D-9E92-8D334A4629F3}"/>
              </a:ext>
            </a:extLst>
          </p:cNvPr>
          <p:cNvSpPr/>
          <p:nvPr/>
        </p:nvSpPr>
        <p:spPr>
          <a:xfrm>
            <a:off x="6508459" y="5591302"/>
            <a:ext cx="430886" cy="430886"/>
          </a:xfrm>
          <a:prstGeom prst="ellipse">
            <a:avLst/>
          </a:prstGeom>
          <a:solidFill>
            <a:srgbClr val="E3061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CC8B50-07F3-413A-B64C-92EA76D2FDE1}"/>
              </a:ext>
            </a:extLst>
          </p:cNvPr>
          <p:cNvSpPr txBox="1"/>
          <p:nvPr/>
        </p:nvSpPr>
        <p:spPr>
          <a:xfrm>
            <a:off x="6983614" y="557591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81B16-57A2-4AE4-B7C2-2268142B68CE}"/>
              </a:ext>
            </a:extLst>
          </p:cNvPr>
          <p:cNvSpPr txBox="1"/>
          <p:nvPr/>
        </p:nvSpPr>
        <p:spPr>
          <a:xfrm>
            <a:off x="6624028" y="5699023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16" name="TextBox 94">
            <a:extLst>
              <a:ext uri="{FF2B5EF4-FFF2-40B4-BE49-F238E27FC236}">
                <a16:creationId xmlns:a16="http://schemas.microsoft.com/office/drawing/2014/main" id="{5B83AF09-1ED5-4A4C-A457-510D2857D1F0}"/>
              </a:ext>
            </a:extLst>
          </p:cNvPr>
          <p:cNvSpPr txBox="1"/>
          <p:nvPr/>
        </p:nvSpPr>
        <p:spPr>
          <a:xfrm>
            <a:off x="6508460" y="1898425"/>
            <a:ext cx="3816645" cy="103310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Independence</a:t>
            </a:r>
          </a:p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668" y="1668881"/>
            <a:ext cx="4398750" cy="470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487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BC4B13C-5D8F-484A-94F3-DA99D15B1D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42752449-38BD-46FD-A9FB-8A6DC6F11DA7}"/>
              </a:ext>
            </a:extLst>
          </p:cNvPr>
          <p:cNvSpPr/>
          <p:nvPr/>
        </p:nvSpPr>
        <p:spPr>
          <a:xfrm rot="16200000">
            <a:off x="8553756" y="-567996"/>
            <a:ext cx="1363367" cy="5913120"/>
          </a:xfrm>
          <a:prstGeom prst="round2SameRect">
            <a:avLst>
              <a:gd name="adj1" fmla="val 12834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E9EE8E9-63AB-494B-9834-5B2DD6D212C2}"/>
              </a:ext>
            </a:extLst>
          </p:cNvPr>
          <p:cNvSpPr/>
          <p:nvPr/>
        </p:nvSpPr>
        <p:spPr>
          <a:xfrm>
            <a:off x="6508459" y="3257627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1372AA-D35D-4EEF-95C0-8EBEEB6FBD01}"/>
              </a:ext>
            </a:extLst>
          </p:cNvPr>
          <p:cNvSpPr txBox="1"/>
          <p:nvPr/>
        </p:nvSpPr>
        <p:spPr>
          <a:xfrm>
            <a:off x="6983614" y="3242241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82BB0B-B169-457B-A45F-037AF018744F}"/>
              </a:ext>
            </a:extLst>
          </p:cNvPr>
          <p:cNvSpPr txBox="1"/>
          <p:nvPr/>
        </p:nvSpPr>
        <p:spPr>
          <a:xfrm>
            <a:off x="6624028" y="3365347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26E3D3E-F092-46C6-A710-63FED5FB8B40}"/>
              </a:ext>
            </a:extLst>
          </p:cNvPr>
          <p:cNvSpPr/>
          <p:nvPr/>
        </p:nvSpPr>
        <p:spPr>
          <a:xfrm>
            <a:off x="6508459" y="4035519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3406A3-67B4-41C3-813C-174CC1B6505B}"/>
              </a:ext>
            </a:extLst>
          </p:cNvPr>
          <p:cNvSpPr txBox="1"/>
          <p:nvPr/>
        </p:nvSpPr>
        <p:spPr>
          <a:xfrm>
            <a:off x="6983614" y="4020132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B429A5-E915-4AD7-97E3-11263EF0B958}"/>
              </a:ext>
            </a:extLst>
          </p:cNvPr>
          <p:cNvSpPr txBox="1"/>
          <p:nvPr/>
        </p:nvSpPr>
        <p:spPr>
          <a:xfrm>
            <a:off x="6624028" y="4143239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6D2160B-6C1E-4D64-9DE6-E54915978BC7}"/>
              </a:ext>
            </a:extLst>
          </p:cNvPr>
          <p:cNvSpPr/>
          <p:nvPr/>
        </p:nvSpPr>
        <p:spPr>
          <a:xfrm>
            <a:off x="6508459" y="4813411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BE08C8-C90B-4AE1-B5E7-992BCE3A54CB}"/>
              </a:ext>
            </a:extLst>
          </p:cNvPr>
          <p:cNvSpPr txBox="1"/>
          <p:nvPr/>
        </p:nvSpPr>
        <p:spPr>
          <a:xfrm>
            <a:off x="6983614" y="479802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324EFD-018C-4E43-9AA6-22028929A587}"/>
              </a:ext>
            </a:extLst>
          </p:cNvPr>
          <p:cNvSpPr txBox="1"/>
          <p:nvPr/>
        </p:nvSpPr>
        <p:spPr>
          <a:xfrm>
            <a:off x="6624028" y="4921131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7EA94B8-B2AD-4E9D-9E92-8D334A4629F3}"/>
              </a:ext>
            </a:extLst>
          </p:cNvPr>
          <p:cNvSpPr/>
          <p:nvPr/>
        </p:nvSpPr>
        <p:spPr>
          <a:xfrm>
            <a:off x="6508459" y="5591302"/>
            <a:ext cx="430886" cy="430886"/>
          </a:xfrm>
          <a:prstGeom prst="ellipse">
            <a:avLst/>
          </a:prstGeom>
          <a:solidFill>
            <a:srgbClr val="E3061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CC8B50-07F3-413A-B64C-92EA76D2FDE1}"/>
              </a:ext>
            </a:extLst>
          </p:cNvPr>
          <p:cNvSpPr txBox="1"/>
          <p:nvPr/>
        </p:nvSpPr>
        <p:spPr>
          <a:xfrm>
            <a:off x="6983614" y="557591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81B16-57A2-4AE4-B7C2-2268142B68CE}"/>
              </a:ext>
            </a:extLst>
          </p:cNvPr>
          <p:cNvSpPr txBox="1"/>
          <p:nvPr/>
        </p:nvSpPr>
        <p:spPr>
          <a:xfrm>
            <a:off x="6624028" y="5699023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16" name="TextBox 94">
            <a:extLst>
              <a:ext uri="{FF2B5EF4-FFF2-40B4-BE49-F238E27FC236}">
                <a16:creationId xmlns:a16="http://schemas.microsoft.com/office/drawing/2014/main" id="{5B83AF09-1ED5-4A4C-A457-510D2857D1F0}"/>
              </a:ext>
            </a:extLst>
          </p:cNvPr>
          <p:cNvSpPr txBox="1"/>
          <p:nvPr/>
        </p:nvSpPr>
        <p:spPr>
          <a:xfrm>
            <a:off x="6508460" y="1898425"/>
            <a:ext cx="3816645" cy="103310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Independence</a:t>
            </a:r>
          </a:p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3" name="Freeform 2940">
            <a:extLst>
              <a:ext uri="{FF2B5EF4-FFF2-40B4-BE49-F238E27FC236}">
                <a16:creationId xmlns:a16="http://schemas.microsoft.com/office/drawing/2014/main" id="{03ED4EDC-B6C8-45C8-BCE9-4B10D87385CD}"/>
              </a:ext>
            </a:extLst>
          </p:cNvPr>
          <p:cNvSpPr>
            <a:spLocks noEditPoints="1"/>
          </p:cNvSpPr>
          <p:nvPr/>
        </p:nvSpPr>
        <p:spPr bwMode="auto">
          <a:xfrm>
            <a:off x="1578769" y="1820179"/>
            <a:ext cx="3324983" cy="4399906"/>
          </a:xfrm>
          <a:custGeom>
            <a:avLst/>
            <a:gdLst>
              <a:gd name="T0" fmla="*/ 1073 w 1235"/>
              <a:gd name="T1" fmla="*/ 68 h 1632"/>
              <a:gd name="T2" fmla="*/ 1182 w 1235"/>
              <a:gd name="T3" fmla="*/ 807 h 1632"/>
              <a:gd name="T4" fmla="*/ 1184 w 1235"/>
              <a:gd name="T5" fmla="*/ 1098 h 1632"/>
              <a:gd name="T6" fmla="*/ 1197 w 1235"/>
              <a:gd name="T7" fmla="*/ 1194 h 1632"/>
              <a:gd name="T8" fmla="*/ 1158 w 1235"/>
              <a:gd name="T9" fmla="*/ 1414 h 1632"/>
              <a:gd name="T10" fmla="*/ 448 w 1235"/>
              <a:gd name="T11" fmla="*/ 1611 h 1632"/>
              <a:gd name="T12" fmla="*/ 130 w 1235"/>
              <a:gd name="T13" fmla="*/ 1192 h 1632"/>
              <a:gd name="T14" fmla="*/ 69 w 1235"/>
              <a:gd name="T15" fmla="*/ 643 h 1632"/>
              <a:gd name="T16" fmla="*/ 102 w 1235"/>
              <a:gd name="T17" fmla="*/ 776 h 1632"/>
              <a:gd name="T18" fmla="*/ 95 w 1235"/>
              <a:gd name="T19" fmla="*/ 871 h 1632"/>
              <a:gd name="T20" fmla="*/ 74 w 1235"/>
              <a:gd name="T21" fmla="*/ 1026 h 1632"/>
              <a:gd name="T22" fmla="*/ 72 w 1235"/>
              <a:gd name="T23" fmla="*/ 945 h 1632"/>
              <a:gd name="T24" fmla="*/ 144 w 1235"/>
              <a:gd name="T25" fmla="*/ 1168 h 1632"/>
              <a:gd name="T26" fmla="*/ 131 w 1235"/>
              <a:gd name="T27" fmla="*/ 1475 h 1632"/>
              <a:gd name="T28" fmla="*/ 408 w 1235"/>
              <a:gd name="T29" fmla="*/ 1463 h 1632"/>
              <a:gd name="T30" fmla="*/ 498 w 1235"/>
              <a:gd name="T31" fmla="*/ 1482 h 1632"/>
              <a:gd name="T32" fmla="*/ 702 w 1235"/>
              <a:gd name="T33" fmla="*/ 1502 h 1632"/>
              <a:gd name="T34" fmla="*/ 845 w 1235"/>
              <a:gd name="T35" fmla="*/ 1456 h 1632"/>
              <a:gd name="T36" fmla="*/ 988 w 1235"/>
              <a:gd name="T37" fmla="*/ 1404 h 1632"/>
              <a:gd name="T38" fmla="*/ 940 w 1235"/>
              <a:gd name="T39" fmla="*/ 1440 h 1632"/>
              <a:gd name="T40" fmla="*/ 701 w 1235"/>
              <a:gd name="T41" fmla="*/ 1584 h 1632"/>
              <a:gd name="T42" fmla="*/ 963 w 1235"/>
              <a:gd name="T43" fmla="*/ 1472 h 1632"/>
              <a:gd name="T44" fmla="*/ 1090 w 1235"/>
              <a:gd name="T45" fmla="*/ 1183 h 1632"/>
              <a:gd name="T46" fmla="*/ 1205 w 1235"/>
              <a:gd name="T47" fmla="*/ 967 h 1632"/>
              <a:gd name="T48" fmla="*/ 1211 w 1235"/>
              <a:gd name="T49" fmla="*/ 886 h 1632"/>
              <a:gd name="T50" fmla="*/ 1213 w 1235"/>
              <a:gd name="T51" fmla="*/ 1053 h 1632"/>
              <a:gd name="T52" fmla="*/ 1203 w 1235"/>
              <a:gd name="T53" fmla="*/ 505 h 1632"/>
              <a:gd name="T54" fmla="*/ 1218 w 1235"/>
              <a:gd name="T55" fmla="*/ 477 h 1632"/>
              <a:gd name="T56" fmla="*/ 1223 w 1235"/>
              <a:gd name="T57" fmla="*/ 637 h 1632"/>
              <a:gd name="T58" fmla="*/ 1119 w 1235"/>
              <a:gd name="T59" fmla="*/ 309 h 1632"/>
              <a:gd name="T60" fmla="*/ 981 w 1235"/>
              <a:gd name="T61" fmla="*/ 196 h 1632"/>
              <a:gd name="T62" fmla="*/ 686 w 1235"/>
              <a:gd name="T63" fmla="*/ 221 h 1632"/>
              <a:gd name="T64" fmla="*/ 751 w 1235"/>
              <a:gd name="T65" fmla="*/ 278 h 1632"/>
              <a:gd name="T66" fmla="*/ 1115 w 1235"/>
              <a:gd name="T67" fmla="*/ 176 h 1632"/>
              <a:gd name="T68" fmla="*/ 713 w 1235"/>
              <a:gd name="T69" fmla="*/ 38 h 1632"/>
              <a:gd name="T70" fmla="*/ 812 w 1235"/>
              <a:gd name="T71" fmla="*/ 273 h 1632"/>
              <a:gd name="T72" fmla="*/ 813 w 1235"/>
              <a:gd name="T73" fmla="*/ 234 h 1632"/>
              <a:gd name="T74" fmla="*/ 519 w 1235"/>
              <a:gd name="T75" fmla="*/ 129 h 1632"/>
              <a:gd name="T76" fmla="*/ 398 w 1235"/>
              <a:gd name="T77" fmla="*/ 64 h 1632"/>
              <a:gd name="T78" fmla="*/ 376 w 1235"/>
              <a:gd name="T79" fmla="*/ 94 h 1632"/>
              <a:gd name="T80" fmla="*/ 562 w 1235"/>
              <a:gd name="T81" fmla="*/ 210 h 1632"/>
              <a:gd name="T82" fmla="*/ 381 w 1235"/>
              <a:gd name="T83" fmla="*/ 191 h 1632"/>
              <a:gd name="T84" fmla="*/ 164 w 1235"/>
              <a:gd name="T85" fmla="*/ 207 h 1632"/>
              <a:gd name="T86" fmla="*/ 170 w 1235"/>
              <a:gd name="T87" fmla="*/ 333 h 1632"/>
              <a:gd name="T88" fmla="*/ 183 w 1235"/>
              <a:gd name="T89" fmla="*/ 347 h 1632"/>
              <a:gd name="T90" fmla="*/ 156 w 1235"/>
              <a:gd name="T91" fmla="*/ 54 h 1632"/>
              <a:gd name="T92" fmla="*/ 546 w 1235"/>
              <a:gd name="T93" fmla="*/ 29 h 1632"/>
              <a:gd name="T94" fmla="*/ 29 w 1235"/>
              <a:gd name="T95" fmla="*/ 612 h 1632"/>
              <a:gd name="T96" fmla="*/ 84 w 1235"/>
              <a:gd name="T97" fmla="*/ 948 h 1632"/>
              <a:gd name="T98" fmla="*/ 529 w 1235"/>
              <a:gd name="T99" fmla="*/ 1517 h 1632"/>
              <a:gd name="T100" fmla="*/ 369 w 1235"/>
              <a:gd name="T101" fmla="*/ 1500 h 1632"/>
              <a:gd name="T102" fmla="*/ 561 w 1235"/>
              <a:gd name="T103" fmla="*/ 1577 h 1632"/>
              <a:gd name="T104" fmla="*/ 669 w 1235"/>
              <a:gd name="T105" fmla="*/ 1615 h 1632"/>
              <a:gd name="T106" fmla="*/ 672 w 1235"/>
              <a:gd name="T107" fmla="*/ 1484 h 1632"/>
              <a:gd name="T108" fmla="*/ 584 w 1235"/>
              <a:gd name="T109" fmla="*/ 1512 h 1632"/>
              <a:gd name="T110" fmla="*/ 651 w 1235"/>
              <a:gd name="T111" fmla="*/ 104 h 1632"/>
              <a:gd name="T112" fmla="*/ 290 w 1235"/>
              <a:gd name="T113" fmla="*/ 215 h 1632"/>
              <a:gd name="T114" fmla="*/ 293 w 1235"/>
              <a:gd name="T115" fmla="*/ 165 h 1632"/>
              <a:gd name="T116" fmla="*/ 1185 w 1235"/>
              <a:gd name="T117" fmla="*/ 744 h 1632"/>
              <a:gd name="T118" fmla="*/ 940 w 1235"/>
              <a:gd name="T119" fmla="*/ 153 h 1632"/>
              <a:gd name="T120" fmla="*/ 932 w 1235"/>
              <a:gd name="T121" fmla="*/ 171 h 1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235" h="1632">
                <a:moveTo>
                  <a:pt x="760" y="3"/>
                </a:moveTo>
                <a:cubicBezTo>
                  <a:pt x="790" y="12"/>
                  <a:pt x="819" y="29"/>
                  <a:pt x="847" y="51"/>
                </a:cubicBezTo>
                <a:cubicBezTo>
                  <a:pt x="872" y="72"/>
                  <a:pt x="897" y="96"/>
                  <a:pt x="922" y="118"/>
                </a:cubicBezTo>
                <a:cubicBezTo>
                  <a:pt x="955" y="146"/>
                  <a:pt x="988" y="171"/>
                  <a:pt x="1024" y="181"/>
                </a:cubicBezTo>
                <a:cubicBezTo>
                  <a:pt x="1042" y="186"/>
                  <a:pt x="1060" y="184"/>
                  <a:pt x="1079" y="182"/>
                </a:cubicBezTo>
                <a:cubicBezTo>
                  <a:pt x="1095" y="180"/>
                  <a:pt x="1108" y="163"/>
                  <a:pt x="1115" y="139"/>
                </a:cubicBezTo>
                <a:cubicBezTo>
                  <a:pt x="1113" y="130"/>
                  <a:pt x="1111" y="122"/>
                  <a:pt x="1109" y="114"/>
                </a:cubicBezTo>
                <a:cubicBezTo>
                  <a:pt x="1108" y="114"/>
                  <a:pt x="1108" y="114"/>
                  <a:pt x="1108" y="114"/>
                </a:cubicBezTo>
                <a:cubicBezTo>
                  <a:pt x="1108" y="119"/>
                  <a:pt x="1108" y="124"/>
                  <a:pt x="1108" y="127"/>
                </a:cubicBezTo>
                <a:cubicBezTo>
                  <a:pt x="1102" y="130"/>
                  <a:pt x="1096" y="134"/>
                  <a:pt x="1090" y="137"/>
                </a:cubicBezTo>
                <a:cubicBezTo>
                  <a:pt x="1090" y="138"/>
                  <a:pt x="1090" y="139"/>
                  <a:pt x="1090" y="140"/>
                </a:cubicBezTo>
                <a:cubicBezTo>
                  <a:pt x="1095" y="138"/>
                  <a:pt x="1099" y="136"/>
                  <a:pt x="1104" y="134"/>
                </a:cubicBezTo>
                <a:cubicBezTo>
                  <a:pt x="1104" y="139"/>
                  <a:pt x="1105" y="144"/>
                  <a:pt x="1105" y="149"/>
                </a:cubicBezTo>
                <a:cubicBezTo>
                  <a:pt x="1107" y="161"/>
                  <a:pt x="1101" y="162"/>
                  <a:pt x="1097" y="167"/>
                </a:cubicBezTo>
                <a:cubicBezTo>
                  <a:pt x="1094" y="172"/>
                  <a:pt x="1092" y="168"/>
                  <a:pt x="1090" y="163"/>
                </a:cubicBezTo>
                <a:cubicBezTo>
                  <a:pt x="1085" y="151"/>
                  <a:pt x="1079" y="140"/>
                  <a:pt x="1073" y="128"/>
                </a:cubicBezTo>
                <a:cubicBezTo>
                  <a:pt x="1064" y="107"/>
                  <a:pt x="1064" y="85"/>
                  <a:pt x="1073" y="68"/>
                </a:cubicBezTo>
                <a:cubicBezTo>
                  <a:pt x="1083" y="49"/>
                  <a:pt x="1100" y="44"/>
                  <a:pt x="1112" y="56"/>
                </a:cubicBezTo>
                <a:cubicBezTo>
                  <a:pt x="1122" y="66"/>
                  <a:pt x="1131" y="80"/>
                  <a:pt x="1136" y="99"/>
                </a:cubicBezTo>
                <a:cubicBezTo>
                  <a:pt x="1153" y="160"/>
                  <a:pt x="1155" y="222"/>
                  <a:pt x="1137" y="284"/>
                </a:cubicBezTo>
                <a:cubicBezTo>
                  <a:pt x="1130" y="307"/>
                  <a:pt x="1120" y="325"/>
                  <a:pt x="1106" y="336"/>
                </a:cubicBezTo>
                <a:cubicBezTo>
                  <a:pt x="1102" y="340"/>
                  <a:pt x="1098" y="340"/>
                  <a:pt x="1094" y="335"/>
                </a:cubicBezTo>
                <a:cubicBezTo>
                  <a:pt x="1091" y="330"/>
                  <a:pt x="1086" y="327"/>
                  <a:pt x="1082" y="327"/>
                </a:cubicBezTo>
                <a:cubicBezTo>
                  <a:pt x="1074" y="326"/>
                  <a:pt x="1069" y="337"/>
                  <a:pt x="1069" y="350"/>
                </a:cubicBezTo>
                <a:cubicBezTo>
                  <a:pt x="1069" y="363"/>
                  <a:pt x="1074" y="373"/>
                  <a:pt x="1082" y="370"/>
                </a:cubicBezTo>
                <a:cubicBezTo>
                  <a:pt x="1094" y="365"/>
                  <a:pt x="1100" y="375"/>
                  <a:pt x="1106" y="388"/>
                </a:cubicBezTo>
                <a:cubicBezTo>
                  <a:pt x="1113" y="403"/>
                  <a:pt x="1123" y="401"/>
                  <a:pt x="1132" y="400"/>
                </a:cubicBezTo>
                <a:cubicBezTo>
                  <a:pt x="1144" y="400"/>
                  <a:pt x="1157" y="397"/>
                  <a:pt x="1170" y="399"/>
                </a:cubicBezTo>
                <a:cubicBezTo>
                  <a:pt x="1190" y="403"/>
                  <a:pt x="1207" y="421"/>
                  <a:pt x="1219" y="448"/>
                </a:cubicBezTo>
                <a:cubicBezTo>
                  <a:pt x="1224" y="459"/>
                  <a:pt x="1226" y="476"/>
                  <a:pt x="1226" y="490"/>
                </a:cubicBezTo>
                <a:cubicBezTo>
                  <a:pt x="1227" y="564"/>
                  <a:pt x="1228" y="637"/>
                  <a:pt x="1228" y="711"/>
                </a:cubicBezTo>
                <a:cubicBezTo>
                  <a:pt x="1228" y="739"/>
                  <a:pt x="1221" y="749"/>
                  <a:pt x="1205" y="753"/>
                </a:cubicBezTo>
                <a:cubicBezTo>
                  <a:pt x="1198" y="754"/>
                  <a:pt x="1191" y="753"/>
                  <a:pt x="1182" y="753"/>
                </a:cubicBezTo>
                <a:cubicBezTo>
                  <a:pt x="1182" y="770"/>
                  <a:pt x="1182" y="788"/>
                  <a:pt x="1182" y="807"/>
                </a:cubicBezTo>
                <a:cubicBezTo>
                  <a:pt x="1182" y="809"/>
                  <a:pt x="1184" y="811"/>
                  <a:pt x="1186" y="812"/>
                </a:cubicBezTo>
                <a:cubicBezTo>
                  <a:pt x="1190" y="814"/>
                  <a:pt x="1194" y="814"/>
                  <a:pt x="1198" y="816"/>
                </a:cubicBezTo>
                <a:cubicBezTo>
                  <a:pt x="1209" y="820"/>
                  <a:pt x="1218" y="828"/>
                  <a:pt x="1225" y="843"/>
                </a:cubicBezTo>
                <a:cubicBezTo>
                  <a:pt x="1229" y="850"/>
                  <a:pt x="1232" y="860"/>
                  <a:pt x="1232" y="869"/>
                </a:cubicBezTo>
                <a:cubicBezTo>
                  <a:pt x="1233" y="958"/>
                  <a:pt x="1234" y="1048"/>
                  <a:pt x="1235" y="1137"/>
                </a:cubicBezTo>
                <a:cubicBezTo>
                  <a:pt x="1235" y="1160"/>
                  <a:pt x="1232" y="1181"/>
                  <a:pt x="1223" y="1199"/>
                </a:cubicBezTo>
                <a:cubicBezTo>
                  <a:pt x="1214" y="1216"/>
                  <a:pt x="1203" y="1216"/>
                  <a:pt x="1193" y="1210"/>
                </a:cubicBezTo>
                <a:cubicBezTo>
                  <a:pt x="1183" y="1205"/>
                  <a:pt x="1175" y="1193"/>
                  <a:pt x="1174" y="1173"/>
                </a:cubicBezTo>
                <a:cubicBezTo>
                  <a:pt x="1174" y="1142"/>
                  <a:pt x="1174" y="1110"/>
                  <a:pt x="1174" y="1077"/>
                </a:cubicBezTo>
                <a:cubicBezTo>
                  <a:pt x="1183" y="1078"/>
                  <a:pt x="1190" y="1079"/>
                  <a:pt x="1196" y="1080"/>
                </a:cubicBezTo>
                <a:cubicBezTo>
                  <a:pt x="1196" y="1081"/>
                  <a:pt x="1196" y="1082"/>
                  <a:pt x="1196" y="1083"/>
                </a:cubicBezTo>
                <a:cubicBezTo>
                  <a:pt x="1193" y="1084"/>
                  <a:pt x="1189" y="1085"/>
                  <a:pt x="1185" y="1086"/>
                </a:cubicBezTo>
                <a:cubicBezTo>
                  <a:pt x="1185" y="1087"/>
                  <a:pt x="1185" y="1087"/>
                  <a:pt x="1185" y="1087"/>
                </a:cubicBezTo>
                <a:cubicBezTo>
                  <a:pt x="1188" y="1088"/>
                  <a:pt x="1192" y="1089"/>
                  <a:pt x="1195" y="1090"/>
                </a:cubicBezTo>
                <a:cubicBezTo>
                  <a:pt x="1195" y="1091"/>
                  <a:pt x="1195" y="1092"/>
                  <a:pt x="1195" y="1093"/>
                </a:cubicBezTo>
                <a:cubicBezTo>
                  <a:pt x="1192" y="1094"/>
                  <a:pt x="1188" y="1095"/>
                  <a:pt x="1184" y="1096"/>
                </a:cubicBezTo>
                <a:cubicBezTo>
                  <a:pt x="1184" y="1097"/>
                  <a:pt x="1184" y="1097"/>
                  <a:pt x="1184" y="1098"/>
                </a:cubicBezTo>
                <a:cubicBezTo>
                  <a:pt x="1187" y="1098"/>
                  <a:pt x="1190" y="1099"/>
                  <a:pt x="1193" y="1100"/>
                </a:cubicBezTo>
                <a:cubicBezTo>
                  <a:pt x="1193" y="1100"/>
                  <a:pt x="1193" y="1101"/>
                  <a:pt x="1193" y="1102"/>
                </a:cubicBezTo>
                <a:cubicBezTo>
                  <a:pt x="1190" y="1103"/>
                  <a:pt x="1186" y="1104"/>
                  <a:pt x="1183" y="1105"/>
                </a:cubicBezTo>
                <a:cubicBezTo>
                  <a:pt x="1183" y="1106"/>
                  <a:pt x="1183" y="1107"/>
                  <a:pt x="1182" y="1108"/>
                </a:cubicBezTo>
                <a:cubicBezTo>
                  <a:pt x="1194" y="1102"/>
                  <a:pt x="1198" y="1118"/>
                  <a:pt x="1206" y="1128"/>
                </a:cubicBezTo>
                <a:cubicBezTo>
                  <a:pt x="1207" y="1115"/>
                  <a:pt x="1207" y="1104"/>
                  <a:pt x="1208" y="1090"/>
                </a:cubicBezTo>
                <a:cubicBezTo>
                  <a:pt x="1212" y="1107"/>
                  <a:pt x="1211" y="1138"/>
                  <a:pt x="1207" y="1151"/>
                </a:cubicBezTo>
                <a:cubicBezTo>
                  <a:pt x="1203" y="1137"/>
                  <a:pt x="1198" y="1125"/>
                  <a:pt x="1188" y="1131"/>
                </a:cubicBezTo>
                <a:cubicBezTo>
                  <a:pt x="1185" y="1133"/>
                  <a:pt x="1182" y="1142"/>
                  <a:pt x="1179" y="1147"/>
                </a:cubicBezTo>
                <a:cubicBezTo>
                  <a:pt x="1179" y="1148"/>
                  <a:pt x="1180" y="1149"/>
                  <a:pt x="1181" y="1150"/>
                </a:cubicBezTo>
                <a:cubicBezTo>
                  <a:pt x="1183" y="1145"/>
                  <a:pt x="1184" y="1141"/>
                  <a:pt x="1187" y="1137"/>
                </a:cubicBezTo>
                <a:cubicBezTo>
                  <a:pt x="1188" y="1135"/>
                  <a:pt x="1191" y="1134"/>
                  <a:pt x="1193" y="1135"/>
                </a:cubicBezTo>
                <a:cubicBezTo>
                  <a:pt x="1195" y="1137"/>
                  <a:pt x="1197" y="1141"/>
                  <a:pt x="1197" y="1144"/>
                </a:cubicBezTo>
                <a:cubicBezTo>
                  <a:pt x="1198" y="1158"/>
                  <a:pt x="1198" y="1172"/>
                  <a:pt x="1198" y="1185"/>
                </a:cubicBezTo>
                <a:cubicBezTo>
                  <a:pt x="1197" y="1185"/>
                  <a:pt x="1196" y="1186"/>
                  <a:pt x="1196" y="1186"/>
                </a:cubicBezTo>
                <a:cubicBezTo>
                  <a:pt x="1195" y="1184"/>
                  <a:pt x="1195" y="1183"/>
                  <a:pt x="1194" y="1180"/>
                </a:cubicBezTo>
                <a:cubicBezTo>
                  <a:pt x="1191" y="1188"/>
                  <a:pt x="1193" y="1192"/>
                  <a:pt x="1197" y="1194"/>
                </a:cubicBezTo>
                <a:cubicBezTo>
                  <a:pt x="1209" y="1199"/>
                  <a:pt x="1218" y="1190"/>
                  <a:pt x="1222" y="1168"/>
                </a:cubicBezTo>
                <a:cubicBezTo>
                  <a:pt x="1220" y="1170"/>
                  <a:pt x="1220" y="1172"/>
                  <a:pt x="1218" y="1175"/>
                </a:cubicBezTo>
                <a:cubicBezTo>
                  <a:pt x="1217" y="1170"/>
                  <a:pt x="1217" y="1166"/>
                  <a:pt x="1217" y="1162"/>
                </a:cubicBezTo>
                <a:cubicBezTo>
                  <a:pt x="1217" y="1143"/>
                  <a:pt x="1217" y="1125"/>
                  <a:pt x="1217" y="1107"/>
                </a:cubicBezTo>
                <a:cubicBezTo>
                  <a:pt x="1217" y="1097"/>
                  <a:pt x="1215" y="1091"/>
                  <a:pt x="1210" y="1086"/>
                </a:cubicBezTo>
                <a:cubicBezTo>
                  <a:pt x="1184" y="1061"/>
                  <a:pt x="1166" y="1069"/>
                  <a:pt x="1146" y="1104"/>
                </a:cubicBezTo>
                <a:cubicBezTo>
                  <a:pt x="1140" y="1115"/>
                  <a:pt x="1136" y="1132"/>
                  <a:pt x="1130" y="1145"/>
                </a:cubicBezTo>
                <a:cubicBezTo>
                  <a:pt x="1124" y="1159"/>
                  <a:pt x="1118" y="1173"/>
                  <a:pt x="1112" y="1185"/>
                </a:cubicBezTo>
                <a:cubicBezTo>
                  <a:pt x="1104" y="1199"/>
                  <a:pt x="1094" y="1202"/>
                  <a:pt x="1084" y="1196"/>
                </a:cubicBezTo>
                <a:cubicBezTo>
                  <a:pt x="1082" y="1195"/>
                  <a:pt x="1079" y="1198"/>
                  <a:pt x="1077" y="1201"/>
                </a:cubicBezTo>
                <a:cubicBezTo>
                  <a:pt x="1076" y="1205"/>
                  <a:pt x="1074" y="1211"/>
                  <a:pt x="1074" y="1216"/>
                </a:cubicBezTo>
                <a:cubicBezTo>
                  <a:pt x="1075" y="1225"/>
                  <a:pt x="1076" y="1234"/>
                  <a:pt x="1078" y="1243"/>
                </a:cubicBezTo>
                <a:cubicBezTo>
                  <a:pt x="1082" y="1241"/>
                  <a:pt x="1087" y="1240"/>
                  <a:pt x="1092" y="1237"/>
                </a:cubicBezTo>
                <a:cubicBezTo>
                  <a:pt x="1096" y="1233"/>
                  <a:pt x="1100" y="1235"/>
                  <a:pt x="1103" y="1239"/>
                </a:cubicBezTo>
                <a:cubicBezTo>
                  <a:pt x="1117" y="1256"/>
                  <a:pt x="1129" y="1277"/>
                  <a:pt x="1138" y="1303"/>
                </a:cubicBezTo>
                <a:cubicBezTo>
                  <a:pt x="1147" y="1334"/>
                  <a:pt x="1156" y="1367"/>
                  <a:pt x="1160" y="1401"/>
                </a:cubicBezTo>
                <a:cubicBezTo>
                  <a:pt x="1160" y="1405"/>
                  <a:pt x="1160" y="1411"/>
                  <a:pt x="1158" y="1414"/>
                </a:cubicBezTo>
                <a:cubicBezTo>
                  <a:pt x="1148" y="1435"/>
                  <a:pt x="1140" y="1459"/>
                  <a:pt x="1133" y="1485"/>
                </a:cubicBezTo>
                <a:cubicBezTo>
                  <a:pt x="1130" y="1495"/>
                  <a:pt x="1126" y="1505"/>
                  <a:pt x="1122" y="1515"/>
                </a:cubicBezTo>
                <a:cubicBezTo>
                  <a:pt x="1119" y="1523"/>
                  <a:pt x="1115" y="1524"/>
                  <a:pt x="1110" y="1517"/>
                </a:cubicBezTo>
                <a:cubicBezTo>
                  <a:pt x="1109" y="1516"/>
                  <a:pt x="1109" y="1515"/>
                  <a:pt x="1108" y="1514"/>
                </a:cubicBezTo>
                <a:cubicBezTo>
                  <a:pt x="1083" y="1470"/>
                  <a:pt x="1051" y="1461"/>
                  <a:pt x="1017" y="1462"/>
                </a:cubicBezTo>
                <a:cubicBezTo>
                  <a:pt x="985" y="1463"/>
                  <a:pt x="957" y="1483"/>
                  <a:pt x="928" y="1503"/>
                </a:cubicBezTo>
                <a:cubicBezTo>
                  <a:pt x="883" y="1536"/>
                  <a:pt x="837" y="1568"/>
                  <a:pt x="792" y="1601"/>
                </a:cubicBezTo>
                <a:cubicBezTo>
                  <a:pt x="771" y="1616"/>
                  <a:pt x="750" y="1625"/>
                  <a:pt x="727" y="1625"/>
                </a:cubicBezTo>
                <a:cubicBezTo>
                  <a:pt x="710" y="1624"/>
                  <a:pt x="693" y="1629"/>
                  <a:pt x="675" y="1632"/>
                </a:cubicBezTo>
                <a:cubicBezTo>
                  <a:pt x="671" y="1632"/>
                  <a:pt x="667" y="1631"/>
                  <a:pt x="664" y="1624"/>
                </a:cubicBezTo>
                <a:cubicBezTo>
                  <a:pt x="659" y="1614"/>
                  <a:pt x="655" y="1604"/>
                  <a:pt x="651" y="1593"/>
                </a:cubicBezTo>
                <a:cubicBezTo>
                  <a:pt x="649" y="1587"/>
                  <a:pt x="646" y="1584"/>
                  <a:pt x="642" y="1584"/>
                </a:cubicBezTo>
                <a:cubicBezTo>
                  <a:pt x="626" y="1585"/>
                  <a:pt x="611" y="1585"/>
                  <a:pt x="595" y="1584"/>
                </a:cubicBezTo>
                <a:cubicBezTo>
                  <a:pt x="591" y="1584"/>
                  <a:pt x="588" y="1586"/>
                  <a:pt x="586" y="1593"/>
                </a:cubicBezTo>
                <a:cubicBezTo>
                  <a:pt x="580" y="1617"/>
                  <a:pt x="572" y="1631"/>
                  <a:pt x="554" y="1623"/>
                </a:cubicBezTo>
                <a:cubicBezTo>
                  <a:pt x="539" y="1617"/>
                  <a:pt x="523" y="1620"/>
                  <a:pt x="508" y="1625"/>
                </a:cubicBezTo>
                <a:cubicBezTo>
                  <a:pt x="487" y="1632"/>
                  <a:pt x="467" y="1623"/>
                  <a:pt x="448" y="1611"/>
                </a:cubicBezTo>
                <a:cubicBezTo>
                  <a:pt x="424" y="1596"/>
                  <a:pt x="401" y="1578"/>
                  <a:pt x="377" y="1560"/>
                </a:cubicBezTo>
                <a:cubicBezTo>
                  <a:pt x="351" y="1539"/>
                  <a:pt x="327" y="1512"/>
                  <a:pt x="299" y="1497"/>
                </a:cubicBezTo>
                <a:cubicBezTo>
                  <a:pt x="262" y="1477"/>
                  <a:pt x="225" y="1476"/>
                  <a:pt x="189" y="1489"/>
                </a:cubicBezTo>
                <a:cubicBezTo>
                  <a:pt x="178" y="1493"/>
                  <a:pt x="168" y="1504"/>
                  <a:pt x="157" y="1513"/>
                </a:cubicBezTo>
                <a:cubicBezTo>
                  <a:pt x="154" y="1515"/>
                  <a:pt x="151" y="1520"/>
                  <a:pt x="148" y="1524"/>
                </a:cubicBezTo>
                <a:cubicBezTo>
                  <a:pt x="135" y="1542"/>
                  <a:pt x="124" y="1536"/>
                  <a:pt x="113" y="1511"/>
                </a:cubicBezTo>
                <a:cubicBezTo>
                  <a:pt x="110" y="1503"/>
                  <a:pt x="108" y="1492"/>
                  <a:pt x="106" y="1482"/>
                </a:cubicBezTo>
                <a:cubicBezTo>
                  <a:pt x="102" y="1459"/>
                  <a:pt x="95" y="1439"/>
                  <a:pt x="84" y="1425"/>
                </a:cubicBezTo>
                <a:cubicBezTo>
                  <a:pt x="77" y="1416"/>
                  <a:pt x="74" y="1404"/>
                  <a:pt x="74" y="1389"/>
                </a:cubicBezTo>
                <a:cubicBezTo>
                  <a:pt x="76" y="1356"/>
                  <a:pt x="82" y="1324"/>
                  <a:pt x="94" y="1298"/>
                </a:cubicBezTo>
                <a:cubicBezTo>
                  <a:pt x="107" y="1271"/>
                  <a:pt x="122" y="1247"/>
                  <a:pt x="137" y="1223"/>
                </a:cubicBezTo>
                <a:cubicBezTo>
                  <a:pt x="145" y="1211"/>
                  <a:pt x="147" y="1213"/>
                  <a:pt x="155" y="1224"/>
                </a:cubicBezTo>
                <a:cubicBezTo>
                  <a:pt x="158" y="1228"/>
                  <a:pt x="164" y="1232"/>
                  <a:pt x="164" y="1231"/>
                </a:cubicBezTo>
                <a:cubicBezTo>
                  <a:pt x="168" y="1225"/>
                  <a:pt x="170" y="1218"/>
                  <a:pt x="171" y="1210"/>
                </a:cubicBezTo>
                <a:cubicBezTo>
                  <a:pt x="171" y="1205"/>
                  <a:pt x="169" y="1198"/>
                  <a:pt x="168" y="1193"/>
                </a:cubicBezTo>
                <a:cubicBezTo>
                  <a:pt x="164" y="1177"/>
                  <a:pt x="159" y="1175"/>
                  <a:pt x="151" y="1184"/>
                </a:cubicBezTo>
                <a:cubicBezTo>
                  <a:pt x="145" y="1191"/>
                  <a:pt x="138" y="1194"/>
                  <a:pt x="130" y="1192"/>
                </a:cubicBezTo>
                <a:cubicBezTo>
                  <a:pt x="112" y="1188"/>
                  <a:pt x="94" y="1188"/>
                  <a:pt x="76" y="1178"/>
                </a:cubicBezTo>
                <a:cubicBezTo>
                  <a:pt x="38" y="1158"/>
                  <a:pt x="12" y="1113"/>
                  <a:pt x="3" y="1044"/>
                </a:cubicBezTo>
                <a:cubicBezTo>
                  <a:pt x="2" y="1040"/>
                  <a:pt x="1" y="1036"/>
                  <a:pt x="0" y="1032"/>
                </a:cubicBezTo>
                <a:cubicBezTo>
                  <a:pt x="0" y="1014"/>
                  <a:pt x="0" y="996"/>
                  <a:pt x="0" y="978"/>
                </a:cubicBezTo>
                <a:cubicBezTo>
                  <a:pt x="1" y="969"/>
                  <a:pt x="2" y="960"/>
                  <a:pt x="2" y="952"/>
                </a:cubicBezTo>
                <a:cubicBezTo>
                  <a:pt x="7" y="902"/>
                  <a:pt x="12" y="852"/>
                  <a:pt x="15" y="802"/>
                </a:cubicBezTo>
                <a:cubicBezTo>
                  <a:pt x="22" y="676"/>
                  <a:pt x="19" y="551"/>
                  <a:pt x="6" y="426"/>
                </a:cubicBezTo>
                <a:cubicBezTo>
                  <a:pt x="3" y="397"/>
                  <a:pt x="15" y="355"/>
                  <a:pt x="41" y="348"/>
                </a:cubicBezTo>
                <a:cubicBezTo>
                  <a:pt x="54" y="344"/>
                  <a:pt x="67" y="348"/>
                  <a:pt x="79" y="358"/>
                </a:cubicBezTo>
                <a:cubicBezTo>
                  <a:pt x="90" y="368"/>
                  <a:pt x="94" y="384"/>
                  <a:pt x="94" y="403"/>
                </a:cubicBezTo>
                <a:cubicBezTo>
                  <a:pt x="93" y="440"/>
                  <a:pt x="93" y="477"/>
                  <a:pt x="92" y="514"/>
                </a:cubicBezTo>
                <a:cubicBezTo>
                  <a:pt x="92" y="545"/>
                  <a:pt x="92" y="577"/>
                  <a:pt x="92" y="608"/>
                </a:cubicBezTo>
                <a:cubicBezTo>
                  <a:pt x="92" y="615"/>
                  <a:pt x="94" y="618"/>
                  <a:pt x="97" y="619"/>
                </a:cubicBezTo>
                <a:cubicBezTo>
                  <a:pt x="103" y="622"/>
                  <a:pt x="108" y="624"/>
                  <a:pt x="112" y="630"/>
                </a:cubicBezTo>
                <a:cubicBezTo>
                  <a:pt x="108" y="628"/>
                  <a:pt x="102" y="628"/>
                  <a:pt x="98" y="626"/>
                </a:cubicBezTo>
                <a:cubicBezTo>
                  <a:pt x="93" y="623"/>
                  <a:pt x="90" y="625"/>
                  <a:pt x="86" y="631"/>
                </a:cubicBezTo>
                <a:cubicBezTo>
                  <a:pt x="82" y="640"/>
                  <a:pt x="76" y="644"/>
                  <a:pt x="69" y="643"/>
                </a:cubicBezTo>
                <a:cubicBezTo>
                  <a:pt x="63" y="642"/>
                  <a:pt x="62" y="640"/>
                  <a:pt x="62" y="629"/>
                </a:cubicBezTo>
                <a:cubicBezTo>
                  <a:pt x="68" y="629"/>
                  <a:pt x="73" y="629"/>
                  <a:pt x="78" y="629"/>
                </a:cubicBezTo>
                <a:cubicBezTo>
                  <a:pt x="76" y="615"/>
                  <a:pt x="73" y="603"/>
                  <a:pt x="71" y="588"/>
                </a:cubicBezTo>
                <a:cubicBezTo>
                  <a:pt x="76" y="590"/>
                  <a:pt x="79" y="591"/>
                  <a:pt x="81" y="592"/>
                </a:cubicBezTo>
                <a:cubicBezTo>
                  <a:pt x="82" y="590"/>
                  <a:pt x="82" y="589"/>
                  <a:pt x="82" y="587"/>
                </a:cubicBezTo>
                <a:cubicBezTo>
                  <a:pt x="78" y="586"/>
                  <a:pt x="73" y="584"/>
                  <a:pt x="70" y="586"/>
                </a:cubicBezTo>
                <a:cubicBezTo>
                  <a:pt x="67" y="587"/>
                  <a:pt x="62" y="594"/>
                  <a:pt x="62" y="599"/>
                </a:cubicBezTo>
                <a:cubicBezTo>
                  <a:pt x="61" y="627"/>
                  <a:pt x="61" y="656"/>
                  <a:pt x="61" y="684"/>
                </a:cubicBezTo>
                <a:cubicBezTo>
                  <a:pt x="61" y="690"/>
                  <a:pt x="63" y="693"/>
                  <a:pt x="67" y="695"/>
                </a:cubicBezTo>
                <a:cubicBezTo>
                  <a:pt x="86" y="702"/>
                  <a:pt x="105" y="711"/>
                  <a:pt x="124" y="720"/>
                </a:cubicBezTo>
                <a:cubicBezTo>
                  <a:pt x="112" y="717"/>
                  <a:pt x="100" y="715"/>
                  <a:pt x="87" y="713"/>
                </a:cubicBezTo>
                <a:cubicBezTo>
                  <a:pt x="89" y="723"/>
                  <a:pt x="93" y="731"/>
                  <a:pt x="100" y="733"/>
                </a:cubicBezTo>
                <a:cubicBezTo>
                  <a:pt x="107" y="734"/>
                  <a:pt x="113" y="736"/>
                  <a:pt x="119" y="738"/>
                </a:cubicBezTo>
                <a:cubicBezTo>
                  <a:pt x="119" y="739"/>
                  <a:pt x="119" y="740"/>
                  <a:pt x="119" y="741"/>
                </a:cubicBezTo>
                <a:cubicBezTo>
                  <a:pt x="111" y="740"/>
                  <a:pt x="103" y="738"/>
                  <a:pt x="93" y="737"/>
                </a:cubicBezTo>
                <a:cubicBezTo>
                  <a:pt x="94" y="748"/>
                  <a:pt x="94" y="759"/>
                  <a:pt x="96" y="769"/>
                </a:cubicBezTo>
                <a:cubicBezTo>
                  <a:pt x="96" y="772"/>
                  <a:pt x="100" y="775"/>
                  <a:pt x="102" y="776"/>
                </a:cubicBezTo>
                <a:cubicBezTo>
                  <a:pt x="110" y="780"/>
                  <a:pt x="118" y="782"/>
                  <a:pt x="126" y="785"/>
                </a:cubicBezTo>
                <a:cubicBezTo>
                  <a:pt x="126" y="786"/>
                  <a:pt x="126" y="787"/>
                  <a:pt x="126" y="788"/>
                </a:cubicBezTo>
                <a:cubicBezTo>
                  <a:pt x="118" y="787"/>
                  <a:pt x="111" y="785"/>
                  <a:pt x="104" y="785"/>
                </a:cubicBezTo>
                <a:cubicBezTo>
                  <a:pt x="102" y="785"/>
                  <a:pt x="97" y="786"/>
                  <a:pt x="97" y="788"/>
                </a:cubicBezTo>
                <a:cubicBezTo>
                  <a:pt x="95" y="796"/>
                  <a:pt x="98" y="799"/>
                  <a:pt x="102" y="801"/>
                </a:cubicBezTo>
                <a:cubicBezTo>
                  <a:pt x="109" y="803"/>
                  <a:pt x="116" y="806"/>
                  <a:pt x="122" y="808"/>
                </a:cubicBezTo>
                <a:cubicBezTo>
                  <a:pt x="122" y="809"/>
                  <a:pt x="122" y="810"/>
                  <a:pt x="122" y="811"/>
                </a:cubicBezTo>
                <a:cubicBezTo>
                  <a:pt x="114" y="810"/>
                  <a:pt x="106" y="808"/>
                  <a:pt x="97" y="806"/>
                </a:cubicBezTo>
                <a:cubicBezTo>
                  <a:pt x="96" y="817"/>
                  <a:pt x="95" y="828"/>
                  <a:pt x="95" y="838"/>
                </a:cubicBezTo>
                <a:cubicBezTo>
                  <a:pt x="95" y="840"/>
                  <a:pt x="98" y="843"/>
                  <a:pt x="100" y="844"/>
                </a:cubicBezTo>
                <a:cubicBezTo>
                  <a:pt x="106" y="847"/>
                  <a:pt x="113" y="849"/>
                  <a:pt x="120" y="851"/>
                </a:cubicBezTo>
                <a:cubicBezTo>
                  <a:pt x="120" y="853"/>
                  <a:pt x="120" y="854"/>
                  <a:pt x="120" y="855"/>
                </a:cubicBezTo>
                <a:cubicBezTo>
                  <a:pt x="112" y="853"/>
                  <a:pt x="104" y="851"/>
                  <a:pt x="96" y="848"/>
                </a:cubicBezTo>
                <a:cubicBezTo>
                  <a:pt x="94" y="862"/>
                  <a:pt x="95" y="864"/>
                  <a:pt x="102" y="867"/>
                </a:cubicBezTo>
                <a:cubicBezTo>
                  <a:pt x="108" y="869"/>
                  <a:pt x="114" y="872"/>
                  <a:pt x="120" y="874"/>
                </a:cubicBezTo>
                <a:cubicBezTo>
                  <a:pt x="120" y="875"/>
                  <a:pt x="120" y="876"/>
                  <a:pt x="119" y="878"/>
                </a:cubicBezTo>
                <a:cubicBezTo>
                  <a:pt x="112" y="875"/>
                  <a:pt x="104" y="873"/>
                  <a:pt x="95" y="871"/>
                </a:cubicBezTo>
                <a:cubicBezTo>
                  <a:pt x="95" y="875"/>
                  <a:pt x="95" y="880"/>
                  <a:pt x="94" y="886"/>
                </a:cubicBezTo>
                <a:cubicBezTo>
                  <a:pt x="106" y="891"/>
                  <a:pt x="118" y="896"/>
                  <a:pt x="130" y="901"/>
                </a:cubicBezTo>
                <a:cubicBezTo>
                  <a:pt x="130" y="902"/>
                  <a:pt x="130" y="903"/>
                  <a:pt x="130" y="904"/>
                </a:cubicBezTo>
                <a:cubicBezTo>
                  <a:pt x="118" y="901"/>
                  <a:pt x="107" y="899"/>
                  <a:pt x="95" y="896"/>
                </a:cubicBezTo>
                <a:cubicBezTo>
                  <a:pt x="92" y="909"/>
                  <a:pt x="92" y="914"/>
                  <a:pt x="100" y="917"/>
                </a:cubicBezTo>
                <a:cubicBezTo>
                  <a:pt x="110" y="921"/>
                  <a:pt x="119" y="922"/>
                  <a:pt x="129" y="924"/>
                </a:cubicBezTo>
                <a:cubicBezTo>
                  <a:pt x="132" y="925"/>
                  <a:pt x="135" y="926"/>
                  <a:pt x="137" y="926"/>
                </a:cubicBezTo>
                <a:cubicBezTo>
                  <a:pt x="137" y="928"/>
                  <a:pt x="137" y="929"/>
                  <a:pt x="137" y="930"/>
                </a:cubicBezTo>
                <a:cubicBezTo>
                  <a:pt x="123" y="928"/>
                  <a:pt x="108" y="925"/>
                  <a:pt x="92" y="922"/>
                </a:cubicBezTo>
                <a:cubicBezTo>
                  <a:pt x="91" y="935"/>
                  <a:pt x="90" y="948"/>
                  <a:pt x="89" y="961"/>
                </a:cubicBezTo>
                <a:cubicBezTo>
                  <a:pt x="95" y="965"/>
                  <a:pt x="101" y="968"/>
                  <a:pt x="107" y="971"/>
                </a:cubicBezTo>
                <a:cubicBezTo>
                  <a:pt x="107" y="973"/>
                  <a:pt x="106" y="974"/>
                  <a:pt x="106" y="976"/>
                </a:cubicBezTo>
                <a:cubicBezTo>
                  <a:pt x="100" y="974"/>
                  <a:pt x="95" y="972"/>
                  <a:pt x="89" y="969"/>
                </a:cubicBezTo>
                <a:cubicBezTo>
                  <a:pt x="84" y="987"/>
                  <a:pt x="84" y="1008"/>
                  <a:pt x="71" y="1017"/>
                </a:cubicBezTo>
                <a:cubicBezTo>
                  <a:pt x="71" y="1018"/>
                  <a:pt x="71" y="1019"/>
                  <a:pt x="72" y="1020"/>
                </a:cubicBezTo>
                <a:cubicBezTo>
                  <a:pt x="84" y="1026"/>
                  <a:pt x="96" y="1031"/>
                  <a:pt x="108" y="1037"/>
                </a:cubicBezTo>
                <a:cubicBezTo>
                  <a:pt x="96" y="1039"/>
                  <a:pt x="85" y="1034"/>
                  <a:pt x="74" y="1026"/>
                </a:cubicBezTo>
                <a:cubicBezTo>
                  <a:pt x="69" y="1023"/>
                  <a:pt x="65" y="1021"/>
                  <a:pt x="60" y="1019"/>
                </a:cubicBezTo>
                <a:cubicBezTo>
                  <a:pt x="49" y="1015"/>
                  <a:pt x="44" y="1006"/>
                  <a:pt x="45" y="988"/>
                </a:cubicBezTo>
                <a:cubicBezTo>
                  <a:pt x="45" y="968"/>
                  <a:pt x="45" y="948"/>
                  <a:pt x="46" y="928"/>
                </a:cubicBezTo>
                <a:cubicBezTo>
                  <a:pt x="46" y="924"/>
                  <a:pt x="48" y="921"/>
                  <a:pt x="49" y="917"/>
                </a:cubicBezTo>
                <a:cubicBezTo>
                  <a:pt x="51" y="920"/>
                  <a:pt x="55" y="924"/>
                  <a:pt x="55" y="927"/>
                </a:cubicBezTo>
                <a:cubicBezTo>
                  <a:pt x="55" y="939"/>
                  <a:pt x="54" y="951"/>
                  <a:pt x="53" y="964"/>
                </a:cubicBezTo>
                <a:cubicBezTo>
                  <a:pt x="56" y="962"/>
                  <a:pt x="61" y="960"/>
                  <a:pt x="62" y="956"/>
                </a:cubicBezTo>
                <a:cubicBezTo>
                  <a:pt x="64" y="949"/>
                  <a:pt x="62" y="941"/>
                  <a:pt x="61" y="933"/>
                </a:cubicBezTo>
                <a:cubicBezTo>
                  <a:pt x="61" y="931"/>
                  <a:pt x="61" y="929"/>
                  <a:pt x="60" y="927"/>
                </a:cubicBezTo>
                <a:cubicBezTo>
                  <a:pt x="62" y="928"/>
                  <a:pt x="65" y="928"/>
                  <a:pt x="65" y="929"/>
                </a:cubicBezTo>
                <a:cubicBezTo>
                  <a:pt x="65" y="943"/>
                  <a:pt x="66" y="956"/>
                  <a:pt x="65" y="970"/>
                </a:cubicBezTo>
                <a:cubicBezTo>
                  <a:pt x="65" y="972"/>
                  <a:pt x="61" y="974"/>
                  <a:pt x="59" y="975"/>
                </a:cubicBezTo>
                <a:cubicBezTo>
                  <a:pt x="53" y="979"/>
                  <a:pt x="51" y="985"/>
                  <a:pt x="53" y="995"/>
                </a:cubicBezTo>
                <a:cubicBezTo>
                  <a:pt x="56" y="1006"/>
                  <a:pt x="61" y="1010"/>
                  <a:pt x="66" y="1006"/>
                </a:cubicBezTo>
                <a:cubicBezTo>
                  <a:pt x="70" y="1003"/>
                  <a:pt x="73" y="998"/>
                  <a:pt x="75" y="991"/>
                </a:cubicBezTo>
                <a:cubicBezTo>
                  <a:pt x="74" y="992"/>
                  <a:pt x="73" y="993"/>
                  <a:pt x="72" y="994"/>
                </a:cubicBezTo>
                <a:cubicBezTo>
                  <a:pt x="72" y="978"/>
                  <a:pt x="72" y="962"/>
                  <a:pt x="72" y="945"/>
                </a:cubicBezTo>
                <a:cubicBezTo>
                  <a:pt x="73" y="946"/>
                  <a:pt x="74" y="947"/>
                  <a:pt x="76" y="949"/>
                </a:cubicBezTo>
                <a:cubicBezTo>
                  <a:pt x="75" y="947"/>
                  <a:pt x="76" y="946"/>
                  <a:pt x="75" y="945"/>
                </a:cubicBezTo>
                <a:cubicBezTo>
                  <a:pt x="66" y="915"/>
                  <a:pt x="54" y="909"/>
                  <a:pt x="33" y="914"/>
                </a:cubicBezTo>
                <a:cubicBezTo>
                  <a:pt x="24" y="917"/>
                  <a:pt x="18" y="931"/>
                  <a:pt x="15" y="945"/>
                </a:cubicBezTo>
                <a:cubicBezTo>
                  <a:pt x="7" y="974"/>
                  <a:pt x="9" y="1005"/>
                  <a:pt x="11" y="1035"/>
                </a:cubicBezTo>
                <a:cubicBezTo>
                  <a:pt x="11" y="1040"/>
                  <a:pt x="15" y="1044"/>
                  <a:pt x="18" y="1049"/>
                </a:cubicBezTo>
                <a:cubicBezTo>
                  <a:pt x="28" y="1073"/>
                  <a:pt x="42" y="1089"/>
                  <a:pt x="57" y="1100"/>
                </a:cubicBezTo>
                <a:cubicBezTo>
                  <a:pt x="73" y="1111"/>
                  <a:pt x="89" y="1121"/>
                  <a:pt x="102" y="1130"/>
                </a:cubicBezTo>
                <a:cubicBezTo>
                  <a:pt x="85" y="1137"/>
                  <a:pt x="29" y="1087"/>
                  <a:pt x="14" y="1048"/>
                </a:cubicBezTo>
                <a:cubicBezTo>
                  <a:pt x="13" y="1067"/>
                  <a:pt x="17" y="1077"/>
                  <a:pt x="40" y="1109"/>
                </a:cubicBezTo>
                <a:cubicBezTo>
                  <a:pt x="36" y="1105"/>
                  <a:pt x="31" y="1101"/>
                  <a:pt x="27" y="1097"/>
                </a:cubicBezTo>
                <a:cubicBezTo>
                  <a:pt x="26" y="1099"/>
                  <a:pt x="26" y="1100"/>
                  <a:pt x="25" y="1101"/>
                </a:cubicBezTo>
                <a:cubicBezTo>
                  <a:pt x="32" y="1111"/>
                  <a:pt x="40" y="1121"/>
                  <a:pt x="47" y="1132"/>
                </a:cubicBezTo>
                <a:cubicBezTo>
                  <a:pt x="46" y="1132"/>
                  <a:pt x="45" y="1132"/>
                  <a:pt x="43" y="1133"/>
                </a:cubicBezTo>
                <a:cubicBezTo>
                  <a:pt x="46" y="1136"/>
                  <a:pt x="48" y="1139"/>
                  <a:pt x="50" y="1141"/>
                </a:cubicBezTo>
                <a:cubicBezTo>
                  <a:pt x="75" y="1166"/>
                  <a:pt x="102" y="1175"/>
                  <a:pt x="131" y="1174"/>
                </a:cubicBezTo>
                <a:cubicBezTo>
                  <a:pt x="135" y="1174"/>
                  <a:pt x="140" y="1171"/>
                  <a:pt x="144" y="1168"/>
                </a:cubicBezTo>
                <a:cubicBezTo>
                  <a:pt x="156" y="1158"/>
                  <a:pt x="168" y="1164"/>
                  <a:pt x="175" y="1182"/>
                </a:cubicBezTo>
                <a:cubicBezTo>
                  <a:pt x="182" y="1203"/>
                  <a:pt x="180" y="1232"/>
                  <a:pt x="170" y="1244"/>
                </a:cubicBezTo>
                <a:cubicBezTo>
                  <a:pt x="164" y="1251"/>
                  <a:pt x="157" y="1250"/>
                  <a:pt x="151" y="1239"/>
                </a:cubicBezTo>
                <a:cubicBezTo>
                  <a:pt x="147" y="1231"/>
                  <a:pt x="144" y="1232"/>
                  <a:pt x="139" y="1237"/>
                </a:cubicBezTo>
                <a:cubicBezTo>
                  <a:pt x="113" y="1270"/>
                  <a:pt x="94" y="1312"/>
                  <a:pt x="83" y="1365"/>
                </a:cubicBezTo>
                <a:cubicBezTo>
                  <a:pt x="79" y="1386"/>
                  <a:pt x="80" y="1389"/>
                  <a:pt x="91" y="1401"/>
                </a:cubicBezTo>
                <a:cubicBezTo>
                  <a:pt x="107" y="1417"/>
                  <a:pt x="116" y="1440"/>
                  <a:pt x="121" y="1470"/>
                </a:cubicBezTo>
                <a:cubicBezTo>
                  <a:pt x="112" y="1439"/>
                  <a:pt x="102" y="1411"/>
                  <a:pt x="83" y="1397"/>
                </a:cubicBezTo>
                <a:cubicBezTo>
                  <a:pt x="82" y="1398"/>
                  <a:pt x="82" y="1399"/>
                  <a:pt x="81" y="1400"/>
                </a:cubicBezTo>
                <a:cubicBezTo>
                  <a:pt x="82" y="1403"/>
                  <a:pt x="83" y="1407"/>
                  <a:pt x="85" y="1409"/>
                </a:cubicBezTo>
                <a:cubicBezTo>
                  <a:pt x="99" y="1427"/>
                  <a:pt x="109" y="1450"/>
                  <a:pt x="115" y="1479"/>
                </a:cubicBezTo>
                <a:cubicBezTo>
                  <a:pt x="117" y="1490"/>
                  <a:pt x="121" y="1500"/>
                  <a:pt x="124" y="1510"/>
                </a:cubicBezTo>
                <a:cubicBezTo>
                  <a:pt x="128" y="1518"/>
                  <a:pt x="134" y="1517"/>
                  <a:pt x="137" y="1509"/>
                </a:cubicBezTo>
                <a:cubicBezTo>
                  <a:pt x="138" y="1505"/>
                  <a:pt x="139" y="1499"/>
                  <a:pt x="138" y="1494"/>
                </a:cubicBezTo>
                <a:cubicBezTo>
                  <a:pt x="138" y="1493"/>
                  <a:pt x="133" y="1492"/>
                  <a:pt x="131" y="1492"/>
                </a:cubicBezTo>
                <a:cubicBezTo>
                  <a:pt x="129" y="1492"/>
                  <a:pt x="127" y="1494"/>
                  <a:pt x="125" y="1495"/>
                </a:cubicBezTo>
                <a:cubicBezTo>
                  <a:pt x="123" y="1483"/>
                  <a:pt x="126" y="1478"/>
                  <a:pt x="131" y="1475"/>
                </a:cubicBezTo>
                <a:cubicBezTo>
                  <a:pt x="137" y="1471"/>
                  <a:pt x="143" y="1479"/>
                  <a:pt x="148" y="1501"/>
                </a:cubicBezTo>
                <a:cubicBezTo>
                  <a:pt x="162" y="1460"/>
                  <a:pt x="183" y="1439"/>
                  <a:pt x="211" y="1439"/>
                </a:cubicBezTo>
                <a:cubicBezTo>
                  <a:pt x="209" y="1433"/>
                  <a:pt x="208" y="1428"/>
                  <a:pt x="207" y="1423"/>
                </a:cubicBezTo>
                <a:cubicBezTo>
                  <a:pt x="203" y="1411"/>
                  <a:pt x="204" y="1408"/>
                  <a:pt x="212" y="1406"/>
                </a:cubicBezTo>
                <a:cubicBezTo>
                  <a:pt x="224" y="1402"/>
                  <a:pt x="236" y="1403"/>
                  <a:pt x="248" y="1410"/>
                </a:cubicBezTo>
                <a:cubicBezTo>
                  <a:pt x="256" y="1416"/>
                  <a:pt x="264" y="1424"/>
                  <a:pt x="273" y="1431"/>
                </a:cubicBezTo>
                <a:cubicBezTo>
                  <a:pt x="275" y="1425"/>
                  <a:pt x="277" y="1418"/>
                  <a:pt x="280" y="1410"/>
                </a:cubicBezTo>
                <a:cubicBezTo>
                  <a:pt x="292" y="1425"/>
                  <a:pt x="300" y="1447"/>
                  <a:pt x="313" y="1456"/>
                </a:cubicBezTo>
                <a:cubicBezTo>
                  <a:pt x="312" y="1440"/>
                  <a:pt x="312" y="1424"/>
                  <a:pt x="311" y="1404"/>
                </a:cubicBezTo>
                <a:cubicBezTo>
                  <a:pt x="315" y="1408"/>
                  <a:pt x="317" y="1408"/>
                  <a:pt x="319" y="1410"/>
                </a:cubicBezTo>
                <a:cubicBezTo>
                  <a:pt x="327" y="1423"/>
                  <a:pt x="337" y="1429"/>
                  <a:pt x="347" y="1433"/>
                </a:cubicBezTo>
                <a:cubicBezTo>
                  <a:pt x="350" y="1434"/>
                  <a:pt x="354" y="1435"/>
                  <a:pt x="357" y="1436"/>
                </a:cubicBezTo>
                <a:cubicBezTo>
                  <a:pt x="369" y="1440"/>
                  <a:pt x="373" y="1448"/>
                  <a:pt x="375" y="1469"/>
                </a:cubicBezTo>
                <a:cubicBezTo>
                  <a:pt x="375" y="1471"/>
                  <a:pt x="375" y="1473"/>
                  <a:pt x="375" y="1475"/>
                </a:cubicBezTo>
                <a:cubicBezTo>
                  <a:pt x="389" y="1471"/>
                  <a:pt x="389" y="1471"/>
                  <a:pt x="392" y="1495"/>
                </a:cubicBezTo>
                <a:cubicBezTo>
                  <a:pt x="393" y="1509"/>
                  <a:pt x="398" y="1519"/>
                  <a:pt x="404" y="1528"/>
                </a:cubicBezTo>
                <a:cubicBezTo>
                  <a:pt x="402" y="1507"/>
                  <a:pt x="400" y="1486"/>
                  <a:pt x="408" y="1463"/>
                </a:cubicBezTo>
                <a:cubicBezTo>
                  <a:pt x="410" y="1468"/>
                  <a:pt x="412" y="1472"/>
                  <a:pt x="413" y="1476"/>
                </a:cubicBezTo>
                <a:cubicBezTo>
                  <a:pt x="415" y="1489"/>
                  <a:pt x="422" y="1493"/>
                  <a:pt x="428" y="1497"/>
                </a:cubicBezTo>
                <a:cubicBezTo>
                  <a:pt x="434" y="1501"/>
                  <a:pt x="440" y="1506"/>
                  <a:pt x="440" y="1520"/>
                </a:cubicBezTo>
                <a:cubicBezTo>
                  <a:pt x="443" y="1519"/>
                  <a:pt x="445" y="1518"/>
                  <a:pt x="448" y="1517"/>
                </a:cubicBezTo>
                <a:cubicBezTo>
                  <a:pt x="459" y="1514"/>
                  <a:pt x="459" y="1514"/>
                  <a:pt x="463" y="1532"/>
                </a:cubicBezTo>
                <a:cubicBezTo>
                  <a:pt x="468" y="1552"/>
                  <a:pt x="475" y="1567"/>
                  <a:pt x="487" y="1577"/>
                </a:cubicBezTo>
                <a:cubicBezTo>
                  <a:pt x="503" y="1590"/>
                  <a:pt x="525" y="1581"/>
                  <a:pt x="536" y="1556"/>
                </a:cubicBezTo>
                <a:cubicBezTo>
                  <a:pt x="544" y="1538"/>
                  <a:pt x="545" y="1519"/>
                  <a:pt x="538" y="1501"/>
                </a:cubicBezTo>
                <a:cubicBezTo>
                  <a:pt x="537" y="1496"/>
                  <a:pt x="534" y="1492"/>
                  <a:pt x="531" y="1491"/>
                </a:cubicBezTo>
                <a:cubicBezTo>
                  <a:pt x="525" y="1490"/>
                  <a:pt x="522" y="1495"/>
                  <a:pt x="519" y="1504"/>
                </a:cubicBezTo>
                <a:cubicBezTo>
                  <a:pt x="524" y="1509"/>
                  <a:pt x="533" y="1505"/>
                  <a:pt x="534" y="1519"/>
                </a:cubicBezTo>
                <a:cubicBezTo>
                  <a:pt x="535" y="1529"/>
                  <a:pt x="535" y="1540"/>
                  <a:pt x="535" y="1548"/>
                </a:cubicBezTo>
                <a:cubicBezTo>
                  <a:pt x="531" y="1550"/>
                  <a:pt x="528" y="1551"/>
                  <a:pt x="525" y="1554"/>
                </a:cubicBezTo>
                <a:cubicBezTo>
                  <a:pt x="516" y="1560"/>
                  <a:pt x="511" y="1558"/>
                  <a:pt x="505" y="1547"/>
                </a:cubicBezTo>
                <a:cubicBezTo>
                  <a:pt x="498" y="1534"/>
                  <a:pt x="496" y="1520"/>
                  <a:pt x="495" y="1504"/>
                </a:cubicBezTo>
                <a:cubicBezTo>
                  <a:pt x="495" y="1499"/>
                  <a:pt x="494" y="1495"/>
                  <a:pt x="495" y="1496"/>
                </a:cubicBezTo>
                <a:cubicBezTo>
                  <a:pt x="496" y="1491"/>
                  <a:pt x="497" y="1486"/>
                  <a:pt x="498" y="1482"/>
                </a:cubicBezTo>
                <a:cubicBezTo>
                  <a:pt x="511" y="1446"/>
                  <a:pt x="533" y="1442"/>
                  <a:pt x="550" y="1472"/>
                </a:cubicBezTo>
                <a:cubicBezTo>
                  <a:pt x="551" y="1475"/>
                  <a:pt x="555" y="1476"/>
                  <a:pt x="557" y="1476"/>
                </a:cubicBezTo>
                <a:cubicBezTo>
                  <a:pt x="564" y="1474"/>
                  <a:pt x="571" y="1471"/>
                  <a:pt x="578" y="1469"/>
                </a:cubicBezTo>
                <a:cubicBezTo>
                  <a:pt x="584" y="1467"/>
                  <a:pt x="587" y="1471"/>
                  <a:pt x="589" y="1479"/>
                </a:cubicBezTo>
                <a:cubicBezTo>
                  <a:pt x="591" y="1490"/>
                  <a:pt x="594" y="1501"/>
                  <a:pt x="595" y="1513"/>
                </a:cubicBezTo>
                <a:cubicBezTo>
                  <a:pt x="597" y="1521"/>
                  <a:pt x="599" y="1526"/>
                  <a:pt x="604" y="1526"/>
                </a:cubicBezTo>
                <a:cubicBezTo>
                  <a:pt x="615" y="1527"/>
                  <a:pt x="626" y="1527"/>
                  <a:pt x="637" y="1527"/>
                </a:cubicBezTo>
                <a:cubicBezTo>
                  <a:pt x="639" y="1527"/>
                  <a:pt x="641" y="1522"/>
                  <a:pt x="642" y="1519"/>
                </a:cubicBezTo>
                <a:cubicBezTo>
                  <a:pt x="644" y="1508"/>
                  <a:pt x="646" y="1495"/>
                  <a:pt x="648" y="1484"/>
                </a:cubicBezTo>
                <a:cubicBezTo>
                  <a:pt x="650" y="1473"/>
                  <a:pt x="654" y="1468"/>
                  <a:pt x="660" y="1469"/>
                </a:cubicBezTo>
                <a:cubicBezTo>
                  <a:pt x="662" y="1469"/>
                  <a:pt x="663" y="1469"/>
                  <a:pt x="664" y="1469"/>
                </a:cubicBezTo>
                <a:cubicBezTo>
                  <a:pt x="676" y="1472"/>
                  <a:pt x="688" y="1469"/>
                  <a:pt x="699" y="1458"/>
                </a:cubicBezTo>
                <a:cubicBezTo>
                  <a:pt x="714" y="1444"/>
                  <a:pt x="731" y="1454"/>
                  <a:pt x="740" y="1478"/>
                </a:cubicBezTo>
                <a:cubicBezTo>
                  <a:pt x="749" y="1501"/>
                  <a:pt x="746" y="1533"/>
                  <a:pt x="734" y="1552"/>
                </a:cubicBezTo>
                <a:cubicBezTo>
                  <a:pt x="732" y="1554"/>
                  <a:pt x="731" y="1556"/>
                  <a:pt x="729" y="1556"/>
                </a:cubicBezTo>
                <a:cubicBezTo>
                  <a:pt x="719" y="1559"/>
                  <a:pt x="712" y="1552"/>
                  <a:pt x="705" y="1540"/>
                </a:cubicBezTo>
                <a:cubicBezTo>
                  <a:pt x="699" y="1528"/>
                  <a:pt x="698" y="1514"/>
                  <a:pt x="702" y="1502"/>
                </a:cubicBezTo>
                <a:cubicBezTo>
                  <a:pt x="705" y="1494"/>
                  <a:pt x="707" y="1492"/>
                  <a:pt x="717" y="1489"/>
                </a:cubicBezTo>
                <a:cubicBezTo>
                  <a:pt x="711" y="1482"/>
                  <a:pt x="700" y="1487"/>
                  <a:pt x="697" y="1501"/>
                </a:cubicBezTo>
                <a:cubicBezTo>
                  <a:pt x="693" y="1525"/>
                  <a:pt x="692" y="1549"/>
                  <a:pt x="703" y="1570"/>
                </a:cubicBezTo>
                <a:cubicBezTo>
                  <a:pt x="715" y="1590"/>
                  <a:pt x="729" y="1597"/>
                  <a:pt x="745" y="1590"/>
                </a:cubicBezTo>
                <a:cubicBezTo>
                  <a:pt x="746" y="1589"/>
                  <a:pt x="747" y="1588"/>
                  <a:pt x="749" y="1585"/>
                </a:cubicBezTo>
                <a:cubicBezTo>
                  <a:pt x="739" y="1585"/>
                  <a:pt x="732" y="1585"/>
                  <a:pt x="724" y="1585"/>
                </a:cubicBezTo>
                <a:cubicBezTo>
                  <a:pt x="724" y="1584"/>
                  <a:pt x="724" y="1583"/>
                  <a:pt x="724" y="1582"/>
                </a:cubicBezTo>
                <a:cubicBezTo>
                  <a:pt x="730" y="1582"/>
                  <a:pt x="737" y="1582"/>
                  <a:pt x="743" y="1582"/>
                </a:cubicBezTo>
                <a:cubicBezTo>
                  <a:pt x="756" y="1584"/>
                  <a:pt x="765" y="1573"/>
                  <a:pt x="770" y="1554"/>
                </a:cubicBezTo>
                <a:cubicBezTo>
                  <a:pt x="774" y="1542"/>
                  <a:pt x="776" y="1529"/>
                  <a:pt x="780" y="1515"/>
                </a:cubicBezTo>
                <a:cubicBezTo>
                  <a:pt x="785" y="1517"/>
                  <a:pt x="791" y="1519"/>
                  <a:pt x="797" y="1521"/>
                </a:cubicBezTo>
                <a:cubicBezTo>
                  <a:pt x="799" y="1516"/>
                  <a:pt x="799" y="1509"/>
                  <a:pt x="801" y="1506"/>
                </a:cubicBezTo>
                <a:cubicBezTo>
                  <a:pt x="806" y="1500"/>
                  <a:pt x="811" y="1494"/>
                  <a:pt x="817" y="1491"/>
                </a:cubicBezTo>
                <a:cubicBezTo>
                  <a:pt x="823" y="1487"/>
                  <a:pt x="828" y="1482"/>
                  <a:pt x="831" y="1469"/>
                </a:cubicBezTo>
                <a:cubicBezTo>
                  <a:pt x="820" y="1474"/>
                  <a:pt x="810" y="1480"/>
                  <a:pt x="799" y="1485"/>
                </a:cubicBezTo>
                <a:cubicBezTo>
                  <a:pt x="799" y="1484"/>
                  <a:pt x="799" y="1483"/>
                  <a:pt x="799" y="1482"/>
                </a:cubicBezTo>
                <a:cubicBezTo>
                  <a:pt x="814" y="1473"/>
                  <a:pt x="829" y="1465"/>
                  <a:pt x="845" y="1456"/>
                </a:cubicBezTo>
                <a:cubicBezTo>
                  <a:pt x="845" y="1457"/>
                  <a:pt x="845" y="1457"/>
                  <a:pt x="845" y="1458"/>
                </a:cubicBezTo>
                <a:cubicBezTo>
                  <a:pt x="842" y="1461"/>
                  <a:pt x="838" y="1464"/>
                  <a:pt x="835" y="1466"/>
                </a:cubicBezTo>
                <a:cubicBezTo>
                  <a:pt x="838" y="1482"/>
                  <a:pt x="840" y="1498"/>
                  <a:pt x="842" y="1513"/>
                </a:cubicBezTo>
                <a:cubicBezTo>
                  <a:pt x="853" y="1509"/>
                  <a:pt x="855" y="1494"/>
                  <a:pt x="852" y="1474"/>
                </a:cubicBezTo>
                <a:cubicBezTo>
                  <a:pt x="849" y="1475"/>
                  <a:pt x="845" y="1476"/>
                  <a:pt x="842" y="1477"/>
                </a:cubicBezTo>
                <a:cubicBezTo>
                  <a:pt x="842" y="1477"/>
                  <a:pt x="842" y="1476"/>
                  <a:pt x="841" y="1475"/>
                </a:cubicBezTo>
                <a:cubicBezTo>
                  <a:pt x="843" y="1474"/>
                  <a:pt x="845" y="1472"/>
                  <a:pt x="847" y="1471"/>
                </a:cubicBezTo>
                <a:cubicBezTo>
                  <a:pt x="851" y="1469"/>
                  <a:pt x="853" y="1466"/>
                  <a:pt x="853" y="1458"/>
                </a:cubicBezTo>
                <a:cubicBezTo>
                  <a:pt x="854" y="1449"/>
                  <a:pt x="858" y="1447"/>
                  <a:pt x="862" y="1448"/>
                </a:cubicBezTo>
                <a:cubicBezTo>
                  <a:pt x="868" y="1450"/>
                  <a:pt x="873" y="1453"/>
                  <a:pt x="879" y="1457"/>
                </a:cubicBezTo>
                <a:cubicBezTo>
                  <a:pt x="879" y="1457"/>
                  <a:pt x="880" y="1456"/>
                  <a:pt x="880" y="1455"/>
                </a:cubicBezTo>
                <a:cubicBezTo>
                  <a:pt x="882" y="1434"/>
                  <a:pt x="891" y="1428"/>
                  <a:pt x="902" y="1429"/>
                </a:cubicBezTo>
                <a:cubicBezTo>
                  <a:pt x="918" y="1431"/>
                  <a:pt x="931" y="1423"/>
                  <a:pt x="940" y="1399"/>
                </a:cubicBezTo>
                <a:cubicBezTo>
                  <a:pt x="941" y="1398"/>
                  <a:pt x="942" y="1397"/>
                  <a:pt x="945" y="1394"/>
                </a:cubicBezTo>
                <a:cubicBezTo>
                  <a:pt x="946" y="1410"/>
                  <a:pt x="947" y="1423"/>
                  <a:pt x="947" y="1439"/>
                </a:cubicBezTo>
                <a:cubicBezTo>
                  <a:pt x="953" y="1438"/>
                  <a:pt x="958" y="1438"/>
                  <a:pt x="962" y="1434"/>
                </a:cubicBezTo>
                <a:cubicBezTo>
                  <a:pt x="971" y="1425"/>
                  <a:pt x="980" y="1415"/>
                  <a:pt x="988" y="1404"/>
                </a:cubicBezTo>
                <a:cubicBezTo>
                  <a:pt x="996" y="1393"/>
                  <a:pt x="996" y="1393"/>
                  <a:pt x="1001" y="1407"/>
                </a:cubicBezTo>
                <a:cubicBezTo>
                  <a:pt x="1002" y="1410"/>
                  <a:pt x="1003" y="1412"/>
                  <a:pt x="1004" y="1416"/>
                </a:cubicBezTo>
                <a:cubicBezTo>
                  <a:pt x="1014" y="1401"/>
                  <a:pt x="1025" y="1397"/>
                  <a:pt x="1038" y="1398"/>
                </a:cubicBezTo>
                <a:cubicBezTo>
                  <a:pt x="1042" y="1399"/>
                  <a:pt x="1047" y="1400"/>
                  <a:pt x="1052" y="1403"/>
                </a:cubicBezTo>
                <a:cubicBezTo>
                  <a:pt x="1062" y="1409"/>
                  <a:pt x="1063" y="1411"/>
                  <a:pt x="1060" y="1432"/>
                </a:cubicBezTo>
                <a:cubicBezTo>
                  <a:pt x="1074" y="1437"/>
                  <a:pt x="1086" y="1448"/>
                  <a:pt x="1094" y="1471"/>
                </a:cubicBezTo>
                <a:cubicBezTo>
                  <a:pt x="1092" y="1469"/>
                  <a:pt x="1091" y="1468"/>
                  <a:pt x="1089" y="1466"/>
                </a:cubicBezTo>
                <a:cubicBezTo>
                  <a:pt x="1078" y="1457"/>
                  <a:pt x="1067" y="1448"/>
                  <a:pt x="1056" y="1440"/>
                </a:cubicBezTo>
                <a:cubicBezTo>
                  <a:pt x="1052" y="1437"/>
                  <a:pt x="1051" y="1434"/>
                  <a:pt x="1052" y="1429"/>
                </a:cubicBezTo>
                <a:cubicBezTo>
                  <a:pt x="1054" y="1424"/>
                  <a:pt x="1055" y="1419"/>
                  <a:pt x="1057" y="1413"/>
                </a:cubicBezTo>
                <a:cubicBezTo>
                  <a:pt x="1053" y="1411"/>
                  <a:pt x="1050" y="1408"/>
                  <a:pt x="1047" y="1407"/>
                </a:cubicBezTo>
                <a:cubicBezTo>
                  <a:pt x="1035" y="1405"/>
                  <a:pt x="1024" y="1409"/>
                  <a:pt x="1014" y="1422"/>
                </a:cubicBezTo>
                <a:cubicBezTo>
                  <a:pt x="1010" y="1427"/>
                  <a:pt x="1005" y="1432"/>
                  <a:pt x="1001" y="1437"/>
                </a:cubicBezTo>
                <a:cubicBezTo>
                  <a:pt x="998" y="1427"/>
                  <a:pt x="996" y="1418"/>
                  <a:pt x="994" y="1408"/>
                </a:cubicBezTo>
                <a:cubicBezTo>
                  <a:pt x="991" y="1411"/>
                  <a:pt x="990" y="1412"/>
                  <a:pt x="990" y="1414"/>
                </a:cubicBezTo>
                <a:cubicBezTo>
                  <a:pt x="979" y="1437"/>
                  <a:pt x="965" y="1448"/>
                  <a:pt x="949" y="1453"/>
                </a:cubicBezTo>
                <a:cubicBezTo>
                  <a:pt x="943" y="1455"/>
                  <a:pt x="940" y="1450"/>
                  <a:pt x="940" y="1440"/>
                </a:cubicBezTo>
                <a:cubicBezTo>
                  <a:pt x="941" y="1432"/>
                  <a:pt x="941" y="1423"/>
                  <a:pt x="941" y="1414"/>
                </a:cubicBezTo>
                <a:cubicBezTo>
                  <a:pt x="931" y="1437"/>
                  <a:pt x="916" y="1437"/>
                  <a:pt x="902" y="1438"/>
                </a:cubicBezTo>
                <a:cubicBezTo>
                  <a:pt x="890" y="1440"/>
                  <a:pt x="888" y="1443"/>
                  <a:pt x="888" y="1463"/>
                </a:cubicBezTo>
                <a:cubicBezTo>
                  <a:pt x="888" y="1469"/>
                  <a:pt x="887" y="1475"/>
                  <a:pt x="887" y="1484"/>
                </a:cubicBezTo>
                <a:cubicBezTo>
                  <a:pt x="884" y="1481"/>
                  <a:pt x="882" y="1480"/>
                  <a:pt x="881" y="1478"/>
                </a:cubicBezTo>
                <a:cubicBezTo>
                  <a:pt x="879" y="1475"/>
                  <a:pt x="877" y="1470"/>
                  <a:pt x="874" y="1468"/>
                </a:cubicBezTo>
                <a:cubicBezTo>
                  <a:pt x="870" y="1465"/>
                  <a:pt x="865" y="1463"/>
                  <a:pt x="861" y="1461"/>
                </a:cubicBezTo>
                <a:cubicBezTo>
                  <a:pt x="860" y="1468"/>
                  <a:pt x="859" y="1474"/>
                  <a:pt x="859" y="1481"/>
                </a:cubicBezTo>
                <a:cubicBezTo>
                  <a:pt x="858" y="1507"/>
                  <a:pt x="851" y="1522"/>
                  <a:pt x="835" y="1531"/>
                </a:cubicBezTo>
                <a:cubicBezTo>
                  <a:pt x="836" y="1514"/>
                  <a:pt x="839" y="1497"/>
                  <a:pt x="833" y="1479"/>
                </a:cubicBezTo>
                <a:cubicBezTo>
                  <a:pt x="830" y="1495"/>
                  <a:pt x="824" y="1500"/>
                  <a:pt x="816" y="1503"/>
                </a:cubicBezTo>
                <a:cubicBezTo>
                  <a:pt x="810" y="1506"/>
                  <a:pt x="806" y="1514"/>
                  <a:pt x="805" y="1526"/>
                </a:cubicBezTo>
                <a:cubicBezTo>
                  <a:pt x="805" y="1531"/>
                  <a:pt x="804" y="1537"/>
                  <a:pt x="803" y="1545"/>
                </a:cubicBezTo>
                <a:cubicBezTo>
                  <a:pt x="799" y="1541"/>
                  <a:pt x="797" y="1538"/>
                  <a:pt x="794" y="1535"/>
                </a:cubicBezTo>
                <a:cubicBezTo>
                  <a:pt x="787" y="1526"/>
                  <a:pt x="785" y="1527"/>
                  <a:pt x="782" y="1541"/>
                </a:cubicBezTo>
                <a:cubicBezTo>
                  <a:pt x="776" y="1565"/>
                  <a:pt x="766" y="1583"/>
                  <a:pt x="753" y="1593"/>
                </a:cubicBezTo>
                <a:cubicBezTo>
                  <a:pt x="735" y="1606"/>
                  <a:pt x="717" y="1602"/>
                  <a:pt x="701" y="1584"/>
                </a:cubicBezTo>
                <a:cubicBezTo>
                  <a:pt x="687" y="1567"/>
                  <a:pt x="685" y="1541"/>
                  <a:pt x="687" y="1514"/>
                </a:cubicBezTo>
                <a:cubicBezTo>
                  <a:pt x="688" y="1497"/>
                  <a:pt x="694" y="1486"/>
                  <a:pt x="702" y="1478"/>
                </a:cubicBezTo>
                <a:cubicBezTo>
                  <a:pt x="714" y="1468"/>
                  <a:pt x="729" y="1481"/>
                  <a:pt x="730" y="1503"/>
                </a:cubicBezTo>
                <a:cubicBezTo>
                  <a:pt x="731" y="1509"/>
                  <a:pt x="729" y="1516"/>
                  <a:pt x="727" y="1521"/>
                </a:cubicBezTo>
                <a:cubicBezTo>
                  <a:pt x="725" y="1524"/>
                  <a:pt x="721" y="1524"/>
                  <a:pt x="718" y="1526"/>
                </a:cubicBezTo>
                <a:cubicBezTo>
                  <a:pt x="718" y="1522"/>
                  <a:pt x="718" y="1517"/>
                  <a:pt x="718" y="1513"/>
                </a:cubicBezTo>
                <a:cubicBezTo>
                  <a:pt x="720" y="1505"/>
                  <a:pt x="719" y="1499"/>
                  <a:pt x="714" y="1497"/>
                </a:cubicBezTo>
                <a:cubicBezTo>
                  <a:pt x="710" y="1494"/>
                  <a:pt x="706" y="1496"/>
                  <a:pt x="705" y="1506"/>
                </a:cubicBezTo>
                <a:cubicBezTo>
                  <a:pt x="703" y="1522"/>
                  <a:pt x="706" y="1534"/>
                  <a:pt x="714" y="1539"/>
                </a:cubicBezTo>
                <a:cubicBezTo>
                  <a:pt x="722" y="1544"/>
                  <a:pt x="730" y="1538"/>
                  <a:pt x="734" y="1524"/>
                </a:cubicBezTo>
                <a:cubicBezTo>
                  <a:pt x="740" y="1507"/>
                  <a:pt x="736" y="1481"/>
                  <a:pt x="726" y="1468"/>
                </a:cubicBezTo>
                <a:cubicBezTo>
                  <a:pt x="718" y="1457"/>
                  <a:pt x="701" y="1461"/>
                  <a:pt x="692" y="1475"/>
                </a:cubicBezTo>
                <a:cubicBezTo>
                  <a:pt x="681" y="1495"/>
                  <a:pt x="677" y="1519"/>
                  <a:pt x="680" y="1547"/>
                </a:cubicBezTo>
                <a:cubicBezTo>
                  <a:pt x="685" y="1589"/>
                  <a:pt x="707" y="1614"/>
                  <a:pt x="728" y="1613"/>
                </a:cubicBezTo>
                <a:cubicBezTo>
                  <a:pt x="744" y="1613"/>
                  <a:pt x="759" y="1609"/>
                  <a:pt x="774" y="1598"/>
                </a:cubicBezTo>
                <a:cubicBezTo>
                  <a:pt x="798" y="1581"/>
                  <a:pt x="822" y="1563"/>
                  <a:pt x="847" y="1547"/>
                </a:cubicBezTo>
                <a:cubicBezTo>
                  <a:pt x="885" y="1521"/>
                  <a:pt x="924" y="1495"/>
                  <a:pt x="963" y="1472"/>
                </a:cubicBezTo>
                <a:cubicBezTo>
                  <a:pt x="992" y="1455"/>
                  <a:pt x="1022" y="1452"/>
                  <a:pt x="1053" y="1456"/>
                </a:cubicBezTo>
                <a:cubicBezTo>
                  <a:pt x="1069" y="1459"/>
                  <a:pt x="1084" y="1468"/>
                  <a:pt x="1098" y="1483"/>
                </a:cubicBezTo>
                <a:cubicBezTo>
                  <a:pt x="1103" y="1475"/>
                  <a:pt x="1107" y="1461"/>
                  <a:pt x="1118" y="1469"/>
                </a:cubicBezTo>
                <a:cubicBezTo>
                  <a:pt x="1115" y="1473"/>
                  <a:pt x="1113" y="1475"/>
                  <a:pt x="1112" y="1478"/>
                </a:cubicBezTo>
                <a:cubicBezTo>
                  <a:pt x="1110" y="1483"/>
                  <a:pt x="1108" y="1488"/>
                  <a:pt x="1108" y="1494"/>
                </a:cubicBezTo>
                <a:cubicBezTo>
                  <a:pt x="1108" y="1497"/>
                  <a:pt x="1112" y="1503"/>
                  <a:pt x="1113" y="1502"/>
                </a:cubicBezTo>
                <a:cubicBezTo>
                  <a:pt x="1116" y="1502"/>
                  <a:pt x="1120" y="1498"/>
                  <a:pt x="1122" y="1495"/>
                </a:cubicBezTo>
                <a:cubicBezTo>
                  <a:pt x="1124" y="1490"/>
                  <a:pt x="1126" y="1484"/>
                  <a:pt x="1127" y="1478"/>
                </a:cubicBezTo>
                <a:cubicBezTo>
                  <a:pt x="1133" y="1455"/>
                  <a:pt x="1139" y="1432"/>
                  <a:pt x="1149" y="1413"/>
                </a:cubicBezTo>
                <a:cubicBezTo>
                  <a:pt x="1154" y="1405"/>
                  <a:pt x="1154" y="1395"/>
                  <a:pt x="1153" y="1384"/>
                </a:cubicBezTo>
                <a:cubicBezTo>
                  <a:pt x="1146" y="1338"/>
                  <a:pt x="1135" y="1297"/>
                  <a:pt x="1114" y="1264"/>
                </a:cubicBezTo>
                <a:cubicBezTo>
                  <a:pt x="1111" y="1258"/>
                  <a:pt x="1107" y="1253"/>
                  <a:pt x="1103" y="1249"/>
                </a:cubicBezTo>
                <a:cubicBezTo>
                  <a:pt x="1101" y="1247"/>
                  <a:pt x="1097" y="1249"/>
                  <a:pt x="1095" y="1251"/>
                </a:cubicBezTo>
                <a:cubicBezTo>
                  <a:pt x="1088" y="1259"/>
                  <a:pt x="1081" y="1264"/>
                  <a:pt x="1074" y="1255"/>
                </a:cubicBezTo>
                <a:cubicBezTo>
                  <a:pt x="1067" y="1246"/>
                  <a:pt x="1063" y="1230"/>
                  <a:pt x="1066" y="1213"/>
                </a:cubicBezTo>
                <a:cubicBezTo>
                  <a:pt x="1066" y="1210"/>
                  <a:pt x="1067" y="1207"/>
                  <a:pt x="1067" y="1204"/>
                </a:cubicBezTo>
                <a:cubicBezTo>
                  <a:pt x="1072" y="1184"/>
                  <a:pt x="1078" y="1177"/>
                  <a:pt x="1090" y="1183"/>
                </a:cubicBezTo>
                <a:cubicBezTo>
                  <a:pt x="1101" y="1189"/>
                  <a:pt x="1107" y="1180"/>
                  <a:pt x="1112" y="1168"/>
                </a:cubicBezTo>
                <a:cubicBezTo>
                  <a:pt x="1119" y="1153"/>
                  <a:pt x="1123" y="1136"/>
                  <a:pt x="1129" y="1120"/>
                </a:cubicBezTo>
                <a:cubicBezTo>
                  <a:pt x="1135" y="1106"/>
                  <a:pt x="1141" y="1091"/>
                  <a:pt x="1149" y="1080"/>
                </a:cubicBezTo>
                <a:cubicBezTo>
                  <a:pt x="1168" y="1053"/>
                  <a:pt x="1189" y="1049"/>
                  <a:pt x="1211" y="1069"/>
                </a:cubicBezTo>
                <a:cubicBezTo>
                  <a:pt x="1212" y="1071"/>
                  <a:pt x="1214" y="1072"/>
                  <a:pt x="1216" y="1074"/>
                </a:cubicBezTo>
                <a:cubicBezTo>
                  <a:pt x="1211" y="1065"/>
                  <a:pt x="1208" y="1056"/>
                  <a:pt x="1203" y="1050"/>
                </a:cubicBezTo>
                <a:cubicBezTo>
                  <a:pt x="1199" y="1045"/>
                  <a:pt x="1194" y="1043"/>
                  <a:pt x="1189" y="1041"/>
                </a:cubicBezTo>
                <a:cubicBezTo>
                  <a:pt x="1186" y="1040"/>
                  <a:pt x="1182" y="1040"/>
                  <a:pt x="1179" y="1040"/>
                </a:cubicBezTo>
                <a:cubicBezTo>
                  <a:pt x="1179" y="1038"/>
                  <a:pt x="1179" y="1037"/>
                  <a:pt x="1179" y="1035"/>
                </a:cubicBezTo>
                <a:cubicBezTo>
                  <a:pt x="1187" y="1034"/>
                  <a:pt x="1195" y="1033"/>
                  <a:pt x="1202" y="1032"/>
                </a:cubicBezTo>
                <a:cubicBezTo>
                  <a:pt x="1201" y="1021"/>
                  <a:pt x="1198" y="1019"/>
                  <a:pt x="1179" y="1018"/>
                </a:cubicBezTo>
                <a:cubicBezTo>
                  <a:pt x="1184" y="1011"/>
                  <a:pt x="1192" y="1010"/>
                  <a:pt x="1203" y="1014"/>
                </a:cubicBezTo>
                <a:cubicBezTo>
                  <a:pt x="1205" y="1003"/>
                  <a:pt x="1205" y="1003"/>
                  <a:pt x="1180" y="993"/>
                </a:cubicBezTo>
                <a:cubicBezTo>
                  <a:pt x="1189" y="987"/>
                  <a:pt x="1196" y="988"/>
                  <a:pt x="1204" y="991"/>
                </a:cubicBezTo>
                <a:cubicBezTo>
                  <a:pt x="1203" y="981"/>
                  <a:pt x="1201" y="977"/>
                  <a:pt x="1194" y="975"/>
                </a:cubicBezTo>
                <a:cubicBezTo>
                  <a:pt x="1189" y="974"/>
                  <a:pt x="1184" y="975"/>
                  <a:pt x="1180" y="974"/>
                </a:cubicBezTo>
                <a:cubicBezTo>
                  <a:pt x="1188" y="965"/>
                  <a:pt x="1196" y="966"/>
                  <a:pt x="1205" y="967"/>
                </a:cubicBezTo>
                <a:cubicBezTo>
                  <a:pt x="1200" y="949"/>
                  <a:pt x="1190" y="953"/>
                  <a:pt x="1181" y="952"/>
                </a:cubicBezTo>
                <a:cubicBezTo>
                  <a:pt x="1181" y="951"/>
                  <a:pt x="1181" y="950"/>
                  <a:pt x="1181" y="948"/>
                </a:cubicBezTo>
                <a:cubicBezTo>
                  <a:pt x="1189" y="947"/>
                  <a:pt x="1197" y="945"/>
                  <a:pt x="1207" y="943"/>
                </a:cubicBezTo>
                <a:cubicBezTo>
                  <a:pt x="1199" y="923"/>
                  <a:pt x="1189" y="929"/>
                  <a:pt x="1178" y="930"/>
                </a:cubicBezTo>
                <a:cubicBezTo>
                  <a:pt x="1186" y="917"/>
                  <a:pt x="1196" y="921"/>
                  <a:pt x="1205" y="920"/>
                </a:cubicBezTo>
                <a:cubicBezTo>
                  <a:pt x="1200" y="902"/>
                  <a:pt x="1191" y="909"/>
                  <a:pt x="1184" y="904"/>
                </a:cubicBezTo>
                <a:cubicBezTo>
                  <a:pt x="1184" y="903"/>
                  <a:pt x="1184" y="902"/>
                  <a:pt x="1184" y="901"/>
                </a:cubicBezTo>
                <a:cubicBezTo>
                  <a:pt x="1191" y="901"/>
                  <a:pt x="1197" y="901"/>
                  <a:pt x="1204" y="901"/>
                </a:cubicBezTo>
                <a:cubicBezTo>
                  <a:pt x="1205" y="899"/>
                  <a:pt x="1205" y="897"/>
                  <a:pt x="1205" y="896"/>
                </a:cubicBezTo>
                <a:cubicBezTo>
                  <a:pt x="1199" y="883"/>
                  <a:pt x="1190" y="886"/>
                  <a:pt x="1182" y="885"/>
                </a:cubicBezTo>
                <a:cubicBezTo>
                  <a:pt x="1189" y="876"/>
                  <a:pt x="1198" y="882"/>
                  <a:pt x="1208" y="882"/>
                </a:cubicBezTo>
                <a:cubicBezTo>
                  <a:pt x="1202" y="867"/>
                  <a:pt x="1193" y="867"/>
                  <a:pt x="1185" y="862"/>
                </a:cubicBezTo>
                <a:cubicBezTo>
                  <a:pt x="1193" y="862"/>
                  <a:pt x="1200" y="862"/>
                  <a:pt x="1210" y="862"/>
                </a:cubicBezTo>
                <a:cubicBezTo>
                  <a:pt x="1204" y="847"/>
                  <a:pt x="1195" y="850"/>
                  <a:pt x="1190" y="842"/>
                </a:cubicBezTo>
                <a:cubicBezTo>
                  <a:pt x="1199" y="833"/>
                  <a:pt x="1219" y="852"/>
                  <a:pt x="1225" y="872"/>
                </a:cubicBezTo>
                <a:cubicBezTo>
                  <a:pt x="1220" y="868"/>
                  <a:pt x="1216" y="865"/>
                  <a:pt x="1212" y="862"/>
                </a:cubicBezTo>
                <a:cubicBezTo>
                  <a:pt x="1212" y="870"/>
                  <a:pt x="1211" y="878"/>
                  <a:pt x="1211" y="886"/>
                </a:cubicBezTo>
                <a:cubicBezTo>
                  <a:pt x="1210" y="909"/>
                  <a:pt x="1210" y="932"/>
                  <a:pt x="1209" y="955"/>
                </a:cubicBezTo>
                <a:cubicBezTo>
                  <a:pt x="1209" y="964"/>
                  <a:pt x="1210" y="971"/>
                  <a:pt x="1214" y="977"/>
                </a:cubicBezTo>
                <a:cubicBezTo>
                  <a:pt x="1218" y="983"/>
                  <a:pt x="1221" y="991"/>
                  <a:pt x="1225" y="999"/>
                </a:cubicBezTo>
                <a:cubicBezTo>
                  <a:pt x="1224" y="1000"/>
                  <a:pt x="1224" y="1000"/>
                  <a:pt x="1224" y="1001"/>
                </a:cubicBezTo>
                <a:cubicBezTo>
                  <a:pt x="1219" y="998"/>
                  <a:pt x="1215" y="995"/>
                  <a:pt x="1211" y="991"/>
                </a:cubicBezTo>
                <a:cubicBezTo>
                  <a:pt x="1211" y="992"/>
                  <a:pt x="1211" y="992"/>
                  <a:pt x="1211" y="993"/>
                </a:cubicBezTo>
                <a:cubicBezTo>
                  <a:pt x="1216" y="1003"/>
                  <a:pt x="1221" y="1013"/>
                  <a:pt x="1226" y="1023"/>
                </a:cubicBezTo>
                <a:cubicBezTo>
                  <a:pt x="1226" y="1024"/>
                  <a:pt x="1225" y="1025"/>
                  <a:pt x="1225" y="1026"/>
                </a:cubicBezTo>
                <a:cubicBezTo>
                  <a:pt x="1221" y="1022"/>
                  <a:pt x="1218" y="1019"/>
                  <a:pt x="1214" y="1016"/>
                </a:cubicBezTo>
                <a:cubicBezTo>
                  <a:pt x="1214" y="1016"/>
                  <a:pt x="1214" y="1017"/>
                  <a:pt x="1214" y="1017"/>
                </a:cubicBezTo>
                <a:cubicBezTo>
                  <a:pt x="1217" y="1026"/>
                  <a:pt x="1221" y="1034"/>
                  <a:pt x="1225" y="1043"/>
                </a:cubicBezTo>
                <a:cubicBezTo>
                  <a:pt x="1224" y="1044"/>
                  <a:pt x="1224" y="1044"/>
                  <a:pt x="1224" y="1045"/>
                </a:cubicBezTo>
                <a:cubicBezTo>
                  <a:pt x="1220" y="1041"/>
                  <a:pt x="1216" y="1038"/>
                  <a:pt x="1213" y="1034"/>
                </a:cubicBezTo>
                <a:cubicBezTo>
                  <a:pt x="1213" y="1035"/>
                  <a:pt x="1212" y="1035"/>
                  <a:pt x="1212" y="1036"/>
                </a:cubicBezTo>
                <a:cubicBezTo>
                  <a:pt x="1216" y="1045"/>
                  <a:pt x="1220" y="1055"/>
                  <a:pt x="1224" y="1064"/>
                </a:cubicBezTo>
                <a:cubicBezTo>
                  <a:pt x="1224" y="1065"/>
                  <a:pt x="1223" y="1065"/>
                  <a:pt x="1223" y="1066"/>
                </a:cubicBezTo>
                <a:cubicBezTo>
                  <a:pt x="1220" y="1062"/>
                  <a:pt x="1216" y="1057"/>
                  <a:pt x="1213" y="1053"/>
                </a:cubicBezTo>
                <a:cubicBezTo>
                  <a:pt x="1213" y="1054"/>
                  <a:pt x="1212" y="1054"/>
                  <a:pt x="1212" y="1054"/>
                </a:cubicBezTo>
                <a:cubicBezTo>
                  <a:pt x="1217" y="1068"/>
                  <a:pt x="1223" y="1081"/>
                  <a:pt x="1228" y="1095"/>
                </a:cubicBezTo>
                <a:cubicBezTo>
                  <a:pt x="1229" y="1091"/>
                  <a:pt x="1229" y="1089"/>
                  <a:pt x="1229" y="1087"/>
                </a:cubicBezTo>
                <a:cubicBezTo>
                  <a:pt x="1229" y="1015"/>
                  <a:pt x="1228" y="944"/>
                  <a:pt x="1228" y="872"/>
                </a:cubicBezTo>
                <a:cubicBezTo>
                  <a:pt x="1228" y="861"/>
                  <a:pt x="1226" y="852"/>
                  <a:pt x="1220" y="845"/>
                </a:cubicBezTo>
                <a:cubicBezTo>
                  <a:pt x="1209" y="829"/>
                  <a:pt x="1197" y="819"/>
                  <a:pt x="1182" y="826"/>
                </a:cubicBezTo>
                <a:cubicBezTo>
                  <a:pt x="1180" y="826"/>
                  <a:pt x="1179" y="826"/>
                  <a:pt x="1176" y="826"/>
                </a:cubicBezTo>
                <a:cubicBezTo>
                  <a:pt x="1176" y="823"/>
                  <a:pt x="1176" y="821"/>
                  <a:pt x="1176" y="819"/>
                </a:cubicBezTo>
                <a:cubicBezTo>
                  <a:pt x="1175" y="781"/>
                  <a:pt x="1175" y="744"/>
                  <a:pt x="1175" y="706"/>
                </a:cubicBezTo>
                <a:cubicBezTo>
                  <a:pt x="1175" y="687"/>
                  <a:pt x="1178" y="683"/>
                  <a:pt x="1189" y="680"/>
                </a:cubicBezTo>
                <a:cubicBezTo>
                  <a:pt x="1200" y="678"/>
                  <a:pt x="1210" y="679"/>
                  <a:pt x="1220" y="691"/>
                </a:cubicBezTo>
                <a:cubicBezTo>
                  <a:pt x="1220" y="691"/>
                  <a:pt x="1221" y="692"/>
                  <a:pt x="1222" y="692"/>
                </a:cubicBezTo>
                <a:cubicBezTo>
                  <a:pt x="1222" y="693"/>
                  <a:pt x="1222" y="692"/>
                  <a:pt x="1223" y="692"/>
                </a:cubicBezTo>
                <a:cubicBezTo>
                  <a:pt x="1227" y="679"/>
                  <a:pt x="1221" y="675"/>
                  <a:pt x="1216" y="672"/>
                </a:cubicBezTo>
                <a:cubicBezTo>
                  <a:pt x="1210" y="669"/>
                  <a:pt x="1209" y="664"/>
                  <a:pt x="1209" y="653"/>
                </a:cubicBezTo>
                <a:cubicBezTo>
                  <a:pt x="1210" y="638"/>
                  <a:pt x="1208" y="623"/>
                  <a:pt x="1207" y="608"/>
                </a:cubicBezTo>
                <a:cubicBezTo>
                  <a:pt x="1206" y="574"/>
                  <a:pt x="1204" y="540"/>
                  <a:pt x="1203" y="505"/>
                </a:cubicBezTo>
                <a:cubicBezTo>
                  <a:pt x="1203" y="496"/>
                  <a:pt x="1200" y="493"/>
                  <a:pt x="1196" y="492"/>
                </a:cubicBezTo>
                <a:cubicBezTo>
                  <a:pt x="1189" y="491"/>
                  <a:pt x="1182" y="490"/>
                  <a:pt x="1175" y="489"/>
                </a:cubicBezTo>
                <a:cubicBezTo>
                  <a:pt x="1175" y="488"/>
                  <a:pt x="1175" y="487"/>
                  <a:pt x="1175" y="486"/>
                </a:cubicBezTo>
                <a:cubicBezTo>
                  <a:pt x="1183" y="483"/>
                  <a:pt x="1191" y="481"/>
                  <a:pt x="1199" y="478"/>
                </a:cubicBezTo>
                <a:cubicBezTo>
                  <a:pt x="1199" y="477"/>
                  <a:pt x="1199" y="475"/>
                  <a:pt x="1199" y="474"/>
                </a:cubicBezTo>
                <a:cubicBezTo>
                  <a:pt x="1190" y="466"/>
                  <a:pt x="1180" y="470"/>
                  <a:pt x="1171" y="469"/>
                </a:cubicBezTo>
                <a:cubicBezTo>
                  <a:pt x="1171" y="468"/>
                  <a:pt x="1171" y="467"/>
                  <a:pt x="1171" y="466"/>
                </a:cubicBezTo>
                <a:cubicBezTo>
                  <a:pt x="1175" y="465"/>
                  <a:pt x="1178" y="463"/>
                  <a:pt x="1182" y="463"/>
                </a:cubicBezTo>
                <a:cubicBezTo>
                  <a:pt x="1187" y="462"/>
                  <a:pt x="1191" y="462"/>
                  <a:pt x="1195" y="461"/>
                </a:cubicBezTo>
                <a:cubicBezTo>
                  <a:pt x="1197" y="460"/>
                  <a:pt x="1198" y="458"/>
                  <a:pt x="1199" y="456"/>
                </a:cubicBezTo>
                <a:cubicBezTo>
                  <a:pt x="1198" y="454"/>
                  <a:pt x="1197" y="450"/>
                  <a:pt x="1196" y="450"/>
                </a:cubicBezTo>
                <a:cubicBezTo>
                  <a:pt x="1189" y="449"/>
                  <a:pt x="1181" y="449"/>
                  <a:pt x="1174" y="449"/>
                </a:cubicBezTo>
                <a:cubicBezTo>
                  <a:pt x="1172" y="448"/>
                  <a:pt x="1171" y="449"/>
                  <a:pt x="1168" y="450"/>
                </a:cubicBezTo>
                <a:cubicBezTo>
                  <a:pt x="1174" y="435"/>
                  <a:pt x="1207" y="438"/>
                  <a:pt x="1216" y="467"/>
                </a:cubicBezTo>
                <a:cubicBezTo>
                  <a:pt x="1213" y="465"/>
                  <a:pt x="1210" y="464"/>
                  <a:pt x="1208" y="464"/>
                </a:cubicBezTo>
                <a:cubicBezTo>
                  <a:pt x="1208" y="464"/>
                  <a:pt x="1208" y="465"/>
                  <a:pt x="1207" y="465"/>
                </a:cubicBezTo>
                <a:cubicBezTo>
                  <a:pt x="1211" y="469"/>
                  <a:pt x="1215" y="473"/>
                  <a:pt x="1218" y="477"/>
                </a:cubicBezTo>
                <a:cubicBezTo>
                  <a:pt x="1217" y="479"/>
                  <a:pt x="1217" y="480"/>
                  <a:pt x="1216" y="482"/>
                </a:cubicBezTo>
                <a:cubicBezTo>
                  <a:pt x="1214" y="482"/>
                  <a:pt x="1212" y="482"/>
                  <a:pt x="1210" y="482"/>
                </a:cubicBezTo>
                <a:cubicBezTo>
                  <a:pt x="1214" y="490"/>
                  <a:pt x="1217" y="497"/>
                  <a:pt x="1221" y="506"/>
                </a:cubicBezTo>
                <a:cubicBezTo>
                  <a:pt x="1217" y="506"/>
                  <a:pt x="1214" y="506"/>
                  <a:pt x="1211" y="506"/>
                </a:cubicBezTo>
                <a:cubicBezTo>
                  <a:pt x="1215" y="514"/>
                  <a:pt x="1218" y="521"/>
                  <a:pt x="1222" y="529"/>
                </a:cubicBezTo>
                <a:cubicBezTo>
                  <a:pt x="1222" y="530"/>
                  <a:pt x="1221" y="531"/>
                  <a:pt x="1221" y="532"/>
                </a:cubicBezTo>
                <a:cubicBezTo>
                  <a:pt x="1218" y="530"/>
                  <a:pt x="1215" y="529"/>
                  <a:pt x="1211" y="527"/>
                </a:cubicBezTo>
                <a:cubicBezTo>
                  <a:pt x="1214" y="534"/>
                  <a:pt x="1218" y="541"/>
                  <a:pt x="1221" y="547"/>
                </a:cubicBezTo>
                <a:cubicBezTo>
                  <a:pt x="1220" y="547"/>
                  <a:pt x="1220" y="548"/>
                  <a:pt x="1220" y="549"/>
                </a:cubicBezTo>
                <a:cubicBezTo>
                  <a:pt x="1218" y="547"/>
                  <a:pt x="1215" y="546"/>
                  <a:pt x="1211" y="543"/>
                </a:cubicBezTo>
                <a:cubicBezTo>
                  <a:pt x="1216" y="553"/>
                  <a:pt x="1219" y="561"/>
                  <a:pt x="1224" y="571"/>
                </a:cubicBezTo>
                <a:cubicBezTo>
                  <a:pt x="1219" y="569"/>
                  <a:pt x="1217" y="569"/>
                  <a:pt x="1213" y="567"/>
                </a:cubicBezTo>
                <a:cubicBezTo>
                  <a:pt x="1217" y="576"/>
                  <a:pt x="1220" y="584"/>
                  <a:pt x="1224" y="594"/>
                </a:cubicBezTo>
                <a:cubicBezTo>
                  <a:pt x="1219" y="592"/>
                  <a:pt x="1215" y="591"/>
                  <a:pt x="1210" y="589"/>
                </a:cubicBezTo>
                <a:cubicBezTo>
                  <a:pt x="1215" y="599"/>
                  <a:pt x="1219" y="606"/>
                  <a:pt x="1223" y="616"/>
                </a:cubicBezTo>
                <a:cubicBezTo>
                  <a:pt x="1219" y="614"/>
                  <a:pt x="1216" y="614"/>
                  <a:pt x="1213" y="612"/>
                </a:cubicBezTo>
                <a:cubicBezTo>
                  <a:pt x="1217" y="621"/>
                  <a:pt x="1220" y="629"/>
                  <a:pt x="1223" y="637"/>
                </a:cubicBezTo>
                <a:cubicBezTo>
                  <a:pt x="1223" y="638"/>
                  <a:pt x="1223" y="638"/>
                  <a:pt x="1222" y="639"/>
                </a:cubicBezTo>
                <a:cubicBezTo>
                  <a:pt x="1220" y="638"/>
                  <a:pt x="1217" y="636"/>
                  <a:pt x="1213" y="633"/>
                </a:cubicBezTo>
                <a:cubicBezTo>
                  <a:pt x="1217" y="643"/>
                  <a:pt x="1220" y="650"/>
                  <a:pt x="1223" y="657"/>
                </a:cubicBezTo>
                <a:cubicBezTo>
                  <a:pt x="1223" y="658"/>
                  <a:pt x="1222" y="658"/>
                  <a:pt x="1222" y="659"/>
                </a:cubicBezTo>
                <a:cubicBezTo>
                  <a:pt x="1219" y="657"/>
                  <a:pt x="1217" y="655"/>
                  <a:pt x="1214" y="653"/>
                </a:cubicBezTo>
                <a:cubicBezTo>
                  <a:pt x="1214" y="653"/>
                  <a:pt x="1213" y="654"/>
                  <a:pt x="1213" y="655"/>
                </a:cubicBezTo>
                <a:cubicBezTo>
                  <a:pt x="1216" y="661"/>
                  <a:pt x="1219" y="666"/>
                  <a:pt x="1224" y="674"/>
                </a:cubicBezTo>
                <a:cubicBezTo>
                  <a:pt x="1224" y="669"/>
                  <a:pt x="1225" y="666"/>
                  <a:pt x="1225" y="663"/>
                </a:cubicBezTo>
                <a:cubicBezTo>
                  <a:pt x="1224" y="606"/>
                  <a:pt x="1224" y="549"/>
                  <a:pt x="1222" y="492"/>
                </a:cubicBezTo>
                <a:cubicBezTo>
                  <a:pt x="1222" y="462"/>
                  <a:pt x="1211" y="442"/>
                  <a:pt x="1195" y="428"/>
                </a:cubicBezTo>
                <a:cubicBezTo>
                  <a:pt x="1176" y="411"/>
                  <a:pt x="1156" y="409"/>
                  <a:pt x="1136" y="416"/>
                </a:cubicBezTo>
                <a:cubicBezTo>
                  <a:pt x="1120" y="422"/>
                  <a:pt x="1107" y="413"/>
                  <a:pt x="1097" y="390"/>
                </a:cubicBezTo>
                <a:cubicBezTo>
                  <a:pt x="1094" y="382"/>
                  <a:pt x="1089" y="385"/>
                  <a:pt x="1085" y="385"/>
                </a:cubicBezTo>
                <a:cubicBezTo>
                  <a:pt x="1070" y="386"/>
                  <a:pt x="1061" y="370"/>
                  <a:pt x="1062" y="344"/>
                </a:cubicBezTo>
                <a:cubicBezTo>
                  <a:pt x="1064" y="318"/>
                  <a:pt x="1082" y="302"/>
                  <a:pt x="1095" y="317"/>
                </a:cubicBezTo>
                <a:cubicBezTo>
                  <a:pt x="1100" y="324"/>
                  <a:pt x="1105" y="323"/>
                  <a:pt x="1110" y="319"/>
                </a:cubicBezTo>
                <a:cubicBezTo>
                  <a:pt x="1113" y="316"/>
                  <a:pt x="1116" y="313"/>
                  <a:pt x="1119" y="309"/>
                </a:cubicBezTo>
                <a:cubicBezTo>
                  <a:pt x="1139" y="278"/>
                  <a:pt x="1144" y="236"/>
                  <a:pt x="1142" y="192"/>
                </a:cubicBezTo>
                <a:cubicBezTo>
                  <a:pt x="1132" y="227"/>
                  <a:pt x="1116" y="251"/>
                  <a:pt x="1093" y="261"/>
                </a:cubicBezTo>
                <a:cubicBezTo>
                  <a:pt x="1111" y="244"/>
                  <a:pt x="1127" y="224"/>
                  <a:pt x="1137" y="193"/>
                </a:cubicBezTo>
                <a:cubicBezTo>
                  <a:pt x="1138" y="188"/>
                  <a:pt x="1140" y="183"/>
                  <a:pt x="1141" y="177"/>
                </a:cubicBezTo>
                <a:cubicBezTo>
                  <a:pt x="1142" y="174"/>
                  <a:pt x="1141" y="171"/>
                  <a:pt x="1140" y="167"/>
                </a:cubicBezTo>
                <a:cubicBezTo>
                  <a:pt x="1136" y="188"/>
                  <a:pt x="1128" y="206"/>
                  <a:pt x="1118" y="220"/>
                </a:cubicBezTo>
                <a:cubicBezTo>
                  <a:pt x="1108" y="233"/>
                  <a:pt x="1096" y="243"/>
                  <a:pt x="1084" y="248"/>
                </a:cubicBezTo>
                <a:cubicBezTo>
                  <a:pt x="1110" y="230"/>
                  <a:pt x="1128" y="199"/>
                  <a:pt x="1139" y="154"/>
                </a:cubicBezTo>
                <a:cubicBezTo>
                  <a:pt x="1139" y="154"/>
                  <a:pt x="1140" y="155"/>
                  <a:pt x="1140" y="156"/>
                </a:cubicBezTo>
                <a:cubicBezTo>
                  <a:pt x="1139" y="152"/>
                  <a:pt x="1139" y="148"/>
                  <a:pt x="1138" y="145"/>
                </a:cubicBezTo>
                <a:cubicBezTo>
                  <a:pt x="1138" y="143"/>
                  <a:pt x="1137" y="141"/>
                  <a:pt x="1135" y="136"/>
                </a:cubicBezTo>
                <a:cubicBezTo>
                  <a:pt x="1134" y="164"/>
                  <a:pt x="1127" y="183"/>
                  <a:pt x="1116" y="199"/>
                </a:cubicBezTo>
                <a:cubicBezTo>
                  <a:pt x="1106" y="214"/>
                  <a:pt x="1095" y="226"/>
                  <a:pt x="1082" y="231"/>
                </a:cubicBezTo>
                <a:cubicBezTo>
                  <a:pt x="1091" y="220"/>
                  <a:pt x="1101" y="211"/>
                  <a:pt x="1109" y="200"/>
                </a:cubicBezTo>
                <a:cubicBezTo>
                  <a:pt x="1118" y="188"/>
                  <a:pt x="1125" y="174"/>
                  <a:pt x="1128" y="155"/>
                </a:cubicBezTo>
                <a:cubicBezTo>
                  <a:pt x="1104" y="217"/>
                  <a:pt x="1069" y="229"/>
                  <a:pt x="1030" y="217"/>
                </a:cubicBezTo>
                <a:cubicBezTo>
                  <a:pt x="1013" y="212"/>
                  <a:pt x="997" y="204"/>
                  <a:pt x="981" y="196"/>
                </a:cubicBezTo>
                <a:cubicBezTo>
                  <a:pt x="975" y="193"/>
                  <a:pt x="969" y="192"/>
                  <a:pt x="964" y="198"/>
                </a:cubicBezTo>
                <a:cubicBezTo>
                  <a:pt x="948" y="214"/>
                  <a:pt x="920" y="205"/>
                  <a:pt x="913" y="164"/>
                </a:cubicBezTo>
                <a:cubicBezTo>
                  <a:pt x="908" y="135"/>
                  <a:pt x="893" y="130"/>
                  <a:pt x="882" y="118"/>
                </a:cubicBezTo>
                <a:cubicBezTo>
                  <a:pt x="881" y="118"/>
                  <a:pt x="880" y="119"/>
                  <a:pt x="880" y="120"/>
                </a:cubicBezTo>
                <a:cubicBezTo>
                  <a:pt x="883" y="127"/>
                  <a:pt x="886" y="135"/>
                  <a:pt x="888" y="143"/>
                </a:cubicBezTo>
                <a:cubicBezTo>
                  <a:pt x="892" y="153"/>
                  <a:pt x="896" y="164"/>
                  <a:pt x="900" y="175"/>
                </a:cubicBezTo>
                <a:cubicBezTo>
                  <a:pt x="902" y="180"/>
                  <a:pt x="902" y="185"/>
                  <a:pt x="898" y="189"/>
                </a:cubicBezTo>
                <a:cubicBezTo>
                  <a:pt x="893" y="194"/>
                  <a:pt x="887" y="199"/>
                  <a:pt x="881" y="204"/>
                </a:cubicBezTo>
                <a:cubicBezTo>
                  <a:pt x="876" y="179"/>
                  <a:pt x="872" y="155"/>
                  <a:pt x="865" y="133"/>
                </a:cubicBezTo>
                <a:cubicBezTo>
                  <a:pt x="858" y="112"/>
                  <a:pt x="847" y="94"/>
                  <a:pt x="838" y="75"/>
                </a:cubicBezTo>
                <a:cubicBezTo>
                  <a:pt x="837" y="76"/>
                  <a:pt x="836" y="77"/>
                  <a:pt x="835" y="78"/>
                </a:cubicBezTo>
                <a:cubicBezTo>
                  <a:pt x="837" y="83"/>
                  <a:pt x="839" y="88"/>
                  <a:pt x="841" y="93"/>
                </a:cubicBezTo>
                <a:cubicBezTo>
                  <a:pt x="854" y="127"/>
                  <a:pt x="859" y="165"/>
                  <a:pt x="854" y="205"/>
                </a:cubicBezTo>
                <a:cubicBezTo>
                  <a:pt x="845" y="291"/>
                  <a:pt x="780" y="337"/>
                  <a:pt x="739" y="283"/>
                </a:cubicBezTo>
                <a:cubicBezTo>
                  <a:pt x="728" y="268"/>
                  <a:pt x="718" y="250"/>
                  <a:pt x="707" y="233"/>
                </a:cubicBezTo>
                <a:cubicBezTo>
                  <a:pt x="705" y="229"/>
                  <a:pt x="702" y="224"/>
                  <a:pt x="700" y="220"/>
                </a:cubicBezTo>
                <a:cubicBezTo>
                  <a:pt x="693" y="210"/>
                  <a:pt x="692" y="210"/>
                  <a:pt x="686" y="221"/>
                </a:cubicBezTo>
                <a:cubicBezTo>
                  <a:pt x="682" y="229"/>
                  <a:pt x="677" y="228"/>
                  <a:pt x="673" y="223"/>
                </a:cubicBezTo>
                <a:cubicBezTo>
                  <a:pt x="667" y="217"/>
                  <a:pt x="664" y="204"/>
                  <a:pt x="666" y="194"/>
                </a:cubicBezTo>
                <a:cubicBezTo>
                  <a:pt x="670" y="173"/>
                  <a:pt x="685" y="163"/>
                  <a:pt x="697" y="176"/>
                </a:cubicBezTo>
                <a:cubicBezTo>
                  <a:pt x="703" y="182"/>
                  <a:pt x="708" y="184"/>
                  <a:pt x="715" y="178"/>
                </a:cubicBezTo>
                <a:cubicBezTo>
                  <a:pt x="719" y="175"/>
                  <a:pt x="720" y="179"/>
                  <a:pt x="722" y="186"/>
                </a:cubicBezTo>
                <a:cubicBezTo>
                  <a:pt x="724" y="201"/>
                  <a:pt x="727" y="216"/>
                  <a:pt x="731" y="230"/>
                </a:cubicBezTo>
                <a:cubicBezTo>
                  <a:pt x="734" y="240"/>
                  <a:pt x="739" y="249"/>
                  <a:pt x="743" y="258"/>
                </a:cubicBezTo>
                <a:cubicBezTo>
                  <a:pt x="730" y="244"/>
                  <a:pt x="722" y="224"/>
                  <a:pt x="719" y="197"/>
                </a:cubicBezTo>
                <a:cubicBezTo>
                  <a:pt x="718" y="187"/>
                  <a:pt x="716" y="187"/>
                  <a:pt x="711" y="188"/>
                </a:cubicBezTo>
                <a:cubicBezTo>
                  <a:pt x="707" y="189"/>
                  <a:pt x="702" y="189"/>
                  <a:pt x="698" y="186"/>
                </a:cubicBezTo>
                <a:cubicBezTo>
                  <a:pt x="691" y="182"/>
                  <a:pt x="685" y="179"/>
                  <a:pt x="678" y="184"/>
                </a:cubicBezTo>
                <a:cubicBezTo>
                  <a:pt x="673" y="188"/>
                  <a:pt x="671" y="194"/>
                  <a:pt x="672" y="202"/>
                </a:cubicBezTo>
                <a:cubicBezTo>
                  <a:pt x="672" y="205"/>
                  <a:pt x="674" y="209"/>
                  <a:pt x="676" y="210"/>
                </a:cubicBezTo>
                <a:cubicBezTo>
                  <a:pt x="678" y="211"/>
                  <a:pt x="681" y="209"/>
                  <a:pt x="681" y="207"/>
                </a:cubicBezTo>
                <a:cubicBezTo>
                  <a:pt x="685" y="190"/>
                  <a:pt x="691" y="198"/>
                  <a:pt x="696" y="203"/>
                </a:cubicBezTo>
                <a:cubicBezTo>
                  <a:pt x="703" y="210"/>
                  <a:pt x="709" y="220"/>
                  <a:pt x="715" y="228"/>
                </a:cubicBezTo>
                <a:cubicBezTo>
                  <a:pt x="727" y="245"/>
                  <a:pt x="738" y="265"/>
                  <a:pt x="751" y="278"/>
                </a:cubicBezTo>
                <a:cubicBezTo>
                  <a:pt x="774" y="300"/>
                  <a:pt x="798" y="298"/>
                  <a:pt x="820" y="276"/>
                </a:cubicBezTo>
                <a:cubicBezTo>
                  <a:pt x="841" y="254"/>
                  <a:pt x="850" y="218"/>
                  <a:pt x="850" y="176"/>
                </a:cubicBezTo>
                <a:cubicBezTo>
                  <a:pt x="851" y="128"/>
                  <a:pt x="837" y="93"/>
                  <a:pt x="817" y="62"/>
                </a:cubicBezTo>
                <a:cubicBezTo>
                  <a:pt x="816" y="60"/>
                  <a:pt x="816" y="58"/>
                  <a:pt x="815" y="57"/>
                </a:cubicBezTo>
                <a:cubicBezTo>
                  <a:pt x="815" y="56"/>
                  <a:pt x="816" y="55"/>
                  <a:pt x="816" y="54"/>
                </a:cubicBezTo>
                <a:cubicBezTo>
                  <a:pt x="854" y="77"/>
                  <a:pt x="875" y="126"/>
                  <a:pt x="884" y="193"/>
                </a:cubicBezTo>
                <a:cubicBezTo>
                  <a:pt x="896" y="186"/>
                  <a:pt x="898" y="181"/>
                  <a:pt x="892" y="164"/>
                </a:cubicBezTo>
                <a:cubicBezTo>
                  <a:pt x="884" y="144"/>
                  <a:pt x="877" y="125"/>
                  <a:pt x="869" y="106"/>
                </a:cubicBezTo>
                <a:cubicBezTo>
                  <a:pt x="867" y="102"/>
                  <a:pt x="866" y="99"/>
                  <a:pt x="864" y="95"/>
                </a:cubicBezTo>
                <a:cubicBezTo>
                  <a:pt x="867" y="95"/>
                  <a:pt x="869" y="96"/>
                  <a:pt x="871" y="98"/>
                </a:cubicBezTo>
                <a:cubicBezTo>
                  <a:pt x="881" y="107"/>
                  <a:pt x="891" y="116"/>
                  <a:pt x="902" y="125"/>
                </a:cubicBezTo>
                <a:cubicBezTo>
                  <a:pt x="908" y="131"/>
                  <a:pt x="913" y="139"/>
                  <a:pt x="915" y="153"/>
                </a:cubicBezTo>
                <a:cubicBezTo>
                  <a:pt x="921" y="187"/>
                  <a:pt x="942" y="206"/>
                  <a:pt x="958" y="191"/>
                </a:cubicBezTo>
                <a:cubicBezTo>
                  <a:pt x="969" y="182"/>
                  <a:pt x="977" y="183"/>
                  <a:pt x="987" y="190"/>
                </a:cubicBezTo>
                <a:cubicBezTo>
                  <a:pt x="990" y="192"/>
                  <a:pt x="993" y="193"/>
                  <a:pt x="997" y="195"/>
                </a:cubicBezTo>
                <a:cubicBezTo>
                  <a:pt x="1020" y="205"/>
                  <a:pt x="1043" y="215"/>
                  <a:pt x="1067" y="210"/>
                </a:cubicBezTo>
                <a:cubicBezTo>
                  <a:pt x="1085" y="206"/>
                  <a:pt x="1102" y="198"/>
                  <a:pt x="1115" y="176"/>
                </a:cubicBezTo>
                <a:cubicBezTo>
                  <a:pt x="1120" y="168"/>
                  <a:pt x="1124" y="159"/>
                  <a:pt x="1124" y="146"/>
                </a:cubicBezTo>
                <a:cubicBezTo>
                  <a:pt x="1117" y="171"/>
                  <a:pt x="1105" y="188"/>
                  <a:pt x="1090" y="194"/>
                </a:cubicBezTo>
                <a:cubicBezTo>
                  <a:pt x="1078" y="198"/>
                  <a:pt x="1067" y="202"/>
                  <a:pt x="1056" y="202"/>
                </a:cubicBezTo>
                <a:cubicBezTo>
                  <a:pt x="1030" y="202"/>
                  <a:pt x="1005" y="193"/>
                  <a:pt x="981" y="178"/>
                </a:cubicBezTo>
                <a:cubicBezTo>
                  <a:pt x="974" y="174"/>
                  <a:pt x="969" y="172"/>
                  <a:pt x="963" y="181"/>
                </a:cubicBezTo>
                <a:cubicBezTo>
                  <a:pt x="955" y="193"/>
                  <a:pt x="945" y="195"/>
                  <a:pt x="936" y="186"/>
                </a:cubicBezTo>
                <a:cubicBezTo>
                  <a:pt x="925" y="176"/>
                  <a:pt x="917" y="162"/>
                  <a:pt x="916" y="139"/>
                </a:cubicBezTo>
                <a:cubicBezTo>
                  <a:pt x="916" y="134"/>
                  <a:pt x="915" y="127"/>
                  <a:pt x="913" y="125"/>
                </a:cubicBezTo>
                <a:cubicBezTo>
                  <a:pt x="876" y="89"/>
                  <a:pt x="838" y="54"/>
                  <a:pt x="798" y="30"/>
                </a:cubicBezTo>
                <a:cubicBezTo>
                  <a:pt x="776" y="18"/>
                  <a:pt x="753" y="12"/>
                  <a:pt x="730" y="15"/>
                </a:cubicBezTo>
                <a:cubicBezTo>
                  <a:pt x="715" y="16"/>
                  <a:pt x="700" y="22"/>
                  <a:pt x="687" y="37"/>
                </a:cubicBezTo>
                <a:cubicBezTo>
                  <a:pt x="671" y="57"/>
                  <a:pt x="665" y="88"/>
                  <a:pt x="672" y="115"/>
                </a:cubicBezTo>
                <a:cubicBezTo>
                  <a:pt x="676" y="131"/>
                  <a:pt x="682" y="142"/>
                  <a:pt x="693" y="142"/>
                </a:cubicBezTo>
                <a:cubicBezTo>
                  <a:pt x="700" y="143"/>
                  <a:pt x="704" y="136"/>
                  <a:pt x="704" y="121"/>
                </a:cubicBezTo>
                <a:cubicBezTo>
                  <a:pt x="703" y="109"/>
                  <a:pt x="701" y="106"/>
                  <a:pt x="693" y="106"/>
                </a:cubicBezTo>
                <a:cubicBezTo>
                  <a:pt x="686" y="107"/>
                  <a:pt x="684" y="104"/>
                  <a:pt x="686" y="91"/>
                </a:cubicBezTo>
                <a:cubicBezTo>
                  <a:pt x="689" y="65"/>
                  <a:pt x="699" y="47"/>
                  <a:pt x="713" y="38"/>
                </a:cubicBezTo>
                <a:cubicBezTo>
                  <a:pt x="749" y="15"/>
                  <a:pt x="790" y="40"/>
                  <a:pt x="810" y="95"/>
                </a:cubicBezTo>
                <a:cubicBezTo>
                  <a:pt x="812" y="99"/>
                  <a:pt x="813" y="103"/>
                  <a:pt x="815" y="107"/>
                </a:cubicBezTo>
                <a:cubicBezTo>
                  <a:pt x="815" y="106"/>
                  <a:pt x="816" y="106"/>
                  <a:pt x="817" y="106"/>
                </a:cubicBezTo>
                <a:cubicBezTo>
                  <a:pt x="817" y="96"/>
                  <a:pt x="817" y="87"/>
                  <a:pt x="818" y="74"/>
                </a:cubicBezTo>
                <a:cubicBezTo>
                  <a:pt x="822" y="83"/>
                  <a:pt x="826" y="89"/>
                  <a:pt x="828" y="95"/>
                </a:cubicBezTo>
                <a:cubicBezTo>
                  <a:pt x="837" y="120"/>
                  <a:pt x="833" y="147"/>
                  <a:pt x="834" y="173"/>
                </a:cubicBezTo>
                <a:cubicBezTo>
                  <a:pt x="837" y="174"/>
                  <a:pt x="839" y="174"/>
                  <a:pt x="842" y="174"/>
                </a:cubicBezTo>
                <a:cubicBezTo>
                  <a:pt x="842" y="175"/>
                  <a:pt x="843" y="176"/>
                  <a:pt x="843" y="177"/>
                </a:cubicBezTo>
                <a:cubicBezTo>
                  <a:pt x="841" y="181"/>
                  <a:pt x="839" y="185"/>
                  <a:pt x="837" y="189"/>
                </a:cubicBezTo>
                <a:cubicBezTo>
                  <a:pt x="833" y="194"/>
                  <a:pt x="829" y="198"/>
                  <a:pt x="826" y="205"/>
                </a:cubicBezTo>
                <a:cubicBezTo>
                  <a:pt x="823" y="213"/>
                  <a:pt x="826" y="219"/>
                  <a:pt x="832" y="218"/>
                </a:cubicBezTo>
                <a:cubicBezTo>
                  <a:pt x="835" y="218"/>
                  <a:pt x="838" y="216"/>
                  <a:pt x="841" y="216"/>
                </a:cubicBezTo>
                <a:cubicBezTo>
                  <a:pt x="841" y="216"/>
                  <a:pt x="842" y="217"/>
                  <a:pt x="842" y="218"/>
                </a:cubicBezTo>
                <a:cubicBezTo>
                  <a:pt x="839" y="222"/>
                  <a:pt x="837" y="226"/>
                  <a:pt x="834" y="228"/>
                </a:cubicBezTo>
                <a:cubicBezTo>
                  <a:pt x="829" y="233"/>
                  <a:pt x="823" y="237"/>
                  <a:pt x="816" y="240"/>
                </a:cubicBezTo>
                <a:cubicBezTo>
                  <a:pt x="806" y="246"/>
                  <a:pt x="801" y="249"/>
                  <a:pt x="811" y="270"/>
                </a:cubicBezTo>
                <a:cubicBezTo>
                  <a:pt x="811" y="270"/>
                  <a:pt x="811" y="272"/>
                  <a:pt x="812" y="273"/>
                </a:cubicBezTo>
                <a:cubicBezTo>
                  <a:pt x="800" y="286"/>
                  <a:pt x="783" y="287"/>
                  <a:pt x="772" y="274"/>
                </a:cubicBezTo>
                <a:cubicBezTo>
                  <a:pt x="767" y="267"/>
                  <a:pt x="763" y="258"/>
                  <a:pt x="765" y="246"/>
                </a:cubicBezTo>
                <a:cubicBezTo>
                  <a:pt x="774" y="255"/>
                  <a:pt x="779" y="254"/>
                  <a:pt x="782" y="245"/>
                </a:cubicBezTo>
                <a:cubicBezTo>
                  <a:pt x="787" y="234"/>
                  <a:pt x="784" y="213"/>
                  <a:pt x="777" y="206"/>
                </a:cubicBezTo>
                <a:cubicBezTo>
                  <a:pt x="770" y="198"/>
                  <a:pt x="761" y="202"/>
                  <a:pt x="756" y="217"/>
                </a:cubicBezTo>
                <a:cubicBezTo>
                  <a:pt x="751" y="233"/>
                  <a:pt x="752" y="249"/>
                  <a:pt x="757" y="265"/>
                </a:cubicBezTo>
                <a:cubicBezTo>
                  <a:pt x="759" y="269"/>
                  <a:pt x="761" y="274"/>
                  <a:pt x="762" y="278"/>
                </a:cubicBezTo>
                <a:cubicBezTo>
                  <a:pt x="762" y="279"/>
                  <a:pt x="761" y="280"/>
                  <a:pt x="761" y="281"/>
                </a:cubicBezTo>
                <a:cubicBezTo>
                  <a:pt x="755" y="274"/>
                  <a:pt x="749" y="266"/>
                  <a:pt x="743" y="258"/>
                </a:cubicBezTo>
                <a:cubicBezTo>
                  <a:pt x="746" y="260"/>
                  <a:pt x="749" y="263"/>
                  <a:pt x="753" y="266"/>
                </a:cubicBezTo>
                <a:cubicBezTo>
                  <a:pt x="752" y="262"/>
                  <a:pt x="752" y="260"/>
                  <a:pt x="751" y="258"/>
                </a:cubicBezTo>
                <a:cubicBezTo>
                  <a:pt x="744" y="239"/>
                  <a:pt x="747" y="221"/>
                  <a:pt x="755" y="204"/>
                </a:cubicBezTo>
                <a:cubicBezTo>
                  <a:pt x="761" y="190"/>
                  <a:pt x="766" y="187"/>
                  <a:pt x="776" y="193"/>
                </a:cubicBezTo>
                <a:cubicBezTo>
                  <a:pt x="790" y="201"/>
                  <a:pt x="796" y="225"/>
                  <a:pt x="790" y="246"/>
                </a:cubicBezTo>
                <a:cubicBezTo>
                  <a:pt x="787" y="257"/>
                  <a:pt x="784" y="260"/>
                  <a:pt x="773" y="264"/>
                </a:cubicBezTo>
                <a:cubicBezTo>
                  <a:pt x="778" y="277"/>
                  <a:pt x="792" y="281"/>
                  <a:pt x="802" y="274"/>
                </a:cubicBezTo>
                <a:cubicBezTo>
                  <a:pt x="792" y="245"/>
                  <a:pt x="793" y="239"/>
                  <a:pt x="813" y="234"/>
                </a:cubicBezTo>
                <a:cubicBezTo>
                  <a:pt x="817" y="233"/>
                  <a:pt x="821" y="232"/>
                  <a:pt x="826" y="230"/>
                </a:cubicBezTo>
                <a:cubicBezTo>
                  <a:pt x="811" y="220"/>
                  <a:pt x="812" y="207"/>
                  <a:pt x="828" y="184"/>
                </a:cubicBezTo>
                <a:cubicBezTo>
                  <a:pt x="825" y="156"/>
                  <a:pt x="832" y="126"/>
                  <a:pt x="823" y="98"/>
                </a:cubicBezTo>
                <a:cubicBezTo>
                  <a:pt x="821" y="106"/>
                  <a:pt x="820" y="113"/>
                  <a:pt x="818" y="122"/>
                </a:cubicBezTo>
                <a:cubicBezTo>
                  <a:pt x="813" y="115"/>
                  <a:pt x="810" y="113"/>
                  <a:pt x="808" y="103"/>
                </a:cubicBezTo>
                <a:cubicBezTo>
                  <a:pt x="807" y="92"/>
                  <a:pt x="801" y="83"/>
                  <a:pt x="797" y="75"/>
                </a:cubicBezTo>
                <a:cubicBezTo>
                  <a:pt x="778" y="43"/>
                  <a:pt x="755" y="36"/>
                  <a:pt x="730" y="39"/>
                </a:cubicBezTo>
                <a:cubicBezTo>
                  <a:pt x="716" y="40"/>
                  <a:pt x="699" y="66"/>
                  <a:pt x="697" y="85"/>
                </a:cubicBezTo>
                <a:cubicBezTo>
                  <a:pt x="700" y="91"/>
                  <a:pt x="704" y="97"/>
                  <a:pt x="707" y="103"/>
                </a:cubicBezTo>
                <a:cubicBezTo>
                  <a:pt x="714" y="118"/>
                  <a:pt x="711" y="142"/>
                  <a:pt x="700" y="148"/>
                </a:cubicBezTo>
                <a:cubicBezTo>
                  <a:pt x="687" y="157"/>
                  <a:pt x="673" y="158"/>
                  <a:pt x="660" y="149"/>
                </a:cubicBezTo>
                <a:cubicBezTo>
                  <a:pt x="649" y="142"/>
                  <a:pt x="646" y="125"/>
                  <a:pt x="644" y="107"/>
                </a:cubicBezTo>
                <a:cubicBezTo>
                  <a:pt x="633" y="106"/>
                  <a:pt x="622" y="105"/>
                  <a:pt x="611" y="104"/>
                </a:cubicBezTo>
                <a:cubicBezTo>
                  <a:pt x="604" y="104"/>
                  <a:pt x="598" y="104"/>
                  <a:pt x="591" y="103"/>
                </a:cubicBezTo>
                <a:cubicBezTo>
                  <a:pt x="587" y="102"/>
                  <a:pt x="584" y="105"/>
                  <a:pt x="583" y="112"/>
                </a:cubicBezTo>
                <a:cubicBezTo>
                  <a:pt x="573" y="150"/>
                  <a:pt x="553" y="155"/>
                  <a:pt x="535" y="145"/>
                </a:cubicBezTo>
                <a:cubicBezTo>
                  <a:pt x="529" y="142"/>
                  <a:pt x="524" y="134"/>
                  <a:pt x="519" y="129"/>
                </a:cubicBezTo>
                <a:cubicBezTo>
                  <a:pt x="520" y="124"/>
                  <a:pt x="521" y="119"/>
                  <a:pt x="522" y="115"/>
                </a:cubicBezTo>
                <a:cubicBezTo>
                  <a:pt x="525" y="107"/>
                  <a:pt x="528" y="100"/>
                  <a:pt x="531" y="92"/>
                </a:cubicBezTo>
                <a:cubicBezTo>
                  <a:pt x="532" y="89"/>
                  <a:pt x="533" y="85"/>
                  <a:pt x="532" y="82"/>
                </a:cubicBezTo>
                <a:cubicBezTo>
                  <a:pt x="531" y="78"/>
                  <a:pt x="528" y="74"/>
                  <a:pt x="526" y="72"/>
                </a:cubicBezTo>
                <a:cubicBezTo>
                  <a:pt x="502" y="43"/>
                  <a:pt x="466" y="43"/>
                  <a:pt x="442" y="73"/>
                </a:cubicBezTo>
                <a:cubicBezTo>
                  <a:pt x="433" y="84"/>
                  <a:pt x="428" y="100"/>
                  <a:pt x="424" y="118"/>
                </a:cubicBezTo>
                <a:cubicBezTo>
                  <a:pt x="422" y="130"/>
                  <a:pt x="422" y="130"/>
                  <a:pt x="415" y="122"/>
                </a:cubicBezTo>
                <a:cubicBezTo>
                  <a:pt x="429" y="66"/>
                  <a:pt x="455" y="39"/>
                  <a:pt x="490" y="38"/>
                </a:cubicBezTo>
                <a:cubicBezTo>
                  <a:pt x="506" y="38"/>
                  <a:pt x="522" y="45"/>
                  <a:pt x="535" y="65"/>
                </a:cubicBezTo>
                <a:cubicBezTo>
                  <a:pt x="541" y="74"/>
                  <a:pt x="544" y="86"/>
                  <a:pt x="544" y="101"/>
                </a:cubicBezTo>
                <a:cubicBezTo>
                  <a:pt x="543" y="101"/>
                  <a:pt x="541" y="101"/>
                  <a:pt x="540" y="101"/>
                </a:cubicBezTo>
                <a:cubicBezTo>
                  <a:pt x="535" y="100"/>
                  <a:pt x="532" y="102"/>
                  <a:pt x="531" y="112"/>
                </a:cubicBezTo>
                <a:cubicBezTo>
                  <a:pt x="531" y="121"/>
                  <a:pt x="533" y="128"/>
                  <a:pt x="539" y="130"/>
                </a:cubicBezTo>
                <a:cubicBezTo>
                  <a:pt x="547" y="132"/>
                  <a:pt x="554" y="125"/>
                  <a:pt x="556" y="109"/>
                </a:cubicBezTo>
                <a:cubicBezTo>
                  <a:pt x="560" y="88"/>
                  <a:pt x="555" y="66"/>
                  <a:pt x="543" y="51"/>
                </a:cubicBezTo>
                <a:cubicBezTo>
                  <a:pt x="530" y="34"/>
                  <a:pt x="516" y="24"/>
                  <a:pt x="499" y="22"/>
                </a:cubicBezTo>
                <a:cubicBezTo>
                  <a:pt x="463" y="16"/>
                  <a:pt x="430" y="35"/>
                  <a:pt x="398" y="64"/>
                </a:cubicBezTo>
                <a:cubicBezTo>
                  <a:pt x="370" y="90"/>
                  <a:pt x="343" y="117"/>
                  <a:pt x="316" y="144"/>
                </a:cubicBezTo>
                <a:cubicBezTo>
                  <a:pt x="309" y="150"/>
                  <a:pt x="305" y="157"/>
                  <a:pt x="307" y="171"/>
                </a:cubicBezTo>
                <a:cubicBezTo>
                  <a:pt x="308" y="180"/>
                  <a:pt x="307" y="190"/>
                  <a:pt x="306" y="199"/>
                </a:cubicBezTo>
                <a:cubicBezTo>
                  <a:pt x="304" y="217"/>
                  <a:pt x="295" y="229"/>
                  <a:pt x="287" y="230"/>
                </a:cubicBezTo>
                <a:cubicBezTo>
                  <a:pt x="278" y="230"/>
                  <a:pt x="266" y="218"/>
                  <a:pt x="263" y="203"/>
                </a:cubicBezTo>
                <a:cubicBezTo>
                  <a:pt x="262" y="199"/>
                  <a:pt x="261" y="195"/>
                  <a:pt x="260" y="191"/>
                </a:cubicBezTo>
                <a:cubicBezTo>
                  <a:pt x="220" y="202"/>
                  <a:pt x="181" y="201"/>
                  <a:pt x="147" y="154"/>
                </a:cubicBezTo>
                <a:cubicBezTo>
                  <a:pt x="146" y="155"/>
                  <a:pt x="146" y="156"/>
                  <a:pt x="146" y="157"/>
                </a:cubicBezTo>
                <a:cubicBezTo>
                  <a:pt x="151" y="164"/>
                  <a:pt x="156" y="172"/>
                  <a:pt x="162" y="179"/>
                </a:cubicBezTo>
                <a:cubicBezTo>
                  <a:pt x="182" y="200"/>
                  <a:pt x="205" y="206"/>
                  <a:pt x="229" y="204"/>
                </a:cubicBezTo>
                <a:cubicBezTo>
                  <a:pt x="237" y="203"/>
                  <a:pt x="245" y="201"/>
                  <a:pt x="253" y="200"/>
                </a:cubicBezTo>
                <a:cubicBezTo>
                  <a:pt x="255" y="200"/>
                  <a:pt x="258" y="202"/>
                  <a:pt x="259" y="204"/>
                </a:cubicBezTo>
                <a:cubicBezTo>
                  <a:pt x="262" y="210"/>
                  <a:pt x="264" y="218"/>
                  <a:pt x="268" y="224"/>
                </a:cubicBezTo>
                <a:cubicBezTo>
                  <a:pt x="281" y="243"/>
                  <a:pt x="298" y="238"/>
                  <a:pt x="306" y="212"/>
                </a:cubicBezTo>
                <a:cubicBezTo>
                  <a:pt x="311" y="198"/>
                  <a:pt x="312" y="183"/>
                  <a:pt x="310" y="167"/>
                </a:cubicBezTo>
                <a:cubicBezTo>
                  <a:pt x="310" y="163"/>
                  <a:pt x="311" y="156"/>
                  <a:pt x="313" y="154"/>
                </a:cubicBezTo>
                <a:cubicBezTo>
                  <a:pt x="334" y="133"/>
                  <a:pt x="355" y="113"/>
                  <a:pt x="376" y="94"/>
                </a:cubicBezTo>
                <a:cubicBezTo>
                  <a:pt x="377" y="93"/>
                  <a:pt x="378" y="92"/>
                  <a:pt x="380" y="91"/>
                </a:cubicBezTo>
                <a:cubicBezTo>
                  <a:pt x="378" y="97"/>
                  <a:pt x="377" y="100"/>
                  <a:pt x="376" y="104"/>
                </a:cubicBezTo>
                <a:cubicBezTo>
                  <a:pt x="367" y="131"/>
                  <a:pt x="358" y="158"/>
                  <a:pt x="349" y="185"/>
                </a:cubicBezTo>
                <a:cubicBezTo>
                  <a:pt x="347" y="188"/>
                  <a:pt x="347" y="196"/>
                  <a:pt x="348" y="197"/>
                </a:cubicBezTo>
                <a:cubicBezTo>
                  <a:pt x="352" y="201"/>
                  <a:pt x="357" y="204"/>
                  <a:pt x="361" y="207"/>
                </a:cubicBezTo>
                <a:cubicBezTo>
                  <a:pt x="361" y="207"/>
                  <a:pt x="363" y="201"/>
                  <a:pt x="364" y="197"/>
                </a:cubicBezTo>
                <a:cubicBezTo>
                  <a:pt x="371" y="157"/>
                  <a:pt x="380" y="120"/>
                  <a:pt x="396" y="89"/>
                </a:cubicBezTo>
                <a:cubicBezTo>
                  <a:pt x="399" y="83"/>
                  <a:pt x="403" y="78"/>
                  <a:pt x="407" y="72"/>
                </a:cubicBezTo>
                <a:cubicBezTo>
                  <a:pt x="407" y="73"/>
                  <a:pt x="408" y="74"/>
                  <a:pt x="408" y="75"/>
                </a:cubicBezTo>
                <a:cubicBezTo>
                  <a:pt x="406" y="80"/>
                  <a:pt x="404" y="85"/>
                  <a:pt x="401" y="90"/>
                </a:cubicBezTo>
                <a:cubicBezTo>
                  <a:pt x="382" y="135"/>
                  <a:pt x="377" y="187"/>
                  <a:pt x="391" y="236"/>
                </a:cubicBezTo>
                <a:cubicBezTo>
                  <a:pt x="415" y="320"/>
                  <a:pt x="478" y="325"/>
                  <a:pt x="504" y="265"/>
                </a:cubicBezTo>
                <a:cubicBezTo>
                  <a:pt x="512" y="246"/>
                  <a:pt x="521" y="228"/>
                  <a:pt x="531" y="210"/>
                </a:cubicBezTo>
                <a:cubicBezTo>
                  <a:pt x="535" y="202"/>
                  <a:pt x="542" y="197"/>
                  <a:pt x="547" y="191"/>
                </a:cubicBezTo>
                <a:cubicBezTo>
                  <a:pt x="551" y="187"/>
                  <a:pt x="553" y="189"/>
                  <a:pt x="554" y="197"/>
                </a:cubicBezTo>
                <a:cubicBezTo>
                  <a:pt x="554" y="202"/>
                  <a:pt x="556" y="207"/>
                  <a:pt x="558" y="212"/>
                </a:cubicBezTo>
                <a:cubicBezTo>
                  <a:pt x="558" y="212"/>
                  <a:pt x="561" y="211"/>
                  <a:pt x="562" y="210"/>
                </a:cubicBezTo>
                <a:cubicBezTo>
                  <a:pt x="562" y="204"/>
                  <a:pt x="564" y="197"/>
                  <a:pt x="563" y="192"/>
                </a:cubicBezTo>
                <a:cubicBezTo>
                  <a:pt x="561" y="187"/>
                  <a:pt x="557" y="183"/>
                  <a:pt x="553" y="181"/>
                </a:cubicBezTo>
                <a:cubicBezTo>
                  <a:pt x="545" y="179"/>
                  <a:pt x="539" y="184"/>
                  <a:pt x="533" y="192"/>
                </a:cubicBezTo>
                <a:cubicBezTo>
                  <a:pt x="525" y="203"/>
                  <a:pt x="525" y="203"/>
                  <a:pt x="518" y="190"/>
                </a:cubicBezTo>
                <a:cubicBezTo>
                  <a:pt x="513" y="210"/>
                  <a:pt x="512" y="232"/>
                  <a:pt x="504" y="248"/>
                </a:cubicBezTo>
                <a:cubicBezTo>
                  <a:pt x="508" y="225"/>
                  <a:pt x="512" y="201"/>
                  <a:pt x="516" y="176"/>
                </a:cubicBezTo>
                <a:cubicBezTo>
                  <a:pt x="519" y="182"/>
                  <a:pt x="522" y="187"/>
                  <a:pt x="525" y="193"/>
                </a:cubicBezTo>
                <a:cubicBezTo>
                  <a:pt x="528" y="190"/>
                  <a:pt x="530" y="187"/>
                  <a:pt x="533" y="183"/>
                </a:cubicBezTo>
                <a:cubicBezTo>
                  <a:pt x="540" y="173"/>
                  <a:pt x="548" y="172"/>
                  <a:pt x="556" y="174"/>
                </a:cubicBezTo>
                <a:cubicBezTo>
                  <a:pt x="567" y="176"/>
                  <a:pt x="574" y="202"/>
                  <a:pt x="568" y="216"/>
                </a:cubicBezTo>
                <a:cubicBezTo>
                  <a:pt x="565" y="221"/>
                  <a:pt x="561" y="226"/>
                  <a:pt x="558" y="226"/>
                </a:cubicBezTo>
                <a:cubicBezTo>
                  <a:pt x="555" y="225"/>
                  <a:pt x="551" y="217"/>
                  <a:pt x="550" y="212"/>
                </a:cubicBezTo>
                <a:cubicBezTo>
                  <a:pt x="546" y="198"/>
                  <a:pt x="545" y="197"/>
                  <a:pt x="539" y="207"/>
                </a:cubicBezTo>
                <a:cubicBezTo>
                  <a:pt x="533" y="217"/>
                  <a:pt x="527" y="228"/>
                  <a:pt x="521" y="240"/>
                </a:cubicBezTo>
                <a:cubicBezTo>
                  <a:pt x="517" y="248"/>
                  <a:pt x="513" y="258"/>
                  <a:pt x="509" y="267"/>
                </a:cubicBezTo>
                <a:cubicBezTo>
                  <a:pt x="484" y="319"/>
                  <a:pt x="443" y="328"/>
                  <a:pt x="410" y="288"/>
                </a:cubicBezTo>
                <a:cubicBezTo>
                  <a:pt x="392" y="265"/>
                  <a:pt x="382" y="231"/>
                  <a:pt x="381" y="191"/>
                </a:cubicBezTo>
                <a:cubicBezTo>
                  <a:pt x="380" y="174"/>
                  <a:pt x="381" y="157"/>
                  <a:pt x="381" y="138"/>
                </a:cubicBezTo>
                <a:cubicBezTo>
                  <a:pt x="379" y="143"/>
                  <a:pt x="378" y="147"/>
                  <a:pt x="377" y="152"/>
                </a:cubicBezTo>
                <a:cubicBezTo>
                  <a:pt x="373" y="171"/>
                  <a:pt x="369" y="190"/>
                  <a:pt x="365" y="209"/>
                </a:cubicBezTo>
                <a:cubicBezTo>
                  <a:pt x="364" y="216"/>
                  <a:pt x="362" y="218"/>
                  <a:pt x="358" y="215"/>
                </a:cubicBezTo>
                <a:cubicBezTo>
                  <a:pt x="337" y="198"/>
                  <a:pt x="338" y="205"/>
                  <a:pt x="349" y="171"/>
                </a:cubicBezTo>
                <a:cubicBezTo>
                  <a:pt x="355" y="151"/>
                  <a:pt x="362" y="132"/>
                  <a:pt x="370" y="109"/>
                </a:cubicBezTo>
                <a:cubicBezTo>
                  <a:pt x="366" y="113"/>
                  <a:pt x="364" y="114"/>
                  <a:pt x="362" y="116"/>
                </a:cubicBezTo>
                <a:cubicBezTo>
                  <a:pt x="348" y="130"/>
                  <a:pt x="334" y="144"/>
                  <a:pt x="319" y="157"/>
                </a:cubicBezTo>
                <a:cubicBezTo>
                  <a:pt x="316" y="161"/>
                  <a:pt x="314" y="164"/>
                  <a:pt x="315" y="172"/>
                </a:cubicBezTo>
                <a:cubicBezTo>
                  <a:pt x="316" y="195"/>
                  <a:pt x="312" y="215"/>
                  <a:pt x="302" y="231"/>
                </a:cubicBezTo>
                <a:cubicBezTo>
                  <a:pt x="290" y="248"/>
                  <a:pt x="272" y="247"/>
                  <a:pt x="263" y="224"/>
                </a:cubicBezTo>
                <a:cubicBezTo>
                  <a:pt x="258" y="208"/>
                  <a:pt x="252" y="206"/>
                  <a:pt x="242" y="210"/>
                </a:cubicBezTo>
                <a:cubicBezTo>
                  <a:pt x="213" y="221"/>
                  <a:pt x="185" y="208"/>
                  <a:pt x="159" y="184"/>
                </a:cubicBezTo>
                <a:cubicBezTo>
                  <a:pt x="142" y="167"/>
                  <a:pt x="132" y="139"/>
                  <a:pt x="128" y="106"/>
                </a:cubicBezTo>
                <a:cubicBezTo>
                  <a:pt x="128" y="103"/>
                  <a:pt x="128" y="99"/>
                  <a:pt x="127" y="93"/>
                </a:cubicBezTo>
                <a:cubicBezTo>
                  <a:pt x="124" y="111"/>
                  <a:pt x="128" y="136"/>
                  <a:pt x="136" y="160"/>
                </a:cubicBezTo>
                <a:cubicBezTo>
                  <a:pt x="143" y="180"/>
                  <a:pt x="153" y="194"/>
                  <a:pt x="164" y="207"/>
                </a:cubicBezTo>
                <a:cubicBezTo>
                  <a:pt x="136" y="183"/>
                  <a:pt x="120" y="145"/>
                  <a:pt x="122" y="87"/>
                </a:cubicBezTo>
                <a:cubicBezTo>
                  <a:pt x="112" y="111"/>
                  <a:pt x="128" y="178"/>
                  <a:pt x="152" y="218"/>
                </a:cubicBezTo>
                <a:cubicBezTo>
                  <a:pt x="140" y="207"/>
                  <a:pt x="130" y="191"/>
                  <a:pt x="124" y="170"/>
                </a:cubicBezTo>
                <a:cubicBezTo>
                  <a:pt x="119" y="150"/>
                  <a:pt x="117" y="128"/>
                  <a:pt x="113" y="109"/>
                </a:cubicBezTo>
                <a:cubicBezTo>
                  <a:pt x="111" y="118"/>
                  <a:pt x="115" y="148"/>
                  <a:pt x="124" y="183"/>
                </a:cubicBezTo>
                <a:cubicBezTo>
                  <a:pt x="131" y="209"/>
                  <a:pt x="141" y="229"/>
                  <a:pt x="155" y="243"/>
                </a:cubicBezTo>
                <a:cubicBezTo>
                  <a:pt x="141" y="233"/>
                  <a:pt x="130" y="215"/>
                  <a:pt x="122" y="193"/>
                </a:cubicBezTo>
                <a:cubicBezTo>
                  <a:pt x="114" y="171"/>
                  <a:pt x="111" y="146"/>
                  <a:pt x="109" y="119"/>
                </a:cubicBezTo>
                <a:cubicBezTo>
                  <a:pt x="101" y="134"/>
                  <a:pt x="99" y="171"/>
                  <a:pt x="104" y="190"/>
                </a:cubicBezTo>
                <a:cubicBezTo>
                  <a:pt x="104" y="189"/>
                  <a:pt x="104" y="189"/>
                  <a:pt x="104" y="189"/>
                </a:cubicBezTo>
                <a:cubicBezTo>
                  <a:pt x="110" y="234"/>
                  <a:pt x="124" y="270"/>
                  <a:pt x="146" y="295"/>
                </a:cubicBezTo>
                <a:cubicBezTo>
                  <a:pt x="122" y="274"/>
                  <a:pt x="106" y="242"/>
                  <a:pt x="100" y="196"/>
                </a:cubicBezTo>
                <a:cubicBezTo>
                  <a:pt x="103" y="234"/>
                  <a:pt x="116" y="263"/>
                  <a:pt x="128" y="293"/>
                </a:cubicBezTo>
                <a:cubicBezTo>
                  <a:pt x="125" y="290"/>
                  <a:pt x="122" y="286"/>
                  <a:pt x="119" y="283"/>
                </a:cubicBezTo>
                <a:cubicBezTo>
                  <a:pt x="119" y="283"/>
                  <a:pt x="119" y="284"/>
                  <a:pt x="119" y="284"/>
                </a:cubicBezTo>
                <a:cubicBezTo>
                  <a:pt x="120" y="287"/>
                  <a:pt x="121" y="290"/>
                  <a:pt x="123" y="293"/>
                </a:cubicBezTo>
                <a:cubicBezTo>
                  <a:pt x="136" y="314"/>
                  <a:pt x="152" y="329"/>
                  <a:pt x="170" y="333"/>
                </a:cubicBezTo>
                <a:cubicBezTo>
                  <a:pt x="176" y="334"/>
                  <a:pt x="181" y="335"/>
                  <a:pt x="186" y="337"/>
                </a:cubicBezTo>
                <a:cubicBezTo>
                  <a:pt x="206" y="345"/>
                  <a:pt x="214" y="380"/>
                  <a:pt x="203" y="410"/>
                </a:cubicBezTo>
                <a:cubicBezTo>
                  <a:pt x="196" y="426"/>
                  <a:pt x="188" y="427"/>
                  <a:pt x="180" y="413"/>
                </a:cubicBezTo>
                <a:cubicBezTo>
                  <a:pt x="179" y="411"/>
                  <a:pt x="178" y="408"/>
                  <a:pt x="176" y="404"/>
                </a:cubicBezTo>
                <a:cubicBezTo>
                  <a:pt x="172" y="411"/>
                  <a:pt x="170" y="416"/>
                  <a:pt x="167" y="421"/>
                </a:cubicBezTo>
                <a:cubicBezTo>
                  <a:pt x="162" y="432"/>
                  <a:pt x="155" y="438"/>
                  <a:pt x="147" y="439"/>
                </a:cubicBezTo>
                <a:cubicBezTo>
                  <a:pt x="132" y="440"/>
                  <a:pt x="116" y="442"/>
                  <a:pt x="102" y="427"/>
                </a:cubicBezTo>
                <a:cubicBezTo>
                  <a:pt x="101" y="426"/>
                  <a:pt x="99" y="425"/>
                  <a:pt x="98" y="423"/>
                </a:cubicBezTo>
                <a:cubicBezTo>
                  <a:pt x="98" y="421"/>
                  <a:pt x="97" y="418"/>
                  <a:pt x="97" y="416"/>
                </a:cubicBezTo>
                <a:cubicBezTo>
                  <a:pt x="98" y="415"/>
                  <a:pt x="100" y="414"/>
                  <a:pt x="101" y="414"/>
                </a:cubicBezTo>
                <a:cubicBezTo>
                  <a:pt x="104" y="416"/>
                  <a:pt x="106" y="418"/>
                  <a:pt x="108" y="420"/>
                </a:cubicBezTo>
                <a:cubicBezTo>
                  <a:pt x="134" y="442"/>
                  <a:pt x="155" y="433"/>
                  <a:pt x="171" y="392"/>
                </a:cubicBezTo>
                <a:cubicBezTo>
                  <a:pt x="172" y="390"/>
                  <a:pt x="173" y="387"/>
                  <a:pt x="175" y="384"/>
                </a:cubicBezTo>
                <a:cubicBezTo>
                  <a:pt x="177" y="388"/>
                  <a:pt x="177" y="392"/>
                  <a:pt x="179" y="395"/>
                </a:cubicBezTo>
                <a:cubicBezTo>
                  <a:pt x="182" y="401"/>
                  <a:pt x="186" y="407"/>
                  <a:pt x="190" y="410"/>
                </a:cubicBezTo>
                <a:cubicBezTo>
                  <a:pt x="196" y="414"/>
                  <a:pt x="201" y="408"/>
                  <a:pt x="202" y="398"/>
                </a:cubicBezTo>
                <a:cubicBezTo>
                  <a:pt x="206" y="372"/>
                  <a:pt x="198" y="352"/>
                  <a:pt x="183" y="347"/>
                </a:cubicBezTo>
                <a:cubicBezTo>
                  <a:pt x="178" y="346"/>
                  <a:pt x="173" y="345"/>
                  <a:pt x="167" y="343"/>
                </a:cubicBezTo>
                <a:cubicBezTo>
                  <a:pt x="133" y="331"/>
                  <a:pt x="108" y="298"/>
                  <a:pt x="98" y="242"/>
                </a:cubicBezTo>
                <a:cubicBezTo>
                  <a:pt x="85" y="170"/>
                  <a:pt x="97" y="109"/>
                  <a:pt x="129" y="59"/>
                </a:cubicBezTo>
                <a:cubicBezTo>
                  <a:pt x="139" y="43"/>
                  <a:pt x="151" y="38"/>
                  <a:pt x="164" y="43"/>
                </a:cubicBezTo>
                <a:cubicBezTo>
                  <a:pt x="180" y="49"/>
                  <a:pt x="189" y="81"/>
                  <a:pt x="182" y="106"/>
                </a:cubicBezTo>
                <a:cubicBezTo>
                  <a:pt x="178" y="119"/>
                  <a:pt x="174" y="131"/>
                  <a:pt x="169" y="144"/>
                </a:cubicBezTo>
                <a:cubicBezTo>
                  <a:pt x="168" y="148"/>
                  <a:pt x="164" y="153"/>
                  <a:pt x="162" y="152"/>
                </a:cubicBezTo>
                <a:cubicBezTo>
                  <a:pt x="158" y="150"/>
                  <a:pt x="156" y="144"/>
                  <a:pt x="157" y="136"/>
                </a:cubicBezTo>
                <a:cubicBezTo>
                  <a:pt x="162" y="134"/>
                  <a:pt x="167" y="131"/>
                  <a:pt x="171" y="129"/>
                </a:cubicBezTo>
                <a:cubicBezTo>
                  <a:pt x="171" y="127"/>
                  <a:pt x="171" y="126"/>
                  <a:pt x="171" y="124"/>
                </a:cubicBezTo>
                <a:cubicBezTo>
                  <a:pt x="162" y="129"/>
                  <a:pt x="153" y="127"/>
                  <a:pt x="148" y="112"/>
                </a:cubicBezTo>
                <a:cubicBezTo>
                  <a:pt x="147" y="107"/>
                  <a:pt x="146" y="101"/>
                  <a:pt x="145" y="96"/>
                </a:cubicBezTo>
                <a:cubicBezTo>
                  <a:pt x="146" y="95"/>
                  <a:pt x="147" y="94"/>
                  <a:pt x="147" y="94"/>
                </a:cubicBezTo>
                <a:cubicBezTo>
                  <a:pt x="149" y="96"/>
                  <a:pt x="151" y="98"/>
                  <a:pt x="153" y="101"/>
                </a:cubicBezTo>
                <a:cubicBezTo>
                  <a:pt x="157" y="109"/>
                  <a:pt x="166" y="113"/>
                  <a:pt x="170" y="109"/>
                </a:cubicBezTo>
                <a:cubicBezTo>
                  <a:pt x="175" y="104"/>
                  <a:pt x="177" y="89"/>
                  <a:pt x="174" y="78"/>
                </a:cubicBezTo>
                <a:cubicBezTo>
                  <a:pt x="171" y="62"/>
                  <a:pt x="165" y="54"/>
                  <a:pt x="156" y="54"/>
                </a:cubicBezTo>
                <a:cubicBezTo>
                  <a:pt x="147" y="54"/>
                  <a:pt x="141" y="61"/>
                  <a:pt x="138" y="77"/>
                </a:cubicBezTo>
                <a:cubicBezTo>
                  <a:pt x="140" y="72"/>
                  <a:pt x="142" y="68"/>
                  <a:pt x="145" y="65"/>
                </a:cubicBezTo>
                <a:cubicBezTo>
                  <a:pt x="147" y="62"/>
                  <a:pt x="150" y="60"/>
                  <a:pt x="153" y="58"/>
                </a:cubicBezTo>
                <a:cubicBezTo>
                  <a:pt x="154" y="59"/>
                  <a:pt x="154" y="60"/>
                  <a:pt x="155" y="61"/>
                </a:cubicBezTo>
                <a:cubicBezTo>
                  <a:pt x="151" y="73"/>
                  <a:pt x="147" y="85"/>
                  <a:pt x="143" y="97"/>
                </a:cubicBezTo>
                <a:cubicBezTo>
                  <a:pt x="142" y="97"/>
                  <a:pt x="142" y="96"/>
                  <a:pt x="141" y="96"/>
                </a:cubicBezTo>
                <a:cubicBezTo>
                  <a:pt x="142" y="91"/>
                  <a:pt x="143" y="86"/>
                  <a:pt x="145" y="82"/>
                </a:cubicBezTo>
                <a:cubicBezTo>
                  <a:pt x="144" y="81"/>
                  <a:pt x="144" y="81"/>
                  <a:pt x="144" y="81"/>
                </a:cubicBezTo>
                <a:cubicBezTo>
                  <a:pt x="142" y="85"/>
                  <a:pt x="141" y="88"/>
                  <a:pt x="139" y="93"/>
                </a:cubicBezTo>
                <a:cubicBezTo>
                  <a:pt x="138" y="90"/>
                  <a:pt x="137" y="88"/>
                  <a:pt x="137" y="85"/>
                </a:cubicBezTo>
                <a:cubicBezTo>
                  <a:pt x="136" y="86"/>
                  <a:pt x="136" y="86"/>
                  <a:pt x="135" y="86"/>
                </a:cubicBezTo>
                <a:cubicBezTo>
                  <a:pt x="137" y="97"/>
                  <a:pt x="138" y="108"/>
                  <a:pt x="140" y="117"/>
                </a:cubicBezTo>
                <a:cubicBezTo>
                  <a:pt x="148" y="146"/>
                  <a:pt x="161" y="164"/>
                  <a:pt x="179" y="174"/>
                </a:cubicBezTo>
                <a:cubicBezTo>
                  <a:pt x="221" y="198"/>
                  <a:pt x="261" y="180"/>
                  <a:pt x="298" y="149"/>
                </a:cubicBezTo>
                <a:cubicBezTo>
                  <a:pt x="328" y="124"/>
                  <a:pt x="356" y="93"/>
                  <a:pt x="385" y="65"/>
                </a:cubicBezTo>
                <a:cubicBezTo>
                  <a:pt x="406" y="44"/>
                  <a:pt x="427" y="22"/>
                  <a:pt x="451" y="13"/>
                </a:cubicBezTo>
                <a:cubicBezTo>
                  <a:pt x="484" y="0"/>
                  <a:pt x="515" y="9"/>
                  <a:pt x="546" y="29"/>
                </a:cubicBezTo>
                <a:cubicBezTo>
                  <a:pt x="590" y="57"/>
                  <a:pt x="636" y="57"/>
                  <a:pt x="680" y="24"/>
                </a:cubicBezTo>
                <a:cubicBezTo>
                  <a:pt x="689" y="18"/>
                  <a:pt x="698" y="10"/>
                  <a:pt x="708" y="3"/>
                </a:cubicBezTo>
                <a:cubicBezTo>
                  <a:pt x="725" y="3"/>
                  <a:pt x="742" y="3"/>
                  <a:pt x="760" y="3"/>
                </a:cubicBezTo>
                <a:close/>
                <a:moveTo>
                  <a:pt x="55" y="714"/>
                </a:moveTo>
                <a:cubicBezTo>
                  <a:pt x="55" y="673"/>
                  <a:pt x="54" y="633"/>
                  <a:pt x="59" y="595"/>
                </a:cubicBezTo>
                <a:cubicBezTo>
                  <a:pt x="60" y="580"/>
                  <a:pt x="69" y="573"/>
                  <a:pt x="78" y="577"/>
                </a:cubicBezTo>
                <a:cubicBezTo>
                  <a:pt x="81" y="578"/>
                  <a:pt x="84" y="581"/>
                  <a:pt x="87" y="584"/>
                </a:cubicBezTo>
                <a:cubicBezTo>
                  <a:pt x="87" y="581"/>
                  <a:pt x="87" y="579"/>
                  <a:pt x="87" y="577"/>
                </a:cubicBezTo>
                <a:cubicBezTo>
                  <a:pt x="87" y="518"/>
                  <a:pt x="88" y="460"/>
                  <a:pt x="88" y="401"/>
                </a:cubicBezTo>
                <a:cubicBezTo>
                  <a:pt x="88" y="388"/>
                  <a:pt x="85" y="380"/>
                  <a:pt x="79" y="373"/>
                </a:cubicBezTo>
                <a:cubicBezTo>
                  <a:pt x="66" y="356"/>
                  <a:pt x="40" y="356"/>
                  <a:pt x="25" y="373"/>
                </a:cubicBezTo>
                <a:cubicBezTo>
                  <a:pt x="14" y="384"/>
                  <a:pt x="10" y="400"/>
                  <a:pt x="12" y="421"/>
                </a:cubicBezTo>
                <a:cubicBezTo>
                  <a:pt x="16" y="473"/>
                  <a:pt x="19" y="525"/>
                  <a:pt x="23" y="576"/>
                </a:cubicBezTo>
                <a:cubicBezTo>
                  <a:pt x="24" y="587"/>
                  <a:pt x="24" y="598"/>
                  <a:pt x="25" y="608"/>
                </a:cubicBezTo>
                <a:cubicBezTo>
                  <a:pt x="33" y="604"/>
                  <a:pt x="41" y="600"/>
                  <a:pt x="48" y="596"/>
                </a:cubicBezTo>
                <a:cubicBezTo>
                  <a:pt x="49" y="597"/>
                  <a:pt x="49" y="599"/>
                  <a:pt x="49" y="600"/>
                </a:cubicBezTo>
                <a:cubicBezTo>
                  <a:pt x="43" y="604"/>
                  <a:pt x="36" y="608"/>
                  <a:pt x="29" y="612"/>
                </a:cubicBezTo>
                <a:cubicBezTo>
                  <a:pt x="28" y="613"/>
                  <a:pt x="25" y="617"/>
                  <a:pt x="25" y="619"/>
                </a:cubicBezTo>
                <a:cubicBezTo>
                  <a:pt x="25" y="628"/>
                  <a:pt x="25" y="636"/>
                  <a:pt x="25" y="646"/>
                </a:cubicBezTo>
                <a:cubicBezTo>
                  <a:pt x="34" y="640"/>
                  <a:pt x="41" y="631"/>
                  <a:pt x="50" y="636"/>
                </a:cubicBezTo>
                <a:cubicBezTo>
                  <a:pt x="45" y="640"/>
                  <a:pt x="40" y="643"/>
                  <a:pt x="35" y="645"/>
                </a:cubicBezTo>
                <a:cubicBezTo>
                  <a:pt x="27" y="647"/>
                  <a:pt x="25" y="653"/>
                  <a:pt x="25" y="667"/>
                </a:cubicBezTo>
                <a:cubicBezTo>
                  <a:pt x="25" y="701"/>
                  <a:pt x="24" y="735"/>
                  <a:pt x="24" y="770"/>
                </a:cubicBezTo>
                <a:cubicBezTo>
                  <a:pt x="24" y="780"/>
                  <a:pt x="23" y="790"/>
                  <a:pt x="22" y="803"/>
                </a:cubicBezTo>
                <a:cubicBezTo>
                  <a:pt x="34" y="792"/>
                  <a:pt x="44" y="781"/>
                  <a:pt x="56" y="791"/>
                </a:cubicBezTo>
                <a:cubicBezTo>
                  <a:pt x="49" y="793"/>
                  <a:pt x="42" y="794"/>
                  <a:pt x="36" y="798"/>
                </a:cubicBezTo>
                <a:cubicBezTo>
                  <a:pt x="30" y="802"/>
                  <a:pt x="24" y="808"/>
                  <a:pt x="21" y="819"/>
                </a:cubicBezTo>
                <a:cubicBezTo>
                  <a:pt x="31" y="809"/>
                  <a:pt x="42" y="803"/>
                  <a:pt x="53" y="810"/>
                </a:cubicBezTo>
                <a:cubicBezTo>
                  <a:pt x="49" y="812"/>
                  <a:pt x="45" y="813"/>
                  <a:pt x="41" y="814"/>
                </a:cubicBezTo>
                <a:cubicBezTo>
                  <a:pt x="30" y="816"/>
                  <a:pt x="21" y="829"/>
                  <a:pt x="18" y="846"/>
                </a:cubicBezTo>
                <a:cubicBezTo>
                  <a:pt x="15" y="870"/>
                  <a:pt x="12" y="893"/>
                  <a:pt x="10" y="917"/>
                </a:cubicBezTo>
                <a:cubicBezTo>
                  <a:pt x="9" y="921"/>
                  <a:pt x="9" y="924"/>
                  <a:pt x="9" y="928"/>
                </a:cubicBezTo>
                <a:cubicBezTo>
                  <a:pt x="20" y="909"/>
                  <a:pt x="33" y="895"/>
                  <a:pt x="49" y="900"/>
                </a:cubicBezTo>
                <a:cubicBezTo>
                  <a:pt x="65" y="905"/>
                  <a:pt x="75" y="924"/>
                  <a:pt x="84" y="948"/>
                </a:cubicBezTo>
                <a:cubicBezTo>
                  <a:pt x="84" y="943"/>
                  <a:pt x="85" y="940"/>
                  <a:pt x="85" y="937"/>
                </a:cubicBezTo>
                <a:cubicBezTo>
                  <a:pt x="90" y="879"/>
                  <a:pt x="90" y="820"/>
                  <a:pt x="87" y="762"/>
                </a:cubicBezTo>
                <a:cubicBezTo>
                  <a:pt x="87" y="752"/>
                  <a:pt x="86" y="742"/>
                  <a:pt x="84" y="733"/>
                </a:cubicBezTo>
                <a:cubicBezTo>
                  <a:pt x="80" y="713"/>
                  <a:pt x="66" y="704"/>
                  <a:pt x="55" y="714"/>
                </a:cubicBezTo>
                <a:close/>
                <a:moveTo>
                  <a:pt x="157" y="1495"/>
                </a:moveTo>
                <a:cubicBezTo>
                  <a:pt x="159" y="1493"/>
                  <a:pt x="162" y="1491"/>
                  <a:pt x="164" y="1489"/>
                </a:cubicBezTo>
                <a:cubicBezTo>
                  <a:pt x="177" y="1476"/>
                  <a:pt x="191" y="1469"/>
                  <a:pt x="206" y="1468"/>
                </a:cubicBezTo>
                <a:cubicBezTo>
                  <a:pt x="221" y="1467"/>
                  <a:pt x="236" y="1466"/>
                  <a:pt x="251" y="1468"/>
                </a:cubicBezTo>
                <a:cubicBezTo>
                  <a:pt x="288" y="1472"/>
                  <a:pt x="322" y="1492"/>
                  <a:pt x="354" y="1521"/>
                </a:cubicBezTo>
                <a:cubicBezTo>
                  <a:pt x="377" y="1541"/>
                  <a:pt x="399" y="1562"/>
                  <a:pt x="423" y="1579"/>
                </a:cubicBezTo>
                <a:cubicBezTo>
                  <a:pt x="449" y="1599"/>
                  <a:pt x="476" y="1614"/>
                  <a:pt x="506" y="1611"/>
                </a:cubicBezTo>
                <a:cubicBezTo>
                  <a:pt x="546" y="1607"/>
                  <a:pt x="567" y="1543"/>
                  <a:pt x="554" y="1491"/>
                </a:cubicBezTo>
                <a:cubicBezTo>
                  <a:pt x="548" y="1470"/>
                  <a:pt x="537" y="1458"/>
                  <a:pt x="525" y="1461"/>
                </a:cubicBezTo>
                <a:cubicBezTo>
                  <a:pt x="514" y="1464"/>
                  <a:pt x="505" y="1483"/>
                  <a:pt x="504" y="1504"/>
                </a:cubicBezTo>
                <a:cubicBezTo>
                  <a:pt x="502" y="1521"/>
                  <a:pt x="511" y="1541"/>
                  <a:pt x="520" y="1540"/>
                </a:cubicBezTo>
                <a:cubicBezTo>
                  <a:pt x="524" y="1540"/>
                  <a:pt x="528" y="1536"/>
                  <a:pt x="530" y="1531"/>
                </a:cubicBezTo>
                <a:cubicBezTo>
                  <a:pt x="531" y="1528"/>
                  <a:pt x="530" y="1518"/>
                  <a:pt x="529" y="1517"/>
                </a:cubicBezTo>
                <a:cubicBezTo>
                  <a:pt x="526" y="1514"/>
                  <a:pt x="522" y="1515"/>
                  <a:pt x="518" y="1515"/>
                </a:cubicBezTo>
                <a:cubicBezTo>
                  <a:pt x="517" y="1515"/>
                  <a:pt x="516" y="1517"/>
                  <a:pt x="514" y="1519"/>
                </a:cubicBezTo>
                <a:cubicBezTo>
                  <a:pt x="513" y="1514"/>
                  <a:pt x="511" y="1510"/>
                  <a:pt x="511" y="1506"/>
                </a:cubicBezTo>
                <a:cubicBezTo>
                  <a:pt x="511" y="1493"/>
                  <a:pt x="514" y="1483"/>
                  <a:pt x="521" y="1477"/>
                </a:cubicBezTo>
                <a:cubicBezTo>
                  <a:pt x="527" y="1471"/>
                  <a:pt x="535" y="1473"/>
                  <a:pt x="541" y="1482"/>
                </a:cubicBezTo>
                <a:cubicBezTo>
                  <a:pt x="551" y="1497"/>
                  <a:pt x="554" y="1534"/>
                  <a:pt x="546" y="1554"/>
                </a:cubicBezTo>
                <a:cubicBezTo>
                  <a:pt x="536" y="1582"/>
                  <a:pt x="520" y="1590"/>
                  <a:pt x="502" y="1591"/>
                </a:cubicBezTo>
                <a:cubicBezTo>
                  <a:pt x="478" y="1593"/>
                  <a:pt x="462" y="1573"/>
                  <a:pt x="456" y="1534"/>
                </a:cubicBezTo>
                <a:cubicBezTo>
                  <a:pt x="455" y="1524"/>
                  <a:pt x="452" y="1524"/>
                  <a:pt x="448" y="1528"/>
                </a:cubicBezTo>
                <a:cubicBezTo>
                  <a:pt x="444" y="1533"/>
                  <a:pt x="440" y="1538"/>
                  <a:pt x="433" y="1546"/>
                </a:cubicBezTo>
                <a:cubicBezTo>
                  <a:pt x="438" y="1506"/>
                  <a:pt x="421" y="1503"/>
                  <a:pt x="409" y="1491"/>
                </a:cubicBezTo>
                <a:cubicBezTo>
                  <a:pt x="406" y="1511"/>
                  <a:pt x="414" y="1525"/>
                  <a:pt x="415" y="1544"/>
                </a:cubicBezTo>
                <a:cubicBezTo>
                  <a:pt x="411" y="1543"/>
                  <a:pt x="407" y="1542"/>
                  <a:pt x="404" y="1540"/>
                </a:cubicBezTo>
                <a:cubicBezTo>
                  <a:pt x="394" y="1531"/>
                  <a:pt x="386" y="1517"/>
                  <a:pt x="384" y="1496"/>
                </a:cubicBezTo>
                <a:cubicBezTo>
                  <a:pt x="384" y="1493"/>
                  <a:pt x="383" y="1490"/>
                  <a:pt x="382" y="1486"/>
                </a:cubicBezTo>
                <a:cubicBezTo>
                  <a:pt x="380" y="1488"/>
                  <a:pt x="378" y="1490"/>
                  <a:pt x="376" y="1492"/>
                </a:cubicBezTo>
                <a:cubicBezTo>
                  <a:pt x="374" y="1494"/>
                  <a:pt x="372" y="1497"/>
                  <a:pt x="369" y="1500"/>
                </a:cubicBezTo>
                <a:cubicBezTo>
                  <a:pt x="368" y="1489"/>
                  <a:pt x="368" y="1481"/>
                  <a:pt x="367" y="1472"/>
                </a:cubicBezTo>
                <a:cubicBezTo>
                  <a:pt x="367" y="1459"/>
                  <a:pt x="363" y="1449"/>
                  <a:pt x="356" y="1445"/>
                </a:cubicBezTo>
                <a:cubicBezTo>
                  <a:pt x="343" y="1439"/>
                  <a:pt x="331" y="1434"/>
                  <a:pt x="319" y="1428"/>
                </a:cubicBezTo>
                <a:cubicBezTo>
                  <a:pt x="317" y="1451"/>
                  <a:pt x="327" y="1465"/>
                  <a:pt x="334" y="1483"/>
                </a:cubicBezTo>
                <a:cubicBezTo>
                  <a:pt x="314" y="1471"/>
                  <a:pt x="297" y="1451"/>
                  <a:pt x="282" y="1427"/>
                </a:cubicBezTo>
                <a:cubicBezTo>
                  <a:pt x="275" y="1444"/>
                  <a:pt x="275" y="1443"/>
                  <a:pt x="265" y="1435"/>
                </a:cubicBezTo>
                <a:cubicBezTo>
                  <a:pt x="253" y="1426"/>
                  <a:pt x="241" y="1419"/>
                  <a:pt x="229" y="1413"/>
                </a:cubicBezTo>
                <a:cubicBezTo>
                  <a:pt x="224" y="1411"/>
                  <a:pt x="218" y="1414"/>
                  <a:pt x="212" y="1415"/>
                </a:cubicBezTo>
                <a:cubicBezTo>
                  <a:pt x="215" y="1426"/>
                  <a:pt x="217" y="1434"/>
                  <a:pt x="219" y="1441"/>
                </a:cubicBezTo>
                <a:cubicBezTo>
                  <a:pt x="207" y="1446"/>
                  <a:pt x="195" y="1450"/>
                  <a:pt x="184" y="1455"/>
                </a:cubicBezTo>
                <a:cubicBezTo>
                  <a:pt x="172" y="1461"/>
                  <a:pt x="163" y="1475"/>
                  <a:pt x="157" y="1495"/>
                </a:cubicBezTo>
                <a:close/>
                <a:moveTo>
                  <a:pt x="560" y="1488"/>
                </a:moveTo>
                <a:cubicBezTo>
                  <a:pt x="559" y="1488"/>
                  <a:pt x="558" y="1489"/>
                  <a:pt x="557" y="1489"/>
                </a:cubicBezTo>
                <a:cubicBezTo>
                  <a:pt x="568" y="1533"/>
                  <a:pt x="559" y="1568"/>
                  <a:pt x="542" y="1600"/>
                </a:cubicBezTo>
                <a:cubicBezTo>
                  <a:pt x="542" y="1601"/>
                  <a:pt x="543" y="1602"/>
                  <a:pt x="543" y="1602"/>
                </a:cubicBezTo>
                <a:cubicBezTo>
                  <a:pt x="549" y="1593"/>
                  <a:pt x="554" y="1584"/>
                  <a:pt x="560" y="1575"/>
                </a:cubicBezTo>
                <a:cubicBezTo>
                  <a:pt x="560" y="1576"/>
                  <a:pt x="561" y="1576"/>
                  <a:pt x="561" y="1577"/>
                </a:cubicBezTo>
                <a:cubicBezTo>
                  <a:pt x="557" y="1587"/>
                  <a:pt x="553" y="1596"/>
                  <a:pt x="549" y="1606"/>
                </a:cubicBezTo>
                <a:cubicBezTo>
                  <a:pt x="549" y="1606"/>
                  <a:pt x="550" y="1607"/>
                  <a:pt x="550" y="1608"/>
                </a:cubicBezTo>
                <a:cubicBezTo>
                  <a:pt x="553" y="1602"/>
                  <a:pt x="557" y="1597"/>
                  <a:pt x="560" y="1592"/>
                </a:cubicBezTo>
                <a:cubicBezTo>
                  <a:pt x="563" y="1587"/>
                  <a:pt x="565" y="1581"/>
                  <a:pt x="568" y="1575"/>
                </a:cubicBezTo>
                <a:cubicBezTo>
                  <a:pt x="568" y="1575"/>
                  <a:pt x="569" y="1576"/>
                  <a:pt x="569" y="1577"/>
                </a:cubicBezTo>
                <a:cubicBezTo>
                  <a:pt x="565" y="1588"/>
                  <a:pt x="561" y="1598"/>
                  <a:pt x="556" y="1609"/>
                </a:cubicBezTo>
                <a:cubicBezTo>
                  <a:pt x="557" y="1610"/>
                  <a:pt x="557" y="1611"/>
                  <a:pt x="558" y="1612"/>
                </a:cubicBezTo>
                <a:cubicBezTo>
                  <a:pt x="564" y="1601"/>
                  <a:pt x="570" y="1590"/>
                  <a:pt x="575" y="1579"/>
                </a:cubicBezTo>
                <a:cubicBezTo>
                  <a:pt x="576" y="1579"/>
                  <a:pt x="576" y="1579"/>
                  <a:pt x="577" y="1580"/>
                </a:cubicBezTo>
                <a:cubicBezTo>
                  <a:pt x="573" y="1591"/>
                  <a:pt x="570" y="1602"/>
                  <a:pt x="566" y="1612"/>
                </a:cubicBezTo>
                <a:cubicBezTo>
                  <a:pt x="567" y="1613"/>
                  <a:pt x="567" y="1614"/>
                  <a:pt x="567" y="1615"/>
                </a:cubicBezTo>
                <a:cubicBezTo>
                  <a:pt x="569" y="1612"/>
                  <a:pt x="572" y="1609"/>
                  <a:pt x="573" y="1605"/>
                </a:cubicBezTo>
                <a:cubicBezTo>
                  <a:pt x="576" y="1597"/>
                  <a:pt x="579" y="1588"/>
                  <a:pt x="581" y="1578"/>
                </a:cubicBezTo>
                <a:cubicBezTo>
                  <a:pt x="583" y="1571"/>
                  <a:pt x="585" y="1568"/>
                  <a:pt x="590" y="1568"/>
                </a:cubicBezTo>
                <a:cubicBezTo>
                  <a:pt x="609" y="1569"/>
                  <a:pt x="628" y="1569"/>
                  <a:pt x="647" y="1569"/>
                </a:cubicBezTo>
                <a:cubicBezTo>
                  <a:pt x="653" y="1569"/>
                  <a:pt x="655" y="1571"/>
                  <a:pt x="657" y="1581"/>
                </a:cubicBezTo>
                <a:cubicBezTo>
                  <a:pt x="659" y="1594"/>
                  <a:pt x="663" y="1606"/>
                  <a:pt x="669" y="1615"/>
                </a:cubicBezTo>
                <a:cubicBezTo>
                  <a:pt x="670" y="1615"/>
                  <a:pt x="670" y="1614"/>
                  <a:pt x="671" y="1614"/>
                </a:cubicBezTo>
                <a:cubicBezTo>
                  <a:pt x="668" y="1604"/>
                  <a:pt x="664" y="1594"/>
                  <a:pt x="661" y="1583"/>
                </a:cubicBezTo>
                <a:cubicBezTo>
                  <a:pt x="662" y="1583"/>
                  <a:pt x="662" y="1582"/>
                  <a:pt x="663" y="1582"/>
                </a:cubicBezTo>
                <a:cubicBezTo>
                  <a:pt x="666" y="1589"/>
                  <a:pt x="669" y="1595"/>
                  <a:pt x="673" y="1602"/>
                </a:cubicBezTo>
                <a:cubicBezTo>
                  <a:pt x="673" y="1602"/>
                  <a:pt x="673" y="1601"/>
                  <a:pt x="674" y="1601"/>
                </a:cubicBezTo>
                <a:cubicBezTo>
                  <a:pt x="672" y="1595"/>
                  <a:pt x="671" y="1590"/>
                  <a:pt x="669" y="1585"/>
                </a:cubicBezTo>
                <a:cubicBezTo>
                  <a:pt x="670" y="1584"/>
                  <a:pt x="671" y="1583"/>
                  <a:pt x="671" y="1582"/>
                </a:cubicBezTo>
                <a:cubicBezTo>
                  <a:pt x="674" y="1588"/>
                  <a:pt x="678" y="1595"/>
                  <a:pt x="681" y="1601"/>
                </a:cubicBezTo>
                <a:cubicBezTo>
                  <a:pt x="682" y="1600"/>
                  <a:pt x="682" y="1600"/>
                  <a:pt x="682" y="1600"/>
                </a:cubicBezTo>
                <a:cubicBezTo>
                  <a:pt x="680" y="1595"/>
                  <a:pt x="678" y="1589"/>
                  <a:pt x="676" y="1584"/>
                </a:cubicBezTo>
                <a:cubicBezTo>
                  <a:pt x="677" y="1583"/>
                  <a:pt x="677" y="1583"/>
                  <a:pt x="677" y="1583"/>
                </a:cubicBezTo>
                <a:cubicBezTo>
                  <a:pt x="682" y="1591"/>
                  <a:pt x="687" y="1599"/>
                  <a:pt x="692" y="1606"/>
                </a:cubicBezTo>
                <a:cubicBezTo>
                  <a:pt x="693" y="1606"/>
                  <a:pt x="693" y="1605"/>
                  <a:pt x="694" y="1604"/>
                </a:cubicBezTo>
                <a:cubicBezTo>
                  <a:pt x="672" y="1570"/>
                  <a:pt x="670" y="1529"/>
                  <a:pt x="677" y="1483"/>
                </a:cubicBezTo>
                <a:cubicBezTo>
                  <a:pt x="674" y="1493"/>
                  <a:pt x="672" y="1502"/>
                  <a:pt x="669" y="1511"/>
                </a:cubicBezTo>
                <a:cubicBezTo>
                  <a:pt x="668" y="1511"/>
                  <a:pt x="668" y="1511"/>
                  <a:pt x="667" y="1510"/>
                </a:cubicBezTo>
                <a:cubicBezTo>
                  <a:pt x="669" y="1502"/>
                  <a:pt x="670" y="1493"/>
                  <a:pt x="672" y="1484"/>
                </a:cubicBezTo>
                <a:cubicBezTo>
                  <a:pt x="671" y="1484"/>
                  <a:pt x="671" y="1484"/>
                  <a:pt x="670" y="1483"/>
                </a:cubicBezTo>
                <a:cubicBezTo>
                  <a:pt x="668" y="1492"/>
                  <a:pt x="666" y="1500"/>
                  <a:pt x="663" y="1508"/>
                </a:cubicBezTo>
                <a:cubicBezTo>
                  <a:pt x="663" y="1508"/>
                  <a:pt x="662" y="1508"/>
                  <a:pt x="662" y="1507"/>
                </a:cubicBezTo>
                <a:cubicBezTo>
                  <a:pt x="663" y="1499"/>
                  <a:pt x="664" y="1491"/>
                  <a:pt x="666" y="1483"/>
                </a:cubicBezTo>
                <a:cubicBezTo>
                  <a:pt x="665" y="1483"/>
                  <a:pt x="664" y="1483"/>
                  <a:pt x="664" y="1482"/>
                </a:cubicBezTo>
                <a:cubicBezTo>
                  <a:pt x="661" y="1494"/>
                  <a:pt x="658" y="1506"/>
                  <a:pt x="656" y="1518"/>
                </a:cubicBezTo>
                <a:cubicBezTo>
                  <a:pt x="655" y="1518"/>
                  <a:pt x="655" y="1518"/>
                  <a:pt x="654" y="1517"/>
                </a:cubicBezTo>
                <a:cubicBezTo>
                  <a:pt x="656" y="1505"/>
                  <a:pt x="658" y="1492"/>
                  <a:pt x="659" y="1479"/>
                </a:cubicBezTo>
                <a:cubicBezTo>
                  <a:pt x="658" y="1479"/>
                  <a:pt x="657" y="1478"/>
                  <a:pt x="657" y="1478"/>
                </a:cubicBezTo>
                <a:cubicBezTo>
                  <a:pt x="655" y="1494"/>
                  <a:pt x="653" y="1510"/>
                  <a:pt x="651" y="1526"/>
                </a:cubicBezTo>
                <a:cubicBezTo>
                  <a:pt x="650" y="1535"/>
                  <a:pt x="648" y="1541"/>
                  <a:pt x="642" y="1541"/>
                </a:cubicBezTo>
                <a:cubicBezTo>
                  <a:pt x="627" y="1540"/>
                  <a:pt x="611" y="1540"/>
                  <a:pt x="595" y="1541"/>
                </a:cubicBezTo>
                <a:cubicBezTo>
                  <a:pt x="591" y="1541"/>
                  <a:pt x="590" y="1537"/>
                  <a:pt x="589" y="1530"/>
                </a:cubicBezTo>
                <a:cubicBezTo>
                  <a:pt x="589" y="1519"/>
                  <a:pt x="588" y="1508"/>
                  <a:pt x="587" y="1498"/>
                </a:cubicBezTo>
                <a:cubicBezTo>
                  <a:pt x="586" y="1494"/>
                  <a:pt x="585" y="1490"/>
                  <a:pt x="584" y="1486"/>
                </a:cubicBezTo>
                <a:cubicBezTo>
                  <a:pt x="583" y="1487"/>
                  <a:pt x="583" y="1487"/>
                  <a:pt x="583" y="1487"/>
                </a:cubicBezTo>
                <a:cubicBezTo>
                  <a:pt x="583" y="1496"/>
                  <a:pt x="584" y="1504"/>
                  <a:pt x="584" y="1512"/>
                </a:cubicBezTo>
                <a:cubicBezTo>
                  <a:pt x="584" y="1513"/>
                  <a:pt x="583" y="1513"/>
                  <a:pt x="582" y="1513"/>
                </a:cubicBezTo>
                <a:cubicBezTo>
                  <a:pt x="581" y="1507"/>
                  <a:pt x="580" y="1501"/>
                  <a:pt x="579" y="1496"/>
                </a:cubicBezTo>
                <a:cubicBezTo>
                  <a:pt x="577" y="1491"/>
                  <a:pt x="576" y="1485"/>
                  <a:pt x="575" y="1480"/>
                </a:cubicBezTo>
                <a:cubicBezTo>
                  <a:pt x="574" y="1481"/>
                  <a:pt x="574" y="1481"/>
                  <a:pt x="573" y="1481"/>
                </a:cubicBezTo>
                <a:cubicBezTo>
                  <a:pt x="574" y="1491"/>
                  <a:pt x="575" y="1500"/>
                  <a:pt x="576" y="1510"/>
                </a:cubicBezTo>
                <a:cubicBezTo>
                  <a:pt x="576" y="1510"/>
                  <a:pt x="575" y="1510"/>
                  <a:pt x="575" y="1510"/>
                </a:cubicBezTo>
                <a:cubicBezTo>
                  <a:pt x="573" y="1502"/>
                  <a:pt x="571" y="1495"/>
                  <a:pt x="569" y="1487"/>
                </a:cubicBezTo>
                <a:cubicBezTo>
                  <a:pt x="568" y="1488"/>
                  <a:pt x="568" y="1488"/>
                  <a:pt x="567" y="1488"/>
                </a:cubicBezTo>
                <a:cubicBezTo>
                  <a:pt x="568" y="1499"/>
                  <a:pt x="569" y="1509"/>
                  <a:pt x="570" y="1520"/>
                </a:cubicBezTo>
                <a:cubicBezTo>
                  <a:pt x="570" y="1520"/>
                  <a:pt x="569" y="1520"/>
                  <a:pt x="569" y="1520"/>
                </a:cubicBezTo>
                <a:cubicBezTo>
                  <a:pt x="566" y="1510"/>
                  <a:pt x="563" y="1499"/>
                  <a:pt x="560" y="1488"/>
                </a:cubicBezTo>
                <a:close/>
                <a:moveTo>
                  <a:pt x="568" y="126"/>
                </a:moveTo>
                <a:cubicBezTo>
                  <a:pt x="569" y="126"/>
                  <a:pt x="569" y="126"/>
                  <a:pt x="570" y="127"/>
                </a:cubicBezTo>
                <a:cubicBezTo>
                  <a:pt x="572" y="118"/>
                  <a:pt x="574" y="109"/>
                  <a:pt x="575" y="100"/>
                </a:cubicBezTo>
                <a:cubicBezTo>
                  <a:pt x="577" y="91"/>
                  <a:pt x="579" y="89"/>
                  <a:pt x="584" y="89"/>
                </a:cubicBezTo>
                <a:cubicBezTo>
                  <a:pt x="604" y="91"/>
                  <a:pt x="623" y="92"/>
                  <a:pt x="642" y="93"/>
                </a:cubicBezTo>
                <a:cubicBezTo>
                  <a:pt x="647" y="93"/>
                  <a:pt x="649" y="97"/>
                  <a:pt x="651" y="104"/>
                </a:cubicBezTo>
                <a:cubicBezTo>
                  <a:pt x="652" y="114"/>
                  <a:pt x="654" y="123"/>
                  <a:pt x="656" y="132"/>
                </a:cubicBezTo>
                <a:cubicBezTo>
                  <a:pt x="657" y="132"/>
                  <a:pt x="657" y="131"/>
                  <a:pt x="658" y="131"/>
                </a:cubicBezTo>
                <a:cubicBezTo>
                  <a:pt x="657" y="125"/>
                  <a:pt x="656" y="119"/>
                  <a:pt x="655" y="112"/>
                </a:cubicBezTo>
                <a:cubicBezTo>
                  <a:pt x="655" y="112"/>
                  <a:pt x="655" y="112"/>
                  <a:pt x="656" y="112"/>
                </a:cubicBezTo>
                <a:cubicBezTo>
                  <a:pt x="659" y="118"/>
                  <a:pt x="661" y="124"/>
                  <a:pt x="664" y="130"/>
                </a:cubicBezTo>
                <a:cubicBezTo>
                  <a:pt x="665" y="130"/>
                  <a:pt x="665" y="129"/>
                  <a:pt x="666" y="129"/>
                </a:cubicBezTo>
                <a:cubicBezTo>
                  <a:pt x="657" y="103"/>
                  <a:pt x="661" y="79"/>
                  <a:pt x="668" y="53"/>
                </a:cubicBezTo>
                <a:cubicBezTo>
                  <a:pt x="629" y="64"/>
                  <a:pt x="592" y="65"/>
                  <a:pt x="553" y="49"/>
                </a:cubicBezTo>
                <a:cubicBezTo>
                  <a:pt x="568" y="75"/>
                  <a:pt x="565" y="102"/>
                  <a:pt x="560" y="130"/>
                </a:cubicBezTo>
                <a:cubicBezTo>
                  <a:pt x="560" y="130"/>
                  <a:pt x="561" y="130"/>
                  <a:pt x="562" y="131"/>
                </a:cubicBezTo>
                <a:cubicBezTo>
                  <a:pt x="564" y="121"/>
                  <a:pt x="567" y="112"/>
                  <a:pt x="569" y="102"/>
                </a:cubicBezTo>
                <a:cubicBezTo>
                  <a:pt x="570" y="103"/>
                  <a:pt x="570" y="103"/>
                  <a:pt x="571" y="103"/>
                </a:cubicBezTo>
                <a:cubicBezTo>
                  <a:pt x="570" y="111"/>
                  <a:pt x="569" y="118"/>
                  <a:pt x="568" y="126"/>
                </a:cubicBezTo>
                <a:close/>
                <a:moveTo>
                  <a:pt x="294" y="214"/>
                </a:moveTo>
                <a:cubicBezTo>
                  <a:pt x="290" y="198"/>
                  <a:pt x="288" y="186"/>
                  <a:pt x="285" y="174"/>
                </a:cubicBezTo>
                <a:cubicBezTo>
                  <a:pt x="284" y="175"/>
                  <a:pt x="284" y="175"/>
                  <a:pt x="283" y="176"/>
                </a:cubicBezTo>
                <a:cubicBezTo>
                  <a:pt x="285" y="189"/>
                  <a:pt x="287" y="202"/>
                  <a:pt x="290" y="215"/>
                </a:cubicBezTo>
                <a:cubicBezTo>
                  <a:pt x="289" y="215"/>
                  <a:pt x="289" y="215"/>
                  <a:pt x="288" y="215"/>
                </a:cubicBezTo>
                <a:cubicBezTo>
                  <a:pt x="286" y="204"/>
                  <a:pt x="283" y="193"/>
                  <a:pt x="281" y="182"/>
                </a:cubicBezTo>
                <a:cubicBezTo>
                  <a:pt x="280" y="182"/>
                  <a:pt x="280" y="183"/>
                  <a:pt x="279" y="183"/>
                </a:cubicBezTo>
                <a:cubicBezTo>
                  <a:pt x="280" y="193"/>
                  <a:pt x="282" y="203"/>
                  <a:pt x="284" y="213"/>
                </a:cubicBezTo>
                <a:cubicBezTo>
                  <a:pt x="283" y="213"/>
                  <a:pt x="283" y="213"/>
                  <a:pt x="283" y="213"/>
                </a:cubicBezTo>
                <a:cubicBezTo>
                  <a:pt x="280" y="203"/>
                  <a:pt x="278" y="193"/>
                  <a:pt x="275" y="180"/>
                </a:cubicBezTo>
                <a:cubicBezTo>
                  <a:pt x="274" y="186"/>
                  <a:pt x="274" y="189"/>
                  <a:pt x="273" y="191"/>
                </a:cubicBezTo>
                <a:cubicBezTo>
                  <a:pt x="272" y="189"/>
                  <a:pt x="271" y="188"/>
                  <a:pt x="269" y="186"/>
                </a:cubicBezTo>
                <a:cubicBezTo>
                  <a:pt x="269" y="189"/>
                  <a:pt x="269" y="190"/>
                  <a:pt x="269" y="193"/>
                </a:cubicBezTo>
                <a:cubicBezTo>
                  <a:pt x="268" y="191"/>
                  <a:pt x="267" y="190"/>
                  <a:pt x="267" y="189"/>
                </a:cubicBezTo>
                <a:cubicBezTo>
                  <a:pt x="266" y="189"/>
                  <a:pt x="265" y="188"/>
                  <a:pt x="264" y="187"/>
                </a:cubicBezTo>
                <a:cubicBezTo>
                  <a:pt x="266" y="202"/>
                  <a:pt x="276" y="219"/>
                  <a:pt x="283" y="221"/>
                </a:cubicBezTo>
                <a:cubicBezTo>
                  <a:pt x="290" y="223"/>
                  <a:pt x="299" y="214"/>
                  <a:pt x="302" y="203"/>
                </a:cubicBezTo>
                <a:cubicBezTo>
                  <a:pt x="306" y="192"/>
                  <a:pt x="304" y="173"/>
                  <a:pt x="298" y="164"/>
                </a:cubicBezTo>
                <a:cubicBezTo>
                  <a:pt x="299" y="173"/>
                  <a:pt x="300" y="180"/>
                  <a:pt x="301" y="188"/>
                </a:cubicBezTo>
                <a:cubicBezTo>
                  <a:pt x="300" y="188"/>
                  <a:pt x="300" y="188"/>
                  <a:pt x="300" y="188"/>
                </a:cubicBezTo>
                <a:cubicBezTo>
                  <a:pt x="298" y="180"/>
                  <a:pt x="296" y="173"/>
                  <a:pt x="293" y="165"/>
                </a:cubicBezTo>
                <a:cubicBezTo>
                  <a:pt x="293" y="165"/>
                  <a:pt x="292" y="166"/>
                  <a:pt x="291" y="166"/>
                </a:cubicBezTo>
                <a:cubicBezTo>
                  <a:pt x="285" y="182"/>
                  <a:pt x="295" y="195"/>
                  <a:pt x="294" y="214"/>
                </a:cubicBezTo>
                <a:close/>
                <a:moveTo>
                  <a:pt x="1078" y="86"/>
                </a:moveTo>
                <a:cubicBezTo>
                  <a:pt x="1079" y="86"/>
                  <a:pt x="1079" y="86"/>
                  <a:pt x="1080" y="86"/>
                </a:cubicBezTo>
                <a:cubicBezTo>
                  <a:pt x="1083" y="98"/>
                  <a:pt x="1086" y="111"/>
                  <a:pt x="1089" y="125"/>
                </a:cubicBezTo>
                <a:cubicBezTo>
                  <a:pt x="1094" y="121"/>
                  <a:pt x="1098" y="117"/>
                  <a:pt x="1103" y="114"/>
                </a:cubicBezTo>
                <a:cubicBezTo>
                  <a:pt x="1101" y="108"/>
                  <a:pt x="1097" y="102"/>
                  <a:pt x="1098" y="100"/>
                </a:cubicBezTo>
                <a:cubicBezTo>
                  <a:pt x="1101" y="92"/>
                  <a:pt x="1097" y="88"/>
                  <a:pt x="1096" y="83"/>
                </a:cubicBezTo>
                <a:cubicBezTo>
                  <a:pt x="1095" y="78"/>
                  <a:pt x="1094" y="74"/>
                  <a:pt x="1093" y="70"/>
                </a:cubicBezTo>
                <a:cubicBezTo>
                  <a:pt x="1093" y="69"/>
                  <a:pt x="1093" y="68"/>
                  <a:pt x="1094" y="67"/>
                </a:cubicBezTo>
                <a:cubicBezTo>
                  <a:pt x="1099" y="70"/>
                  <a:pt x="1105" y="72"/>
                  <a:pt x="1111" y="74"/>
                </a:cubicBezTo>
                <a:cubicBezTo>
                  <a:pt x="1102" y="62"/>
                  <a:pt x="1094" y="60"/>
                  <a:pt x="1086" y="67"/>
                </a:cubicBezTo>
                <a:cubicBezTo>
                  <a:pt x="1079" y="74"/>
                  <a:pt x="1075" y="86"/>
                  <a:pt x="1076" y="103"/>
                </a:cubicBezTo>
                <a:cubicBezTo>
                  <a:pt x="1077" y="96"/>
                  <a:pt x="1078" y="91"/>
                  <a:pt x="1078" y="86"/>
                </a:cubicBezTo>
                <a:close/>
                <a:moveTo>
                  <a:pt x="1181" y="721"/>
                </a:moveTo>
                <a:cubicBezTo>
                  <a:pt x="1181" y="727"/>
                  <a:pt x="1181" y="733"/>
                  <a:pt x="1182" y="738"/>
                </a:cubicBezTo>
                <a:cubicBezTo>
                  <a:pt x="1182" y="740"/>
                  <a:pt x="1184" y="744"/>
                  <a:pt x="1185" y="744"/>
                </a:cubicBezTo>
                <a:cubicBezTo>
                  <a:pt x="1194" y="742"/>
                  <a:pt x="1203" y="739"/>
                  <a:pt x="1213" y="736"/>
                </a:cubicBezTo>
                <a:cubicBezTo>
                  <a:pt x="1212" y="735"/>
                  <a:pt x="1212" y="734"/>
                  <a:pt x="1212" y="733"/>
                </a:cubicBezTo>
                <a:cubicBezTo>
                  <a:pt x="1206" y="735"/>
                  <a:pt x="1200" y="736"/>
                  <a:pt x="1194" y="738"/>
                </a:cubicBezTo>
                <a:cubicBezTo>
                  <a:pt x="1194" y="737"/>
                  <a:pt x="1194" y="736"/>
                  <a:pt x="1194" y="736"/>
                </a:cubicBezTo>
                <a:cubicBezTo>
                  <a:pt x="1198" y="733"/>
                  <a:pt x="1203" y="731"/>
                  <a:pt x="1208" y="729"/>
                </a:cubicBezTo>
                <a:cubicBezTo>
                  <a:pt x="1208" y="729"/>
                  <a:pt x="1208" y="728"/>
                  <a:pt x="1208" y="727"/>
                </a:cubicBezTo>
                <a:cubicBezTo>
                  <a:pt x="1200" y="728"/>
                  <a:pt x="1193" y="729"/>
                  <a:pt x="1186" y="730"/>
                </a:cubicBezTo>
                <a:cubicBezTo>
                  <a:pt x="1186" y="729"/>
                  <a:pt x="1186" y="727"/>
                  <a:pt x="1186" y="726"/>
                </a:cubicBezTo>
                <a:cubicBezTo>
                  <a:pt x="1189" y="725"/>
                  <a:pt x="1193" y="724"/>
                  <a:pt x="1197" y="723"/>
                </a:cubicBezTo>
                <a:cubicBezTo>
                  <a:pt x="1197" y="722"/>
                  <a:pt x="1197" y="722"/>
                  <a:pt x="1197" y="721"/>
                </a:cubicBezTo>
                <a:cubicBezTo>
                  <a:pt x="1192" y="721"/>
                  <a:pt x="1187" y="721"/>
                  <a:pt x="1181" y="721"/>
                </a:cubicBezTo>
                <a:close/>
                <a:moveTo>
                  <a:pt x="952" y="164"/>
                </a:moveTo>
                <a:cubicBezTo>
                  <a:pt x="953" y="164"/>
                  <a:pt x="953" y="164"/>
                  <a:pt x="954" y="164"/>
                </a:cubicBezTo>
                <a:cubicBezTo>
                  <a:pt x="954" y="168"/>
                  <a:pt x="954" y="172"/>
                  <a:pt x="955" y="176"/>
                </a:cubicBezTo>
                <a:cubicBezTo>
                  <a:pt x="956" y="176"/>
                  <a:pt x="956" y="176"/>
                  <a:pt x="956" y="176"/>
                </a:cubicBezTo>
                <a:cubicBezTo>
                  <a:pt x="956" y="172"/>
                  <a:pt x="957" y="168"/>
                  <a:pt x="958" y="161"/>
                </a:cubicBezTo>
                <a:cubicBezTo>
                  <a:pt x="952" y="158"/>
                  <a:pt x="946" y="153"/>
                  <a:pt x="940" y="153"/>
                </a:cubicBezTo>
                <a:cubicBezTo>
                  <a:pt x="938" y="153"/>
                  <a:pt x="937" y="167"/>
                  <a:pt x="935" y="176"/>
                </a:cubicBezTo>
                <a:cubicBezTo>
                  <a:pt x="936" y="176"/>
                  <a:pt x="936" y="176"/>
                  <a:pt x="937" y="177"/>
                </a:cubicBezTo>
                <a:cubicBezTo>
                  <a:pt x="939" y="170"/>
                  <a:pt x="940" y="162"/>
                  <a:pt x="942" y="155"/>
                </a:cubicBezTo>
                <a:cubicBezTo>
                  <a:pt x="943" y="156"/>
                  <a:pt x="943" y="156"/>
                  <a:pt x="944" y="156"/>
                </a:cubicBezTo>
                <a:cubicBezTo>
                  <a:pt x="943" y="164"/>
                  <a:pt x="942" y="172"/>
                  <a:pt x="941" y="181"/>
                </a:cubicBezTo>
                <a:cubicBezTo>
                  <a:pt x="942" y="181"/>
                  <a:pt x="942" y="181"/>
                  <a:pt x="942" y="181"/>
                </a:cubicBezTo>
                <a:cubicBezTo>
                  <a:pt x="944" y="175"/>
                  <a:pt x="945" y="169"/>
                  <a:pt x="947" y="163"/>
                </a:cubicBezTo>
                <a:cubicBezTo>
                  <a:pt x="948" y="167"/>
                  <a:pt x="947" y="170"/>
                  <a:pt x="947" y="174"/>
                </a:cubicBezTo>
                <a:cubicBezTo>
                  <a:pt x="947" y="177"/>
                  <a:pt x="946" y="180"/>
                  <a:pt x="946" y="183"/>
                </a:cubicBezTo>
                <a:cubicBezTo>
                  <a:pt x="947" y="183"/>
                  <a:pt x="947" y="183"/>
                  <a:pt x="948" y="183"/>
                </a:cubicBezTo>
                <a:cubicBezTo>
                  <a:pt x="949" y="177"/>
                  <a:pt x="951" y="170"/>
                  <a:pt x="952" y="164"/>
                </a:cubicBezTo>
                <a:close/>
                <a:moveTo>
                  <a:pt x="937" y="149"/>
                </a:moveTo>
                <a:cubicBezTo>
                  <a:pt x="937" y="148"/>
                  <a:pt x="936" y="148"/>
                  <a:pt x="936" y="147"/>
                </a:cubicBezTo>
                <a:cubicBezTo>
                  <a:pt x="934" y="152"/>
                  <a:pt x="932" y="158"/>
                  <a:pt x="930" y="163"/>
                </a:cubicBezTo>
                <a:cubicBezTo>
                  <a:pt x="929" y="163"/>
                  <a:pt x="929" y="163"/>
                  <a:pt x="929" y="163"/>
                </a:cubicBezTo>
                <a:cubicBezTo>
                  <a:pt x="930" y="157"/>
                  <a:pt x="930" y="152"/>
                  <a:pt x="931" y="145"/>
                </a:cubicBezTo>
                <a:cubicBezTo>
                  <a:pt x="924" y="159"/>
                  <a:pt x="924" y="164"/>
                  <a:pt x="932" y="171"/>
                </a:cubicBezTo>
                <a:cubicBezTo>
                  <a:pt x="934" y="164"/>
                  <a:pt x="936" y="156"/>
                  <a:pt x="937" y="149"/>
                </a:cubicBezTo>
                <a:close/>
                <a:moveTo>
                  <a:pt x="1215" y="701"/>
                </a:moveTo>
                <a:cubicBezTo>
                  <a:pt x="1207" y="693"/>
                  <a:pt x="1199" y="691"/>
                  <a:pt x="1192" y="694"/>
                </a:cubicBezTo>
                <a:cubicBezTo>
                  <a:pt x="1199" y="697"/>
                  <a:pt x="1206" y="699"/>
                  <a:pt x="1215" y="701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502859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BC4B13C-5D8F-484A-94F3-DA99D15B1D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42752449-38BD-46FD-A9FB-8A6DC6F11DA7}"/>
              </a:ext>
            </a:extLst>
          </p:cNvPr>
          <p:cNvSpPr/>
          <p:nvPr/>
        </p:nvSpPr>
        <p:spPr>
          <a:xfrm rot="16200000">
            <a:off x="8553756" y="-567996"/>
            <a:ext cx="1363367" cy="5913120"/>
          </a:xfrm>
          <a:prstGeom prst="round2SameRect">
            <a:avLst>
              <a:gd name="adj1" fmla="val 12834"/>
              <a:gd name="adj2" fmla="val 0"/>
            </a:avLst>
          </a:pr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E9EE8E9-63AB-494B-9834-5B2DD6D212C2}"/>
              </a:ext>
            </a:extLst>
          </p:cNvPr>
          <p:cNvSpPr/>
          <p:nvPr/>
        </p:nvSpPr>
        <p:spPr>
          <a:xfrm>
            <a:off x="6508459" y="3257627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1372AA-D35D-4EEF-95C0-8EBEEB6FBD01}"/>
              </a:ext>
            </a:extLst>
          </p:cNvPr>
          <p:cNvSpPr txBox="1"/>
          <p:nvPr/>
        </p:nvSpPr>
        <p:spPr>
          <a:xfrm>
            <a:off x="6983614" y="3242241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82BB0B-B169-457B-A45F-037AF018744F}"/>
              </a:ext>
            </a:extLst>
          </p:cNvPr>
          <p:cNvSpPr txBox="1"/>
          <p:nvPr/>
        </p:nvSpPr>
        <p:spPr>
          <a:xfrm>
            <a:off x="6624028" y="3365347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26E3D3E-F092-46C6-A710-63FED5FB8B40}"/>
              </a:ext>
            </a:extLst>
          </p:cNvPr>
          <p:cNvSpPr/>
          <p:nvPr/>
        </p:nvSpPr>
        <p:spPr>
          <a:xfrm>
            <a:off x="6508459" y="4035519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3406A3-67B4-41C3-813C-174CC1B6505B}"/>
              </a:ext>
            </a:extLst>
          </p:cNvPr>
          <p:cNvSpPr txBox="1"/>
          <p:nvPr/>
        </p:nvSpPr>
        <p:spPr>
          <a:xfrm>
            <a:off x="6983614" y="4020132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B429A5-E915-4AD7-97E3-11263EF0B958}"/>
              </a:ext>
            </a:extLst>
          </p:cNvPr>
          <p:cNvSpPr txBox="1"/>
          <p:nvPr/>
        </p:nvSpPr>
        <p:spPr>
          <a:xfrm>
            <a:off x="6624028" y="4143239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6D2160B-6C1E-4D64-9DE6-E54915978BC7}"/>
              </a:ext>
            </a:extLst>
          </p:cNvPr>
          <p:cNvSpPr/>
          <p:nvPr/>
        </p:nvSpPr>
        <p:spPr>
          <a:xfrm>
            <a:off x="6508459" y="4813411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BE08C8-C90B-4AE1-B5E7-992BCE3A54CB}"/>
              </a:ext>
            </a:extLst>
          </p:cNvPr>
          <p:cNvSpPr txBox="1"/>
          <p:nvPr/>
        </p:nvSpPr>
        <p:spPr>
          <a:xfrm>
            <a:off x="6983614" y="479802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324EFD-018C-4E43-9AA6-22028929A587}"/>
              </a:ext>
            </a:extLst>
          </p:cNvPr>
          <p:cNvSpPr txBox="1"/>
          <p:nvPr/>
        </p:nvSpPr>
        <p:spPr>
          <a:xfrm>
            <a:off x="6624028" y="4921131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7EA94B8-B2AD-4E9D-9E92-8D334A4629F3}"/>
              </a:ext>
            </a:extLst>
          </p:cNvPr>
          <p:cNvSpPr/>
          <p:nvPr/>
        </p:nvSpPr>
        <p:spPr>
          <a:xfrm>
            <a:off x="6508459" y="5591302"/>
            <a:ext cx="430886" cy="430886"/>
          </a:xfrm>
          <a:prstGeom prst="ellipse">
            <a:avLst/>
          </a:prstGeom>
          <a:solidFill>
            <a:srgbClr val="E3061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CC8B50-07F3-413A-B64C-92EA76D2FDE1}"/>
              </a:ext>
            </a:extLst>
          </p:cNvPr>
          <p:cNvSpPr txBox="1"/>
          <p:nvPr/>
        </p:nvSpPr>
        <p:spPr>
          <a:xfrm>
            <a:off x="6983614" y="557591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81B16-57A2-4AE4-B7C2-2268142B68CE}"/>
              </a:ext>
            </a:extLst>
          </p:cNvPr>
          <p:cNvSpPr txBox="1"/>
          <p:nvPr/>
        </p:nvSpPr>
        <p:spPr>
          <a:xfrm>
            <a:off x="6624028" y="5699023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16" name="TextBox 94">
            <a:extLst>
              <a:ext uri="{FF2B5EF4-FFF2-40B4-BE49-F238E27FC236}">
                <a16:creationId xmlns:a16="http://schemas.microsoft.com/office/drawing/2014/main" id="{5B83AF09-1ED5-4A4C-A457-510D2857D1F0}"/>
              </a:ext>
            </a:extLst>
          </p:cNvPr>
          <p:cNvSpPr txBox="1"/>
          <p:nvPr/>
        </p:nvSpPr>
        <p:spPr>
          <a:xfrm>
            <a:off x="6508460" y="1898425"/>
            <a:ext cx="3816645" cy="103310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Independence</a:t>
            </a:r>
          </a:p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293" y="1933231"/>
            <a:ext cx="6925717" cy="418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7585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Marcador de texto 4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grpSp>
        <p:nvGrpSpPr>
          <p:cNvPr id="3" name="그룹 4">
            <a:extLst>
              <a:ext uri="{FF2B5EF4-FFF2-40B4-BE49-F238E27FC236}">
                <a16:creationId xmlns:a16="http://schemas.microsoft.com/office/drawing/2014/main" id="{5247B968-85F2-4632-8535-56BA487C3DD3}"/>
              </a:ext>
            </a:extLst>
          </p:cNvPr>
          <p:cNvGrpSpPr/>
          <p:nvPr/>
        </p:nvGrpSpPr>
        <p:grpSpPr>
          <a:xfrm>
            <a:off x="6697106" y="1846120"/>
            <a:ext cx="1457816" cy="1104162"/>
            <a:chOff x="6582401" y="2034947"/>
            <a:chExt cx="1457816" cy="1104162"/>
          </a:xfrm>
        </p:grpSpPr>
        <p:grpSp>
          <p:nvGrpSpPr>
            <p:cNvPr id="4" name="Group 29">
              <a:extLst>
                <a:ext uri="{FF2B5EF4-FFF2-40B4-BE49-F238E27FC236}">
                  <a16:creationId xmlns:a16="http://schemas.microsoft.com/office/drawing/2014/main" id="{2DCC0FFB-D25D-47ED-8FC7-9742B2A998B8}"/>
                </a:ext>
              </a:extLst>
            </p:cNvPr>
            <p:cNvGrpSpPr/>
            <p:nvPr/>
          </p:nvGrpSpPr>
          <p:grpSpPr>
            <a:xfrm>
              <a:off x="6582401" y="2034947"/>
              <a:ext cx="1457816" cy="276999"/>
              <a:chOff x="5119488" y="2096796"/>
              <a:chExt cx="1457816" cy="276999"/>
            </a:xfrm>
          </p:grpSpPr>
          <p:sp>
            <p:nvSpPr>
              <p:cNvPr id="17" name="Rectangle 42">
                <a:extLst>
                  <a:ext uri="{FF2B5EF4-FFF2-40B4-BE49-F238E27FC236}">
                    <a16:creationId xmlns:a16="http://schemas.microsoft.com/office/drawing/2014/main" id="{B30F6177-7917-4273-966D-B8689023E318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TextBox 43">
                <a:extLst>
                  <a:ext uri="{FF2B5EF4-FFF2-40B4-BE49-F238E27FC236}">
                    <a16:creationId xmlns:a16="http://schemas.microsoft.com/office/drawing/2014/main" id="{B06C2CE7-68B0-4B2B-824C-3A37FC54388F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5" name="Group 30">
              <a:extLst>
                <a:ext uri="{FF2B5EF4-FFF2-40B4-BE49-F238E27FC236}">
                  <a16:creationId xmlns:a16="http://schemas.microsoft.com/office/drawing/2014/main" id="{616FAE15-3B43-4F04-B280-1434D55AEC4E}"/>
                </a:ext>
              </a:extLst>
            </p:cNvPr>
            <p:cNvGrpSpPr/>
            <p:nvPr/>
          </p:nvGrpSpPr>
          <p:grpSpPr>
            <a:xfrm>
              <a:off x="6582401" y="2241738"/>
              <a:ext cx="1457816" cy="276999"/>
              <a:chOff x="5119488" y="2096796"/>
              <a:chExt cx="1457816" cy="276999"/>
            </a:xfrm>
          </p:grpSpPr>
          <p:sp>
            <p:nvSpPr>
              <p:cNvPr id="15" name="Rectangle 40">
                <a:extLst>
                  <a:ext uri="{FF2B5EF4-FFF2-40B4-BE49-F238E27FC236}">
                    <a16:creationId xmlns:a16="http://schemas.microsoft.com/office/drawing/2014/main" id="{950D45D8-105C-4F50-B107-5071AC7B6383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TextBox 41">
                <a:extLst>
                  <a:ext uri="{FF2B5EF4-FFF2-40B4-BE49-F238E27FC236}">
                    <a16:creationId xmlns:a16="http://schemas.microsoft.com/office/drawing/2014/main" id="{4A37DD89-FF8D-4F0C-B49D-6DC9CEC9FCD6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" name="Group 31">
              <a:extLst>
                <a:ext uri="{FF2B5EF4-FFF2-40B4-BE49-F238E27FC236}">
                  <a16:creationId xmlns:a16="http://schemas.microsoft.com/office/drawing/2014/main" id="{18BDC4BE-91BB-43BE-84B4-73E1022A2921}"/>
                </a:ext>
              </a:extLst>
            </p:cNvPr>
            <p:cNvGrpSpPr/>
            <p:nvPr/>
          </p:nvGrpSpPr>
          <p:grpSpPr>
            <a:xfrm>
              <a:off x="6582401" y="2448529"/>
              <a:ext cx="1457816" cy="276999"/>
              <a:chOff x="5119488" y="2096796"/>
              <a:chExt cx="1457816" cy="276999"/>
            </a:xfrm>
          </p:grpSpPr>
          <p:sp>
            <p:nvSpPr>
              <p:cNvPr id="13" name="Rectangle 38">
                <a:extLst>
                  <a:ext uri="{FF2B5EF4-FFF2-40B4-BE49-F238E27FC236}">
                    <a16:creationId xmlns:a16="http://schemas.microsoft.com/office/drawing/2014/main" id="{C3B3C9D1-D2F0-4663-8A12-DCD3CCC21C9D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TextBox 39">
                <a:extLst>
                  <a:ext uri="{FF2B5EF4-FFF2-40B4-BE49-F238E27FC236}">
                    <a16:creationId xmlns:a16="http://schemas.microsoft.com/office/drawing/2014/main" id="{5EADDB11-FCFB-46AF-9458-473258BC6F09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7" name="Group 32">
              <a:extLst>
                <a:ext uri="{FF2B5EF4-FFF2-40B4-BE49-F238E27FC236}">
                  <a16:creationId xmlns:a16="http://schemas.microsoft.com/office/drawing/2014/main" id="{49BDBA91-381D-40F7-A5BD-C1192BF7F12B}"/>
                </a:ext>
              </a:extLst>
            </p:cNvPr>
            <p:cNvGrpSpPr/>
            <p:nvPr/>
          </p:nvGrpSpPr>
          <p:grpSpPr>
            <a:xfrm>
              <a:off x="6582401" y="2655320"/>
              <a:ext cx="1457816" cy="276999"/>
              <a:chOff x="5119488" y="2096796"/>
              <a:chExt cx="1457816" cy="276999"/>
            </a:xfrm>
          </p:grpSpPr>
          <p:sp>
            <p:nvSpPr>
              <p:cNvPr id="11" name="Rectangle 36">
                <a:extLst>
                  <a:ext uri="{FF2B5EF4-FFF2-40B4-BE49-F238E27FC236}">
                    <a16:creationId xmlns:a16="http://schemas.microsoft.com/office/drawing/2014/main" id="{0E70CA85-6B74-46CA-9F3E-74E5F0DED891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rgbClr val="F9E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" name="TextBox 37">
                <a:extLst>
                  <a:ext uri="{FF2B5EF4-FFF2-40B4-BE49-F238E27FC236}">
                    <a16:creationId xmlns:a16="http://schemas.microsoft.com/office/drawing/2014/main" id="{235CBF11-7C52-4B05-B736-F036B788DABD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8" name="Group 33">
              <a:extLst>
                <a:ext uri="{FF2B5EF4-FFF2-40B4-BE49-F238E27FC236}">
                  <a16:creationId xmlns:a16="http://schemas.microsoft.com/office/drawing/2014/main" id="{0A78D47C-82DA-49C7-B738-3BE9F0E20F48}"/>
                </a:ext>
              </a:extLst>
            </p:cNvPr>
            <p:cNvGrpSpPr/>
            <p:nvPr/>
          </p:nvGrpSpPr>
          <p:grpSpPr>
            <a:xfrm>
              <a:off x="6582401" y="2862110"/>
              <a:ext cx="1457816" cy="276999"/>
              <a:chOff x="5119488" y="2096796"/>
              <a:chExt cx="1457816" cy="276999"/>
            </a:xfrm>
          </p:grpSpPr>
          <p:sp>
            <p:nvSpPr>
              <p:cNvPr id="9" name="Rectangle 34">
                <a:extLst>
                  <a:ext uri="{FF2B5EF4-FFF2-40B4-BE49-F238E27FC236}">
                    <a16:creationId xmlns:a16="http://schemas.microsoft.com/office/drawing/2014/main" id="{64E88D42-948D-41F6-83EB-BB6090B12F1B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rgbClr val="D52B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TextBox 35">
                <a:extLst>
                  <a:ext uri="{FF2B5EF4-FFF2-40B4-BE49-F238E27FC236}">
                    <a16:creationId xmlns:a16="http://schemas.microsoft.com/office/drawing/2014/main" id="{B6B564FA-9D29-40C6-B535-8E821552233D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9" name="그룹 21">
            <a:extLst>
              <a:ext uri="{FF2B5EF4-FFF2-40B4-BE49-F238E27FC236}">
                <a16:creationId xmlns:a16="http://schemas.microsoft.com/office/drawing/2014/main" id="{74645F87-2A36-4101-AEE2-2891709D20A1}"/>
              </a:ext>
            </a:extLst>
          </p:cNvPr>
          <p:cNvGrpSpPr/>
          <p:nvPr/>
        </p:nvGrpSpPr>
        <p:grpSpPr>
          <a:xfrm>
            <a:off x="647391" y="4619506"/>
            <a:ext cx="5020197" cy="646331"/>
            <a:chOff x="959011" y="2597626"/>
            <a:chExt cx="5020197" cy="646331"/>
          </a:xfrm>
        </p:grpSpPr>
        <p:sp>
          <p:nvSpPr>
            <p:cNvPr id="20" name="TextBox 45">
              <a:extLst>
                <a:ext uri="{FF2B5EF4-FFF2-40B4-BE49-F238E27FC236}">
                  <a16:creationId xmlns:a16="http://schemas.microsoft.com/office/drawing/2014/main" id="{3CFF76D1-6F2D-4789-92CF-4798CC36D293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46">
              <a:extLst>
                <a:ext uri="{FF2B5EF4-FFF2-40B4-BE49-F238E27FC236}">
                  <a16:creationId xmlns:a16="http://schemas.microsoft.com/office/drawing/2014/main" id="{B74FF60A-2E54-4284-B629-0826FC3B5B06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22" name="Chevron 25">
              <a:extLst>
                <a:ext uri="{FF2B5EF4-FFF2-40B4-BE49-F238E27FC236}">
                  <a16:creationId xmlns:a16="http://schemas.microsoft.com/office/drawing/2014/main" id="{1D013619-AA52-4FB0-8928-6A772FE9159C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그룹 20">
            <a:extLst>
              <a:ext uri="{FF2B5EF4-FFF2-40B4-BE49-F238E27FC236}">
                <a16:creationId xmlns:a16="http://schemas.microsoft.com/office/drawing/2014/main" id="{A05D0B65-DDC6-406A-91F7-4B62A43048B1}"/>
              </a:ext>
            </a:extLst>
          </p:cNvPr>
          <p:cNvGrpSpPr/>
          <p:nvPr/>
        </p:nvGrpSpPr>
        <p:grpSpPr>
          <a:xfrm>
            <a:off x="647391" y="3679655"/>
            <a:ext cx="5020197" cy="646331"/>
            <a:chOff x="959011" y="3630156"/>
            <a:chExt cx="5020197" cy="646331"/>
          </a:xfrm>
        </p:grpSpPr>
        <p:sp>
          <p:nvSpPr>
            <p:cNvPr id="24" name="TextBox 49">
              <a:extLst>
                <a:ext uri="{FF2B5EF4-FFF2-40B4-BE49-F238E27FC236}">
                  <a16:creationId xmlns:a16="http://schemas.microsoft.com/office/drawing/2014/main" id="{D0C2D48F-A120-43E0-B5B3-C2DF3E06A26D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50">
              <a:extLst>
                <a:ext uri="{FF2B5EF4-FFF2-40B4-BE49-F238E27FC236}">
                  <a16:creationId xmlns:a16="http://schemas.microsoft.com/office/drawing/2014/main" id="{CF6016C7-ADA9-43B6-974D-CBD1A5DC0FE1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" name="Chevron 26">
              <a:extLst>
                <a:ext uri="{FF2B5EF4-FFF2-40B4-BE49-F238E27FC236}">
                  <a16:creationId xmlns:a16="http://schemas.microsoft.com/office/drawing/2014/main" id="{BC0EA14D-DCFC-4399-826B-93FD93D2EDEC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그룹 4">
            <a:extLst>
              <a:ext uri="{FF2B5EF4-FFF2-40B4-BE49-F238E27FC236}">
                <a16:creationId xmlns:a16="http://schemas.microsoft.com/office/drawing/2014/main" id="{CFA25D11-6B07-4401-A237-A6D009457ACD}"/>
              </a:ext>
            </a:extLst>
          </p:cNvPr>
          <p:cNvGrpSpPr/>
          <p:nvPr/>
        </p:nvGrpSpPr>
        <p:grpSpPr>
          <a:xfrm>
            <a:off x="647391" y="2739804"/>
            <a:ext cx="5020197" cy="646331"/>
            <a:chOff x="959011" y="4662686"/>
            <a:chExt cx="5020197" cy="646331"/>
          </a:xfrm>
        </p:grpSpPr>
        <p:sp>
          <p:nvSpPr>
            <p:cNvPr id="28" name="TextBox 53">
              <a:extLst>
                <a:ext uri="{FF2B5EF4-FFF2-40B4-BE49-F238E27FC236}">
                  <a16:creationId xmlns:a16="http://schemas.microsoft.com/office/drawing/2014/main" id="{51ECD024-0CD9-42D7-AE4F-14F531C5050D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9" name="TextBox 54">
              <a:extLst>
                <a:ext uri="{FF2B5EF4-FFF2-40B4-BE49-F238E27FC236}">
                  <a16:creationId xmlns:a16="http://schemas.microsoft.com/office/drawing/2014/main" id="{1A714BB6-27F7-434C-8920-C6E941A2054E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Chevron 27">
              <a:extLst>
                <a:ext uri="{FF2B5EF4-FFF2-40B4-BE49-F238E27FC236}">
                  <a16:creationId xmlns:a16="http://schemas.microsoft.com/office/drawing/2014/main" id="{02A0D6D9-AC63-4C03-BAA3-78F249BBEED2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그룹 3">
            <a:extLst>
              <a:ext uri="{FF2B5EF4-FFF2-40B4-BE49-F238E27FC236}">
                <a16:creationId xmlns:a16="http://schemas.microsoft.com/office/drawing/2014/main" id="{0282D5E2-1600-412A-9BEE-6E23F6F287FB}"/>
              </a:ext>
            </a:extLst>
          </p:cNvPr>
          <p:cNvGrpSpPr/>
          <p:nvPr/>
        </p:nvGrpSpPr>
        <p:grpSpPr>
          <a:xfrm>
            <a:off x="647391" y="1799953"/>
            <a:ext cx="5020197" cy="646331"/>
            <a:chOff x="959011" y="5695216"/>
            <a:chExt cx="5020197" cy="646331"/>
          </a:xfrm>
        </p:grpSpPr>
        <p:sp>
          <p:nvSpPr>
            <p:cNvPr id="32" name="TextBox 57">
              <a:extLst>
                <a:ext uri="{FF2B5EF4-FFF2-40B4-BE49-F238E27FC236}">
                  <a16:creationId xmlns:a16="http://schemas.microsoft.com/office/drawing/2014/main" id="{61293079-A5A9-4708-B362-1D2AEF9DF462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3" name="TextBox 58">
              <a:extLst>
                <a:ext uri="{FF2B5EF4-FFF2-40B4-BE49-F238E27FC236}">
                  <a16:creationId xmlns:a16="http://schemas.microsoft.com/office/drawing/2014/main" id="{8BDD37EA-FDFB-457C-8831-0656DD28C767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4" name="Chevron 28">
              <a:extLst>
                <a:ext uri="{FF2B5EF4-FFF2-40B4-BE49-F238E27FC236}">
                  <a16:creationId xmlns:a16="http://schemas.microsoft.com/office/drawing/2014/main" id="{892C033C-D888-4CB7-9B69-171B784EF80B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그룹 4">
            <a:extLst>
              <a:ext uri="{FF2B5EF4-FFF2-40B4-BE49-F238E27FC236}">
                <a16:creationId xmlns:a16="http://schemas.microsoft.com/office/drawing/2014/main" id="{73BE25A8-DAFB-48E5-9D18-56D20D0A94B8}"/>
              </a:ext>
            </a:extLst>
          </p:cNvPr>
          <p:cNvGrpSpPr/>
          <p:nvPr/>
        </p:nvGrpSpPr>
        <p:grpSpPr>
          <a:xfrm>
            <a:off x="647391" y="5559355"/>
            <a:ext cx="5020197" cy="646331"/>
            <a:chOff x="959011" y="4662686"/>
            <a:chExt cx="5020197" cy="646331"/>
          </a:xfrm>
        </p:grpSpPr>
        <p:sp>
          <p:nvSpPr>
            <p:cNvPr id="36" name="TextBox 61">
              <a:extLst>
                <a:ext uri="{FF2B5EF4-FFF2-40B4-BE49-F238E27FC236}">
                  <a16:creationId xmlns:a16="http://schemas.microsoft.com/office/drawing/2014/main" id="{2006A1DB-ACA9-4B80-AD0B-A15349B209C6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07934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rgbClr val="007934"/>
                </a:solidFill>
                <a:cs typeface="Arial" pitchFamily="34" charset="0"/>
              </a:endParaRPr>
            </a:p>
          </p:txBody>
        </p:sp>
        <p:sp>
          <p:nvSpPr>
            <p:cNvPr id="37" name="TextBox 62">
              <a:extLst>
                <a:ext uri="{FF2B5EF4-FFF2-40B4-BE49-F238E27FC236}">
                  <a16:creationId xmlns:a16="http://schemas.microsoft.com/office/drawing/2014/main" id="{11AE4F20-AE3D-4D6F-816B-F9F8B2B7E772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8" name="Chevron 27">
              <a:extLst>
                <a:ext uri="{FF2B5EF4-FFF2-40B4-BE49-F238E27FC236}">
                  <a16:creationId xmlns:a16="http://schemas.microsoft.com/office/drawing/2014/main" id="{2CE178F1-3E11-4DAC-91CD-C462D9390611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rgbClr val="0079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F949FF85-24B9-4ACB-9658-F115E6552E91}"/>
              </a:ext>
            </a:extLst>
          </p:cNvPr>
          <p:cNvGrpSpPr/>
          <p:nvPr/>
        </p:nvGrpSpPr>
        <p:grpSpPr>
          <a:xfrm>
            <a:off x="7301593" y="2546788"/>
            <a:ext cx="3725636" cy="3764853"/>
            <a:chOff x="2076450" y="2716213"/>
            <a:chExt cx="603250" cy="609600"/>
          </a:xfrm>
          <a:solidFill>
            <a:srgbClr val="007934"/>
          </a:solidFill>
        </p:grpSpPr>
        <p:sp>
          <p:nvSpPr>
            <p:cNvPr id="40" name="Freeform 12">
              <a:extLst>
                <a:ext uri="{FF2B5EF4-FFF2-40B4-BE49-F238E27FC236}">
                  <a16:creationId xmlns:a16="http://schemas.microsoft.com/office/drawing/2014/main" id="{63D87F19-98C8-4BCE-ABBF-63310D1B5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450" y="2716213"/>
              <a:ext cx="584200" cy="609600"/>
            </a:xfrm>
            <a:custGeom>
              <a:avLst/>
              <a:gdLst>
                <a:gd name="T0" fmla="*/ 689 w 1026"/>
                <a:gd name="T1" fmla="*/ 67 h 1071"/>
                <a:gd name="T2" fmla="*/ 529 w 1026"/>
                <a:gd name="T3" fmla="*/ 530 h 1071"/>
                <a:gd name="T4" fmla="*/ 1018 w 1026"/>
                <a:gd name="T5" fmla="*/ 530 h 1071"/>
                <a:gd name="T6" fmla="*/ 743 w 1026"/>
                <a:gd name="T7" fmla="*/ 973 h 1071"/>
                <a:gd name="T8" fmla="*/ 151 w 1026"/>
                <a:gd name="T9" fmla="*/ 844 h 1071"/>
                <a:gd name="T10" fmla="*/ 133 w 1026"/>
                <a:gd name="T11" fmla="*/ 239 h 1071"/>
                <a:gd name="T12" fmla="*/ 689 w 1026"/>
                <a:gd name="T13" fmla="*/ 67 h 1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6" h="1071">
                  <a:moveTo>
                    <a:pt x="689" y="67"/>
                  </a:moveTo>
                  <a:cubicBezTo>
                    <a:pt x="636" y="221"/>
                    <a:pt x="583" y="374"/>
                    <a:pt x="529" y="530"/>
                  </a:cubicBezTo>
                  <a:cubicBezTo>
                    <a:pt x="694" y="530"/>
                    <a:pt x="856" y="530"/>
                    <a:pt x="1018" y="530"/>
                  </a:cubicBezTo>
                  <a:cubicBezTo>
                    <a:pt x="1026" y="675"/>
                    <a:pt x="942" y="877"/>
                    <a:pt x="743" y="973"/>
                  </a:cubicBezTo>
                  <a:cubicBezTo>
                    <a:pt x="537" y="1071"/>
                    <a:pt x="292" y="1017"/>
                    <a:pt x="151" y="844"/>
                  </a:cubicBezTo>
                  <a:cubicBezTo>
                    <a:pt x="7" y="669"/>
                    <a:pt x="0" y="420"/>
                    <a:pt x="133" y="239"/>
                  </a:cubicBezTo>
                  <a:cubicBezTo>
                    <a:pt x="270" y="53"/>
                    <a:pt x="504" y="0"/>
                    <a:pt x="689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3">
              <a:extLst>
                <a:ext uri="{FF2B5EF4-FFF2-40B4-BE49-F238E27FC236}">
                  <a16:creationId xmlns:a16="http://schemas.microsoft.com/office/drawing/2014/main" id="{045F49F6-7B0B-464E-8FBB-4BE85CD64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5225" y="2747963"/>
              <a:ext cx="244475" cy="227013"/>
            </a:xfrm>
            <a:custGeom>
              <a:avLst/>
              <a:gdLst>
                <a:gd name="T0" fmla="*/ 0 w 430"/>
                <a:gd name="T1" fmla="*/ 399 h 399"/>
                <a:gd name="T2" fmla="*/ 137 w 430"/>
                <a:gd name="T3" fmla="*/ 0 h 399"/>
                <a:gd name="T4" fmla="*/ 423 w 430"/>
                <a:gd name="T5" fmla="*/ 399 h 399"/>
                <a:gd name="T6" fmla="*/ 0 w 430"/>
                <a:gd name="T7" fmla="*/ 39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0" h="399">
                  <a:moveTo>
                    <a:pt x="0" y="399"/>
                  </a:moveTo>
                  <a:cubicBezTo>
                    <a:pt x="46" y="264"/>
                    <a:pt x="92" y="132"/>
                    <a:pt x="137" y="0"/>
                  </a:cubicBezTo>
                  <a:cubicBezTo>
                    <a:pt x="299" y="46"/>
                    <a:pt x="430" y="223"/>
                    <a:pt x="423" y="399"/>
                  </a:cubicBezTo>
                  <a:cubicBezTo>
                    <a:pt x="283" y="399"/>
                    <a:pt x="143" y="399"/>
                    <a:pt x="0" y="3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449870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58F3E3CD-5CE0-4F18-8884-EC0EDD883F3E}"/>
              </a:ext>
            </a:extLst>
          </p:cNvPr>
          <p:cNvSpPr/>
          <p:nvPr/>
        </p:nvSpPr>
        <p:spPr>
          <a:xfrm>
            <a:off x="887669" y="358148"/>
            <a:ext cx="51259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800" b="1" dirty="0">
                <a:solidFill>
                  <a:srgbClr val="007934"/>
                </a:solidFill>
                <a:cs typeface="Arial" pitchFamily="34" charset="0"/>
              </a:rPr>
              <a:t>Simple Portfolio Presentation </a:t>
            </a:r>
          </a:p>
        </p:txBody>
      </p:sp>
      <p:sp>
        <p:nvSpPr>
          <p:cNvPr id="5" name="직사각형 12">
            <a:extLst>
              <a:ext uri="{FF2B5EF4-FFF2-40B4-BE49-F238E27FC236}">
                <a16:creationId xmlns:a16="http://schemas.microsoft.com/office/drawing/2014/main" id="{E3303A3A-0356-443B-AF16-174DBA9AF953}"/>
              </a:ext>
            </a:extLst>
          </p:cNvPr>
          <p:cNvSpPr/>
          <p:nvPr/>
        </p:nvSpPr>
        <p:spPr>
          <a:xfrm>
            <a:off x="887670" y="1927808"/>
            <a:ext cx="3668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007934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BA6477B-4932-4714-BB01-4E65287E9F8F}"/>
              </a:ext>
            </a:extLst>
          </p:cNvPr>
          <p:cNvSpPr/>
          <p:nvPr/>
        </p:nvSpPr>
        <p:spPr>
          <a:xfrm>
            <a:off x="887669" y="2389473"/>
            <a:ext cx="38370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007934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rgbClr val="007934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312EE4-D305-491C-9A48-71025730DCAA}"/>
              </a:ext>
            </a:extLst>
          </p:cNvPr>
          <p:cNvSpPr txBox="1"/>
          <p:nvPr/>
        </p:nvSpPr>
        <p:spPr>
          <a:xfrm>
            <a:off x="9333564" y="4988210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07934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rgbClr val="007934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DAA9017-85FF-4719-BEC0-AABCF69BE8D4}"/>
              </a:ext>
            </a:extLst>
          </p:cNvPr>
          <p:cNvGrpSpPr/>
          <p:nvPr/>
        </p:nvGrpSpPr>
        <p:grpSpPr>
          <a:xfrm>
            <a:off x="9333564" y="5407575"/>
            <a:ext cx="2531919" cy="945505"/>
            <a:chOff x="6565695" y="2005884"/>
            <a:chExt cx="2055606" cy="94550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54E68D7-4996-46A0-AFF7-2C6D93D76393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934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A6C7EA2-D72B-42C6-B9C7-73C050C4FBB6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93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7934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34AC498-A6CF-43FB-9EC2-7D32435D82A9}"/>
              </a:ext>
            </a:extLst>
          </p:cNvPr>
          <p:cNvSpPr txBox="1"/>
          <p:nvPr/>
        </p:nvSpPr>
        <p:spPr>
          <a:xfrm>
            <a:off x="6457125" y="4991793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07934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rgbClr val="007934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9E3174C-1851-427B-B619-E9753BF7D0C3}"/>
              </a:ext>
            </a:extLst>
          </p:cNvPr>
          <p:cNvGrpSpPr/>
          <p:nvPr/>
        </p:nvGrpSpPr>
        <p:grpSpPr>
          <a:xfrm>
            <a:off x="6457125" y="5411159"/>
            <a:ext cx="2531919" cy="945505"/>
            <a:chOff x="6565695" y="2005884"/>
            <a:chExt cx="2055606" cy="9455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020B2C-8CF1-4D70-B630-2A3352C4637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934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0C8ED8D-70B5-403C-B7BA-30778A81099A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93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7934"/>
                </a:solidFill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2239" y="382212"/>
            <a:ext cx="2814263" cy="44475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848" y="3405838"/>
            <a:ext cx="3397997" cy="294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888">
            <a:extLst>
              <a:ext uri="{FF2B5EF4-FFF2-40B4-BE49-F238E27FC236}">
                <a16:creationId xmlns:a16="http://schemas.microsoft.com/office/drawing/2014/main" id="{E3A881F3-59C4-409D-961A-ED5A7F99C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205" y="1967006"/>
            <a:ext cx="5046222" cy="3491004"/>
          </a:xfrm>
          <a:prstGeom prst="rect">
            <a:avLst/>
          </a:prstGeom>
          <a:solidFill>
            <a:srgbClr val="FFD30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Rectangle 2725">
            <a:extLst>
              <a:ext uri="{FF2B5EF4-FFF2-40B4-BE49-F238E27FC236}">
                <a16:creationId xmlns:a16="http://schemas.microsoft.com/office/drawing/2014/main" id="{15635692-9414-4E1D-81E9-2E734AFD2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919" y="2730836"/>
            <a:ext cx="4504808" cy="2472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TextBox 41">
            <a:extLst>
              <a:ext uri="{FF2B5EF4-FFF2-40B4-BE49-F238E27FC236}">
                <a16:creationId xmlns:a16="http://schemas.microsoft.com/office/drawing/2014/main" id="{60D07224-407D-44EA-93E3-C7C4D450DBD2}"/>
              </a:ext>
            </a:extLst>
          </p:cNvPr>
          <p:cNvSpPr txBox="1"/>
          <p:nvPr/>
        </p:nvSpPr>
        <p:spPr>
          <a:xfrm>
            <a:off x="981204" y="2134022"/>
            <a:ext cx="48572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500" dirty="0">
              <a:cs typeface="Arial" pitchFamily="34" charset="0"/>
            </a:endParaRPr>
          </a:p>
          <a:p>
            <a:r>
              <a:rPr lang="en-US" altLang="ko-KR" sz="1500" dirty="0"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20" name="Marcador de texto 1">
            <a:extLst>
              <a:ext uri="{FF2B5EF4-FFF2-40B4-BE49-F238E27FC236}">
                <a16:creationId xmlns:a16="http://schemas.microsoft.com/office/drawing/2014/main" id="{80AF6944-E4C3-4C7B-B71F-7A7E0D890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2203" y="488737"/>
            <a:ext cx="10544391" cy="724247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Titulo</a:t>
            </a:r>
            <a:endParaRPr lang="es-PE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5807" y="2134022"/>
            <a:ext cx="3960787" cy="370450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631215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11591" y="223320"/>
            <a:ext cx="11573197" cy="724247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rgbClr val="007934"/>
                </a:solidFill>
              </a:rPr>
              <a:t>Infographic Style</a:t>
            </a:r>
          </a:p>
        </p:txBody>
      </p:sp>
      <p:sp>
        <p:nvSpPr>
          <p:cNvPr id="3" name="자유형: 도형 55">
            <a:extLst>
              <a:ext uri="{FF2B5EF4-FFF2-40B4-BE49-F238E27FC236}">
                <a16:creationId xmlns:a16="http://schemas.microsoft.com/office/drawing/2014/main" id="{0E70EB9C-2F2C-4A48-A794-623365BCD8F7}"/>
              </a:ext>
            </a:extLst>
          </p:cNvPr>
          <p:cNvSpPr/>
          <p:nvPr/>
        </p:nvSpPr>
        <p:spPr>
          <a:xfrm rot="5400000">
            <a:off x="8637836" y="2352428"/>
            <a:ext cx="847466" cy="1305699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자유형: 도형 52">
            <a:extLst>
              <a:ext uri="{FF2B5EF4-FFF2-40B4-BE49-F238E27FC236}">
                <a16:creationId xmlns:a16="http://schemas.microsoft.com/office/drawing/2014/main" id="{C9036C80-2CDD-4FCC-BC34-0AC4F2BE8CA6}"/>
              </a:ext>
            </a:extLst>
          </p:cNvPr>
          <p:cNvSpPr/>
          <p:nvPr/>
        </p:nvSpPr>
        <p:spPr>
          <a:xfrm rot="16200000">
            <a:off x="2713771" y="2351482"/>
            <a:ext cx="847466" cy="130759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: 도형 54">
            <a:extLst>
              <a:ext uri="{FF2B5EF4-FFF2-40B4-BE49-F238E27FC236}">
                <a16:creationId xmlns:a16="http://schemas.microsoft.com/office/drawing/2014/main" id="{ECD7C31A-05A2-4A51-B331-65712D404428}"/>
              </a:ext>
            </a:extLst>
          </p:cNvPr>
          <p:cNvSpPr/>
          <p:nvPr/>
        </p:nvSpPr>
        <p:spPr>
          <a:xfrm rot="5400000">
            <a:off x="4688775" y="2351481"/>
            <a:ext cx="847466" cy="130759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rgbClr val="E121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4C1D832-A7B6-4B3D-8A12-158C6F15F20E}"/>
              </a:ext>
            </a:extLst>
          </p:cNvPr>
          <p:cNvSpPr/>
          <p:nvPr/>
        </p:nvSpPr>
        <p:spPr>
          <a:xfrm>
            <a:off x="1617623" y="2492844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EF396D-D114-4070-B328-F7369B061AD8}"/>
              </a:ext>
            </a:extLst>
          </p:cNvPr>
          <p:cNvSpPr/>
          <p:nvPr/>
        </p:nvSpPr>
        <p:spPr>
          <a:xfrm>
            <a:off x="3602689" y="2492844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rgbClr val="E121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5EF6E11-EB9C-4B37-8811-5988F0B93D9A}"/>
              </a:ext>
            </a:extLst>
          </p:cNvPr>
          <p:cNvSpPr/>
          <p:nvPr/>
        </p:nvSpPr>
        <p:spPr>
          <a:xfrm>
            <a:off x="5587755" y="2492844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3B3EACD-D7DF-42D0-9C40-765E70624CE8}"/>
              </a:ext>
            </a:extLst>
          </p:cNvPr>
          <p:cNvSpPr/>
          <p:nvPr/>
        </p:nvSpPr>
        <p:spPr>
          <a:xfrm>
            <a:off x="7572821" y="2492844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rgbClr val="0079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7C949AD-7A3A-4FD6-AF40-79FBA70692EC}"/>
              </a:ext>
            </a:extLst>
          </p:cNvPr>
          <p:cNvSpPr/>
          <p:nvPr/>
        </p:nvSpPr>
        <p:spPr>
          <a:xfrm>
            <a:off x="9557887" y="2492844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rgbClr val="0079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자유형: 도형 53">
            <a:extLst>
              <a:ext uri="{FF2B5EF4-FFF2-40B4-BE49-F238E27FC236}">
                <a16:creationId xmlns:a16="http://schemas.microsoft.com/office/drawing/2014/main" id="{37A7173F-9468-4920-94B2-9BF3C89423C8}"/>
              </a:ext>
            </a:extLst>
          </p:cNvPr>
          <p:cNvSpPr/>
          <p:nvPr/>
        </p:nvSpPr>
        <p:spPr>
          <a:xfrm rot="16200000">
            <a:off x="6663779" y="2351482"/>
            <a:ext cx="847466" cy="130759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FC7C8481-228D-4A17-A2AA-752EB9B17461}"/>
              </a:ext>
            </a:extLst>
          </p:cNvPr>
          <p:cNvSpPr>
            <a:spLocks noChangeAspect="1"/>
          </p:cNvSpPr>
          <p:nvPr/>
        </p:nvSpPr>
        <p:spPr>
          <a:xfrm rot="9900000">
            <a:off x="5942230" y="2828532"/>
            <a:ext cx="438895" cy="37275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46DB564C-93D4-4723-9FA0-E4A08957BE5E}"/>
              </a:ext>
            </a:extLst>
          </p:cNvPr>
          <p:cNvSpPr/>
          <p:nvPr/>
        </p:nvSpPr>
        <p:spPr>
          <a:xfrm>
            <a:off x="3933223" y="2807088"/>
            <a:ext cx="390324" cy="33684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Block Arc 25">
            <a:extLst>
              <a:ext uri="{FF2B5EF4-FFF2-40B4-BE49-F238E27FC236}">
                <a16:creationId xmlns:a16="http://schemas.microsoft.com/office/drawing/2014/main" id="{5F59BAF4-3D6A-486B-98F1-4FC41412A43B}"/>
              </a:ext>
            </a:extLst>
          </p:cNvPr>
          <p:cNvSpPr>
            <a:spLocks noChangeAspect="1"/>
          </p:cNvSpPr>
          <p:nvPr/>
        </p:nvSpPr>
        <p:spPr>
          <a:xfrm>
            <a:off x="1968803" y="2778085"/>
            <a:ext cx="314518" cy="45438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54B881D5-2EFA-4818-88A1-9677FD6267D7}"/>
              </a:ext>
            </a:extLst>
          </p:cNvPr>
          <p:cNvSpPr>
            <a:spLocks noChangeAspect="1"/>
          </p:cNvSpPr>
          <p:nvPr/>
        </p:nvSpPr>
        <p:spPr>
          <a:xfrm>
            <a:off x="9892106" y="2807088"/>
            <a:ext cx="393095" cy="39637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Freeform 53">
            <a:extLst>
              <a:ext uri="{FF2B5EF4-FFF2-40B4-BE49-F238E27FC236}">
                <a16:creationId xmlns:a16="http://schemas.microsoft.com/office/drawing/2014/main" id="{0E23F9B1-717A-4FC8-BE7A-8E4845CAABBB}"/>
              </a:ext>
            </a:extLst>
          </p:cNvPr>
          <p:cNvSpPr/>
          <p:nvPr/>
        </p:nvSpPr>
        <p:spPr>
          <a:xfrm>
            <a:off x="7899828" y="2787795"/>
            <a:ext cx="424247" cy="43496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" name="Group 5">
            <a:extLst>
              <a:ext uri="{FF2B5EF4-FFF2-40B4-BE49-F238E27FC236}">
                <a16:creationId xmlns:a16="http://schemas.microsoft.com/office/drawing/2014/main" id="{76304F50-00D1-4721-B78C-7B74306B32BD}"/>
              </a:ext>
            </a:extLst>
          </p:cNvPr>
          <p:cNvGrpSpPr/>
          <p:nvPr/>
        </p:nvGrpSpPr>
        <p:grpSpPr>
          <a:xfrm>
            <a:off x="1002027" y="3958624"/>
            <a:ext cx="2248070" cy="1271137"/>
            <a:chOff x="2676933" y="3348115"/>
            <a:chExt cx="1550267" cy="127113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302697-B29F-49D5-82EC-AF904CF8B1F0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FAC3538-849D-4847-84EF-C6F7369FD0E0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5">
            <a:extLst>
              <a:ext uri="{FF2B5EF4-FFF2-40B4-BE49-F238E27FC236}">
                <a16:creationId xmlns:a16="http://schemas.microsoft.com/office/drawing/2014/main" id="{099AA2E7-B130-4976-91E2-809A9E7F94F8}"/>
              </a:ext>
            </a:extLst>
          </p:cNvPr>
          <p:cNvGrpSpPr/>
          <p:nvPr/>
        </p:nvGrpSpPr>
        <p:grpSpPr>
          <a:xfrm>
            <a:off x="2988091" y="4974287"/>
            <a:ext cx="2248070" cy="1271137"/>
            <a:chOff x="2676933" y="3348115"/>
            <a:chExt cx="1550267" cy="127113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26CB496-B784-4BF7-81F2-82F5F12AF5FE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C3CFD96-4416-4B10-A16D-A2BC7D53C6A5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5">
            <a:extLst>
              <a:ext uri="{FF2B5EF4-FFF2-40B4-BE49-F238E27FC236}">
                <a16:creationId xmlns:a16="http://schemas.microsoft.com/office/drawing/2014/main" id="{64368AA0-2212-4363-BA40-EFCAEF9BDC2E}"/>
              </a:ext>
            </a:extLst>
          </p:cNvPr>
          <p:cNvGrpSpPr/>
          <p:nvPr/>
        </p:nvGrpSpPr>
        <p:grpSpPr>
          <a:xfrm>
            <a:off x="4974155" y="3958624"/>
            <a:ext cx="2248070" cy="1271137"/>
            <a:chOff x="2676933" y="3348115"/>
            <a:chExt cx="1550267" cy="127113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1CEB4A6-0AAA-4C4E-B9F2-5BD9BA77C47F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47A15A0-3CA6-4F4B-9411-E7FBF7B3811E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5">
            <a:extLst>
              <a:ext uri="{FF2B5EF4-FFF2-40B4-BE49-F238E27FC236}">
                <a16:creationId xmlns:a16="http://schemas.microsoft.com/office/drawing/2014/main" id="{8B0C1FC6-4BAC-4EE2-99FF-9C70DD5A8A28}"/>
              </a:ext>
            </a:extLst>
          </p:cNvPr>
          <p:cNvGrpSpPr/>
          <p:nvPr/>
        </p:nvGrpSpPr>
        <p:grpSpPr>
          <a:xfrm>
            <a:off x="6960219" y="4974287"/>
            <a:ext cx="2248070" cy="1271137"/>
            <a:chOff x="2676933" y="3348115"/>
            <a:chExt cx="1550267" cy="127113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F3B6086-1A3C-4445-BA52-587D99784187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FAC57EA-75F6-4A92-A5AD-36C03AB5B0B7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5">
            <a:extLst>
              <a:ext uri="{FF2B5EF4-FFF2-40B4-BE49-F238E27FC236}">
                <a16:creationId xmlns:a16="http://schemas.microsoft.com/office/drawing/2014/main" id="{C6B27BFF-E264-4B51-9791-A2670807AEFF}"/>
              </a:ext>
            </a:extLst>
          </p:cNvPr>
          <p:cNvGrpSpPr/>
          <p:nvPr/>
        </p:nvGrpSpPr>
        <p:grpSpPr>
          <a:xfrm>
            <a:off x="8946285" y="3958624"/>
            <a:ext cx="2248070" cy="1271137"/>
            <a:chOff x="2676933" y="3348115"/>
            <a:chExt cx="1550267" cy="127113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14AA6E2-1F91-44B5-86C5-35AE1A5E0EB6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5FDF419-5B75-4019-A85D-42155153CFD2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62"/>
            <a:ext cx="11573197" cy="724247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rgbClr val="007934"/>
                </a:solidFill>
              </a:rPr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16A06C-BBD9-4249-8374-B746EE06E1ED}"/>
              </a:ext>
            </a:extLst>
          </p:cNvPr>
          <p:cNvSpPr/>
          <p:nvPr/>
        </p:nvSpPr>
        <p:spPr>
          <a:xfrm>
            <a:off x="0" y="1840465"/>
            <a:ext cx="4396383" cy="695785"/>
          </a:xfrm>
          <a:prstGeom prst="rect">
            <a:avLst/>
          </a:prstGeom>
          <a:solidFill>
            <a:srgbClr val="C815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D84D17-811C-4DB3-B6CD-FA6F96D409EC}"/>
              </a:ext>
            </a:extLst>
          </p:cNvPr>
          <p:cNvSpPr/>
          <p:nvPr/>
        </p:nvSpPr>
        <p:spPr>
          <a:xfrm>
            <a:off x="0" y="2732046"/>
            <a:ext cx="4396383" cy="695785"/>
          </a:xfrm>
          <a:prstGeom prst="rect">
            <a:avLst/>
          </a:prstGeom>
          <a:solidFill>
            <a:srgbClr val="F9E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5CA143-5154-4765-8E5E-58C649AD4072}"/>
              </a:ext>
            </a:extLst>
          </p:cNvPr>
          <p:cNvSpPr/>
          <p:nvPr/>
        </p:nvSpPr>
        <p:spPr>
          <a:xfrm>
            <a:off x="0" y="3623627"/>
            <a:ext cx="4396383" cy="695785"/>
          </a:xfrm>
          <a:prstGeom prst="rect">
            <a:avLst/>
          </a:pr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8E191E-F724-4E1B-B6D2-802EC4E3DC36}"/>
              </a:ext>
            </a:extLst>
          </p:cNvPr>
          <p:cNvSpPr/>
          <p:nvPr/>
        </p:nvSpPr>
        <p:spPr>
          <a:xfrm>
            <a:off x="0" y="4515208"/>
            <a:ext cx="4396383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AA4243-8467-4E3B-A5FB-6B276A4B6040}"/>
              </a:ext>
            </a:extLst>
          </p:cNvPr>
          <p:cNvSpPr/>
          <p:nvPr/>
        </p:nvSpPr>
        <p:spPr>
          <a:xfrm>
            <a:off x="0" y="5406788"/>
            <a:ext cx="4396383" cy="695785"/>
          </a:xfrm>
          <a:prstGeom prst="rect">
            <a:avLst/>
          </a:pr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A2F5BFF-A54F-4379-8CEE-72459B6EB42B}"/>
              </a:ext>
            </a:extLst>
          </p:cNvPr>
          <p:cNvSpPr/>
          <p:nvPr/>
        </p:nvSpPr>
        <p:spPr>
          <a:xfrm>
            <a:off x="4034951" y="1860756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D52B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127592F-8807-41F9-ACD1-1549968C8BA8}"/>
              </a:ext>
            </a:extLst>
          </p:cNvPr>
          <p:cNvSpPr/>
          <p:nvPr/>
        </p:nvSpPr>
        <p:spPr>
          <a:xfrm>
            <a:off x="4034951" y="2752337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9E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A1DBDE9-BF9C-4E90-8607-D95D39CB5A5B}"/>
              </a:ext>
            </a:extLst>
          </p:cNvPr>
          <p:cNvSpPr/>
          <p:nvPr/>
        </p:nvSpPr>
        <p:spPr>
          <a:xfrm>
            <a:off x="4034951" y="3643918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FAA93B4-7738-400A-89CC-B5498559ADCA}"/>
              </a:ext>
            </a:extLst>
          </p:cNvPr>
          <p:cNvSpPr/>
          <p:nvPr/>
        </p:nvSpPr>
        <p:spPr>
          <a:xfrm>
            <a:off x="4034951" y="4535499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6CD07D-3F6E-4B58-91E3-C662205918A6}"/>
              </a:ext>
            </a:extLst>
          </p:cNvPr>
          <p:cNvSpPr/>
          <p:nvPr/>
        </p:nvSpPr>
        <p:spPr>
          <a:xfrm>
            <a:off x="4043743" y="5427080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C88DD7-6FBC-4CA5-B905-62FD6914D7F1}"/>
              </a:ext>
            </a:extLst>
          </p:cNvPr>
          <p:cNvSpPr txBox="1"/>
          <p:nvPr/>
        </p:nvSpPr>
        <p:spPr>
          <a:xfrm>
            <a:off x="1028699" y="1957356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712C3F-7987-42FB-8293-6E8E90881F41}"/>
              </a:ext>
            </a:extLst>
          </p:cNvPr>
          <p:cNvSpPr txBox="1"/>
          <p:nvPr/>
        </p:nvSpPr>
        <p:spPr>
          <a:xfrm>
            <a:off x="1028699" y="2840187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E404F0-A4AF-4BB8-AC55-49EF0759161C}"/>
              </a:ext>
            </a:extLst>
          </p:cNvPr>
          <p:cNvSpPr txBox="1"/>
          <p:nvPr/>
        </p:nvSpPr>
        <p:spPr>
          <a:xfrm>
            <a:off x="1028699" y="3723018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94276F-2566-46D6-999C-7726A9396D91}"/>
              </a:ext>
            </a:extLst>
          </p:cNvPr>
          <p:cNvSpPr txBox="1"/>
          <p:nvPr/>
        </p:nvSpPr>
        <p:spPr>
          <a:xfrm>
            <a:off x="1028699" y="4605849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14F380-A943-4673-AB1B-DF6FCBF450A7}"/>
              </a:ext>
            </a:extLst>
          </p:cNvPr>
          <p:cNvSpPr txBox="1"/>
          <p:nvPr/>
        </p:nvSpPr>
        <p:spPr>
          <a:xfrm>
            <a:off x="1028699" y="5523848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C90BE2F-D2CD-4252-B6CC-0C1D7E9688D2}"/>
              </a:ext>
            </a:extLst>
          </p:cNvPr>
          <p:cNvGrpSpPr/>
          <p:nvPr/>
        </p:nvGrpSpPr>
        <p:grpSpPr>
          <a:xfrm>
            <a:off x="4910404" y="1820498"/>
            <a:ext cx="2808000" cy="664784"/>
            <a:chOff x="6210996" y="1433695"/>
            <a:chExt cx="1712589" cy="47294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6ACF0DD-DF83-4624-A12B-71BD22FA4044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5F7E3F9-356E-4CDF-B644-0342140FE413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87F9A19-3371-4EFB-99FB-B5B697F4192C}"/>
              </a:ext>
            </a:extLst>
          </p:cNvPr>
          <p:cNvGrpSpPr/>
          <p:nvPr/>
        </p:nvGrpSpPr>
        <p:grpSpPr>
          <a:xfrm>
            <a:off x="4910404" y="2709906"/>
            <a:ext cx="2808000" cy="664784"/>
            <a:chOff x="6210996" y="1433695"/>
            <a:chExt cx="1712589" cy="4729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9AFA7B-C5CA-435B-9D3A-9DC034CE5015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6A402B2-B22F-415C-9E66-17ED2167EBDC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A69601B-2C75-49FC-9EC3-442885D8FC8B}"/>
              </a:ext>
            </a:extLst>
          </p:cNvPr>
          <p:cNvGrpSpPr/>
          <p:nvPr/>
        </p:nvGrpSpPr>
        <p:grpSpPr>
          <a:xfrm>
            <a:off x="4910404" y="3599314"/>
            <a:ext cx="2808000" cy="664784"/>
            <a:chOff x="6210996" y="1433695"/>
            <a:chExt cx="1712589" cy="47294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31FCD78-ADE2-48D0-84DF-A0252EB2B027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154DFA1-D89F-4FFA-AF99-751A1A708FE4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A81FFFF-C03B-4B83-BE5B-AC0D729E5308}"/>
              </a:ext>
            </a:extLst>
          </p:cNvPr>
          <p:cNvGrpSpPr/>
          <p:nvPr/>
        </p:nvGrpSpPr>
        <p:grpSpPr>
          <a:xfrm>
            <a:off x="4910404" y="4488722"/>
            <a:ext cx="2808000" cy="664784"/>
            <a:chOff x="6210996" y="1433695"/>
            <a:chExt cx="1712589" cy="47294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63563EF-9F51-4752-8639-630872D9E91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10CD3B6-B63E-4091-814A-DFD59CE4B8A0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D875464-32D2-4BB0-8C0F-2896A967EA01}"/>
              </a:ext>
            </a:extLst>
          </p:cNvPr>
          <p:cNvGrpSpPr/>
          <p:nvPr/>
        </p:nvGrpSpPr>
        <p:grpSpPr>
          <a:xfrm>
            <a:off x="4910404" y="5378130"/>
            <a:ext cx="2808000" cy="664784"/>
            <a:chOff x="6210996" y="1433695"/>
            <a:chExt cx="1712589" cy="4729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E3BA990-1E16-428D-9F7C-7A792E7BA3E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2B0345D-BD7E-4BD6-B84D-117A12E4B184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Freeform 8">
            <a:extLst>
              <a:ext uri="{FF2B5EF4-FFF2-40B4-BE49-F238E27FC236}">
                <a16:creationId xmlns:a16="http://schemas.microsoft.com/office/drawing/2014/main" id="{74B32DA5-2E85-4423-A591-9F4B3233B35E}"/>
              </a:ext>
            </a:extLst>
          </p:cNvPr>
          <p:cNvSpPr>
            <a:spLocks noEditPoints="1"/>
          </p:cNvSpPr>
          <p:nvPr/>
        </p:nvSpPr>
        <p:spPr bwMode="auto">
          <a:xfrm>
            <a:off x="8056646" y="1589212"/>
            <a:ext cx="3300484" cy="4729276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" name="타원 55">
            <a:extLst>
              <a:ext uri="{FF2B5EF4-FFF2-40B4-BE49-F238E27FC236}">
                <a16:creationId xmlns:a16="http://schemas.microsoft.com/office/drawing/2014/main" id="{1E3C7941-837A-4B09-82D2-570680BE5B9E}"/>
              </a:ext>
            </a:extLst>
          </p:cNvPr>
          <p:cNvSpPr/>
          <p:nvPr/>
        </p:nvSpPr>
        <p:spPr>
          <a:xfrm>
            <a:off x="8459926" y="1589212"/>
            <a:ext cx="768503" cy="768503"/>
          </a:xfrm>
          <a:prstGeom prst="ellipse">
            <a:avLst/>
          </a:prstGeom>
          <a:solidFill>
            <a:srgbClr val="D52B1E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56">
            <a:extLst>
              <a:ext uri="{FF2B5EF4-FFF2-40B4-BE49-F238E27FC236}">
                <a16:creationId xmlns:a16="http://schemas.microsoft.com/office/drawing/2014/main" id="{A36B2E74-A0E5-400B-9B2C-C06232ACB9F0}"/>
              </a:ext>
            </a:extLst>
          </p:cNvPr>
          <p:cNvSpPr/>
          <p:nvPr/>
        </p:nvSpPr>
        <p:spPr>
          <a:xfrm>
            <a:off x="9846465" y="2604418"/>
            <a:ext cx="1454866" cy="1454866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57">
            <a:extLst>
              <a:ext uri="{FF2B5EF4-FFF2-40B4-BE49-F238E27FC236}">
                <a16:creationId xmlns:a16="http://schemas.microsoft.com/office/drawing/2014/main" id="{784B372F-49F8-416D-ADBF-37C2A8954D3B}"/>
              </a:ext>
            </a:extLst>
          </p:cNvPr>
          <p:cNvSpPr/>
          <p:nvPr/>
        </p:nvSpPr>
        <p:spPr>
          <a:xfrm>
            <a:off x="8780209" y="3514585"/>
            <a:ext cx="1020914" cy="1020914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58">
            <a:extLst>
              <a:ext uri="{FF2B5EF4-FFF2-40B4-BE49-F238E27FC236}">
                <a16:creationId xmlns:a16="http://schemas.microsoft.com/office/drawing/2014/main" id="{423C2A67-826F-4CD8-B443-F1D6C14E33C1}"/>
              </a:ext>
            </a:extLst>
          </p:cNvPr>
          <p:cNvSpPr/>
          <p:nvPr/>
        </p:nvSpPr>
        <p:spPr>
          <a:xfrm>
            <a:off x="8938283" y="4605849"/>
            <a:ext cx="1345469" cy="1345469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59">
            <a:extLst>
              <a:ext uri="{FF2B5EF4-FFF2-40B4-BE49-F238E27FC236}">
                <a16:creationId xmlns:a16="http://schemas.microsoft.com/office/drawing/2014/main" id="{DA0A3727-3976-450F-B23D-06511EED2E1B}"/>
              </a:ext>
            </a:extLst>
          </p:cNvPr>
          <p:cNvSpPr/>
          <p:nvPr/>
        </p:nvSpPr>
        <p:spPr>
          <a:xfrm>
            <a:off x="8119375" y="2634324"/>
            <a:ext cx="623918" cy="623918"/>
          </a:xfrm>
          <a:prstGeom prst="ellipse">
            <a:avLst/>
          </a:prstGeom>
          <a:solidFill>
            <a:srgbClr val="00793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1D295510-2680-4052-AF7A-C6D98EF23F14}"/>
              </a:ext>
            </a:extLst>
          </p:cNvPr>
          <p:cNvSpPr/>
          <p:nvPr/>
        </p:nvSpPr>
        <p:spPr>
          <a:xfrm rot="2700000">
            <a:off x="4250452" y="4634409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DC315C3B-8D71-42F7-B971-26C832835B07}"/>
              </a:ext>
            </a:extLst>
          </p:cNvPr>
          <p:cNvSpPr/>
          <p:nvPr/>
        </p:nvSpPr>
        <p:spPr>
          <a:xfrm>
            <a:off x="4215945" y="5586538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7A6CDA43-BD38-44C4-B8C7-D1102DF72911}"/>
              </a:ext>
            </a:extLst>
          </p:cNvPr>
          <p:cNvSpPr/>
          <p:nvPr/>
        </p:nvSpPr>
        <p:spPr>
          <a:xfrm>
            <a:off x="4183813" y="3791856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9FD8B9B6-4699-4AF5-A64F-20ED8A3562D5}"/>
              </a:ext>
            </a:extLst>
          </p:cNvPr>
          <p:cNvSpPr/>
          <p:nvPr/>
        </p:nvSpPr>
        <p:spPr>
          <a:xfrm>
            <a:off x="4210396" y="2934251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D52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Block Arc 10">
            <a:extLst>
              <a:ext uri="{FF2B5EF4-FFF2-40B4-BE49-F238E27FC236}">
                <a16:creationId xmlns:a16="http://schemas.microsoft.com/office/drawing/2014/main" id="{6B0DA154-69E9-4D2C-B5EE-23717E997F46}"/>
              </a:ext>
            </a:extLst>
          </p:cNvPr>
          <p:cNvSpPr/>
          <p:nvPr/>
        </p:nvSpPr>
        <p:spPr>
          <a:xfrm>
            <a:off x="4171911" y="2059426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D52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0B91A251-2C79-4554-B8F5-5F19F5E1F2B8}"/>
              </a:ext>
            </a:extLst>
          </p:cNvPr>
          <p:cNvSpPr/>
          <p:nvPr/>
        </p:nvSpPr>
        <p:spPr>
          <a:xfrm>
            <a:off x="9444637" y="5153506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7">
            <a:extLst>
              <a:ext uri="{FF2B5EF4-FFF2-40B4-BE49-F238E27FC236}">
                <a16:creationId xmlns:a16="http://schemas.microsoft.com/office/drawing/2014/main" id="{61F6896F-F108-4EC2-A269-BBD9AE82C20D}"/>
              </a:ext>
            </a:extLst>
          </p:cNvPr>
          <p:cNvSpPr/>
          <p:nvPr/>
        </p:nvSpPr>
        <p:spPr>
          <a:xfrm>
            <a:off x="9108220" y="3842596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B5BE70AC-412F-4C98-9662-26C194B3CE7A}"/>
              </a:ext>
            </a:extLst>
          </p:cNvPr>
          <p:cNvSpPr/>
          <p:nvPr/>
        </p:nvSpPr>
        <p:spPr>
          <a:xfrm>
            <a:off x="8285873" y="2801779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Block Arc 10">
            <a:extLst>
              <a:ext uri="{FF2B5EF4-FFF2-40B4-BE49-F238E27FC236}">
                <a16:creationId xmlns:a16="http://schemas.microsoft.com/office/drawing/2014/main" id="{68EB7EC9-CE0C-4BA2-9A0E-73CE167E2F2C}"/>
              </a:ext>
            </a:extLst>
          </p:cNvPr>
          <p:cNvSpPr/>
          <p:nvPr/>
        </p:nvSpPr>
        <p:spPr>
          <a:xfrm>
            <a:off x="8635736" y="1840465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Rectangle 16">
            <a:extLst>
              <a:ext uri="{FF2B5EF4-FFF2-40B4-BE49-F238E27FC236}">
                <a16:creationId xmlns:a16="http://schemas.microsoft.com/office/drawing/2014/main" id="{CFA6BBF8-FFC2-4438-A7EF-CE84C5DEA56A}"/>
              </a:ext>
            </a:extLst>
          </p:cNvPr>
          <p:cNvSpPr/>
          <p:nvPr/>
        </p:nvSpPr>
        <p:spPr>
          <a:xfrm rot="2700000">
            <a:off x="10538111" y="3091026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CAB7BB-6812-42E3-93F4-170B6507F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8677" y="162659"/>
            <a:ext cx="10544391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E559DE-2D7F-428C-9062-2E0C80FD8BAA}"/>
              </a:ext>
            </a:extLst>
          </p:cNvPr>
          <p:cNvSpPr txBox="1"/>
          <p:nvPr/>
        </p:nvSpPr>
        <p:spPr>
          <a:xfrm>
            <a:off x="6018115" y="2408920"/>
            <a:ext cx="55167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grpSp>
        <p:nvGrpSpPr>
          <p:cNvPr id="8" name="그룹 6">
            <a:extLst>
              <a:ext uri="{FF2B5EF4-FFF2-40B4-BE49-F238E27FC236}">
                <a16:creationId xmlns:a16="http://schemas.microsoft.com/office/drawing/2014/main" id="{ECAA630B-3D62-430B-ABE0-D672BE72FC13}"/>
              </a:ext>
            </a:extLst>
          </p:cNvPr>
          <p:cNvGrpSpPr/>
          <p:nvPr/>
        </p:nvGrpSpPr>
        <p:grpSpPr>
          <a:xfrm>
            <a:off x="6206612" y="5083320"/>
            <a:ext cx="1387252" cy="1320245"/>
            <a:chOff x="1730330" y="5175558"/>
            <a:chExt cx="1742087" cy="132024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8E192F2-E688-4092-8981-DDDFE45719EA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207AE2-32F4-4B35-9C1A-B59F1BFF48F7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2" name="그룹 6">
            <a:extLst>
              <a:ext uri="{FF2B5EF4-FFF2-40B4-BE49-F238E27FC236}">
                <a16:creationId xmlns:a16="http://schemas.microsoft.com/office/drawing/2014/main" id="{B11B2702-B26E-47D7-8B8B-7A52CCC18082}"/>
              </a:ext>
            </a:extLst>
          </p:cNvPr>
          <p:cNvGrpSpPr/>
          <p:nvPr/>
        </p:nvGrpSpPr>
        <p:grpSpPr>
          <a:xfrm>
            <a:off x="8177132" y="5083320"/>
            <a:ext cx="1387252" cy="1320245"/>
            <a:chOff x="1730330" y="5175558"/>
            <a:chExt cx="1742087" cy="132024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9CF2803-D87D-4193-A762-FB3598CA4BEA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778083-DCF0-47BF-857C-8EDA191FB112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6" name="그룹 6">
            <a:extLst>
              <a:ext uri="{FF2B5EF4-FFF2-40B4-BE49-F238E27FC236}">
                <a16:creationId xmlns:a16="http://schemas.microsoft.com/office/drawing/2014/main" id="{30BFEA4D-5664-46E3-A9AA-06B9BF690B4A}"/>
              </a:ext>
            </a:extLst>
          </p:cNvPr>
          <p:cNvGrpSpPr/>
          <p:nvPr/>
        </p:nvGrpSpPr>
        <p:grpSpPr>
          <a:xfrm>
            <a:off x="10147652" y="5083320"/>
            <a:ext cx="1387252" cy="1320245"/>
            <a:chOff x="1730330" y="5175558"/>
            <a:chExt cx="1742087" cy="132024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0603444-1724-4ABF-BB64-9BC76B50B343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E796295-6C05-45B1-9506-9DBCE805E1CE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2A1F6C4F-EA54-4EA0-B7EE-F137B39C3CEA}"/>
              </a:ext>
            </a:extLst>
          </p:cNvPr>
          <p:cNvSpPr txBox="1">
            <a:spLocks/>
          </p:cNvSpPr>
          <p:nvPr/>
        </p:nvSpPr>
        <p:spPr>
          <a:xfrm>
            <a:off x="6018115" y="1503639"/>
            <a:ext cx="5516789" cy="8244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rgbClr val="C00000"/>
                </a:solidFill>
                <a:cs typeface="Arial" pitchFamily="34" charset="0"/>
              </a:rPr>
              <a:t>We Create Quality Professional </a:t>
            </a:r>
            <a:endParaRPr lang="ko-KR" altLang="en-US" sz="2800" dirty="0">
              <a:solidFill>
                <a:srgbClr val="C00000"/>
              </a:solidFill>
              <a:cs typeface="Arial" pitchFamily="34" charset="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rgbClr val="C00000"/>
                </a:solidFill>
                <a:cs typeface="Arial" pitchFamily="34" charset="0"/>
              </a:rPr>
              <a:t>PPT Presentation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6612" y="4487169"/>
            <a:ext cx="653188" cy="388240"/>
          </a:xfrm>
          <a:prstGeom prst="rect">
            <a:avLst/>
          </a:prstGeom>
        </p:spPr>
      </p:pic>
      <p:pic>
        <p:nvPicPr>
          <p:cNvPr id="70" name="Imagen 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8655" y="4521675"/>
            <a:ext cx="653188" cy="388240"/>
          </a:xfrm>
          <a:prstGeom prst="rect">
            <a:avLst/>
          </a:prstGeom>
        </p:spPr>
      </p:pic>
      <p:pic>
        <p:nvPicPr>
          <p:cNvPr id="71" name="Imagen 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698" y="4521675"/>
            <a:ext cx="653188" cy="38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13FE1019-8D9C-4D4A-8AED-63798ADB5C52}"/>
              </a:ext>
            </a:extLst>
          </p:cNvPr>
          <p:cNvSpPr/>
          <p:nvPr/>
        </p:nvSpPr>
        <p:spPr>
          <a:xfrm>
            <a:off x="4093027" y="1767843"/>
            <a:ext cx="4267200" cy="4267200"/>
          </a:xfrm>
          <a:prstGeom prst="blockArc">
            <a:avLst>
              <a:gd name="adj1" fmla="val 28244"/>
              <a:gd name="adj2" fmla="val 16246200"/>
              <a:gd name="adj3" fmla="val 1203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A4DAF23A-0A3F-4A62-A6EA-14580DDDFFF3}"/>
              </a:ext>
            </a:extLst>
          </p:cNvPr>
          <p:cNvSpPr/>
          <p:nvPr/>
        </p:nvSpPr>
        <p:spPr>
          <a:xfrm rot="5400000">
            <a:off x="6024938" y="1715464"/>
            <a:ext cx="1030398" cy="888274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DB4765B-BBCA-42EF-872E-4EB9C2684434}"/>
              </a:ext>
            </a:extLst>
          </p:cNvPr>
          <p:cNvGrpSpPr/>
          <p:nvPr/>
        </p:nvGrpSpPr>
        <p:grpSpPr>
          <a:xfrm>
            <a:off x="4912893" y="2411359"/>
            <a:ext cx="2627469" cy="2881534"/>
            <a:chOff x="3985343" y="1571406"/>
            <a:chExt cx="4267200" cy="4679821"/>
          </a:xfrm>
          <a:solidFill>
            <a:schemeClr val="accent2"/>
          </a:solidFill>
        </p:grpSpPr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2A04BB9F-2B7A-4401-AB05-A394BD4F5A61}"/>
                </a:ext>
              </a:extLst>
            </p:cNvPr>
            <p:cNvSpPr/>
            <p:nvPr/>
          </p:nvSpPr>
          <p:spPr>
            <a:xfrm flipH="1">
              <a:off x="3985343" y="1984026"/>
              <a:ext cx="4267200" cy="4267201"/>
            </a:xfrm>
            <a:prstGeom prst="blockArc">
              <a:avLst>
                <a:gd name="adj1" fmla="val 21333366"/>
                <a:gd name="adj2" fmla="val 16220260"/>
                <a:gd name="adj3" fmla="val 196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61196DAC-20BD-45CF-A63B-529C74C91262}"/>
                </a:ext>
              </a:extLst>
            </p:cNvPr>
            <p:cNvSpPr/>
            <p:nvPr/>
          </p:nvSpPr>
          <p:spPr>
            <a:xfrm rot="16200000" flipH="1">
              <a:off x="4560914" y="1686816"/>
              <a:ext cx="1673438" cy="144261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8E1730D-9FF9-4A7A-986E-972CD646F635}"/>
              </a:ext>
            </a:extLst>
          </p:cNvPr>
          <p:cNvGrpSpPr/>
          <p:nvPr/>
        </p:nvGrpSpPr>
        <p:grpSpPr>
          <a:xfrm>
            <a:off x="714101" y="4919970"/>
            <a:ext cx="3231676" cy="1298399"/>
            <a:chOff x="1576251" y="1665296"/>
            <a:chExt cx="3231676" cy="129839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E5961A9-6965-41D8-A47B-44FE01A82C5E}"/>
                </a:ext>
              </a:extLst>
            </p:cNvPr>
            <p:cNvSpPr txBox="1"/>
            <p:nvPr/>
          </p:nvSpPr>
          <p:spPr>
            <a:xfrm>
              <a:off x="3333750" y="1665296"/>
              <a:ext cx="1474177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5AFF430-5320-462F-A096-1E0B352FF341}"/>
                </a:ext>
              </a:extLst>
            </p:cNvPr>
            <p:cNvSpPr txBox="1"/>
            <p:nvPr/>
          </p:nvSpPr>
          <p:spPr>
            <a:xfrm>
              <a:off x="1576251" y="1948032"/>
              <a:ext cx="323167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9AF0DB3-E7BD-4F60-BC17-B0150BC04DB9}"/>
              </a:ext>
            </a:extLst>
          </p:cNvPr>
          <p:cNvGrpSpPr/>
          <p:nvPr/>
        </p:nvGrpSpPr>
        <p:grpSpPr>
          <a:xfrm>
            <a:off x="8507477" y="1762158"/>
            <a:ext cx="3346858" cy="1298399"/>
            <a:chOff x="7355977" y="4860819"/>
            <a:chExt cx="3346858" cy="129839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6D09FB0-A72E-4659-9735-67E43DDCF149}"/>
                </a:ext>
              </a:extLst>
            </p:cNvPr>
            <p:cNvSpPr txBox="1"/>
            <p:nvPr/>
          </p:nvSpPr>
          <p:spPr>
            <a:xfrm>
              <a:off x="7355978" y="4860819"/>
              <a:ext cx="1492747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A617810-6DD3-4F1A-8654-D33D2B1EE70C}"/>
                </a:ext>
              </a:extLst>
            </p:cNvPr>
            <p:cNvSpPr txBox="1"/>
            <p:nvPr/>
          </p:nvSpPr>
          <p:spPr>
            <a:xfrm>
              <a:off x="7355977" y="5143555"/>
              <a:ext cx="334685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A8232AA-E4DF-4ED7-A61F-6CF5FE5DAA22}"/>
              </a:ext>
            </a:extLst>
          </p:cNvPr>
          <p:cNvGrpSpPr/>
          <p:nvPr/>
        </p:nvGrpSpPr>
        <p:grpSpPr>
          <a:xfrm>
            <a:off x="8914678" y="3396778"/>
            <a:ext cx="2939657" cy="2537429"/>
            <a:chOff x="905977" y="2456312"/>
            <a:chExt cx="3407949" cy="253742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8084BD-BC01-48AF-8576-81D3F9D7C7E5}"/>
                </a:ext>
              </a:extLst>
            </p:cNvPr>
            <p:cNvSpPr txBox="1"/>
            <p:nvPr/>
          </p:nvSpPr>
          <p:spPr>
            <a:xfrm>
              <a:off x="1030374" y="24563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rgbClr val="1D3E86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38291FD-981E-439C-82C5-3D0453EEBCF8}"/>
                </a:ext>
              </a:extLst>
            </p:cNvPr>
            <p:cNvSpPr txBox="1"/>
            <p:nvPr/>
          </p:nvSpPr>
          <p:spPr>
            <a:xfrm>
              <a:off x="1030374" y="27774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rgbClr val="1D3E86"/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D680EA-6077-41CB-B26F-44ECFBE0ABE1}"/>
                </a:ext>
              </a:extLst>
            </p:cNvPr>
            <p:cNvSpPr txBox="1"/>
            <p:nvPr/>
          </p:nvSpPr>
          <p:spPr>
            <a:xfrm>
              <a:off x="1030374" y="374095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rgbClr val="1D3E86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69CBFDD-D660-4ABF-BFBA-611669CAA88E}"/>
                </a:ext>
              </a:extLst>
            </p:cNvPr>
            <p:cNvSpPr txBox="1"/>
            <p:nvPr/>
          </p:nvSpPr>
          <p:spPr>
            <a:xfrm>
              <a:off x="1030374" y="341979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rgbClr val="1D3E86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C87DEEE-2D30-4897-9411-3561E79BD854}"/>
                </a:ext>
              </a:extLst>
            </p:cNvPr>
            <p:cNvSpPr txBox="1"/>
            <p:nvPr/>
          </p:nvSpPr>
          <p:spPr>
            <a:xfrm>
              <a:off x="1030374" y="309863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rgbClr val="1D3E86"/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F6F824B-F568-4083-B4DA-536C940CF8B3}"/>
                </a:ext>
              </a:extLst>
            </p:cNvPr>
            <p:cNvSpPr txBox="1"/>
            <p:nvPr/>
          </p:nvSpPr>
          <p:spPr>
            <a:xfrm>
              <a:off x="1030374" y="40621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rgbClr val="1D3E86"/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C28B367-0BFE-48D7-9380-7AD79A402CF4}"/>
                </a:ext>
              </a:extLst>
            </p:cNvPr>
            <p:cNvSpPr txBox="1"/>
            <p:nvPr/>
          </p:nvSpPr>
          <p:spPr>
            <a:xfrm>
              <a:off x="1030374" y="4704431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rgbClr val="1D3E86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1918B7A-22D1-454A-856A-FD7F4A2C8B3D}"/>
                </a:ext>
              </a:extLst>
            </p:cNvPr>
            <p:cNvSpPr txBox="1"/>
            <p:nvPr/>
          </p:nvSpPr>
          <p:spPr>
            <a:xfrm>
              <a:off x="1030374" y="43832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rgbClr val="1D3E86"/>
                  </a:solidFill>
                  <a:cs typeface="Arial" pitchFamily="34" charset="0"/>
                </a:rPr>
                <a:t>Portfolio Presentation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4BEB0E5-553F-4FED-9CE2-380191C3909B}"/>
                </a:ext>
              </a:extLst>
            </p:cNvPr>
            <p:cNvGrpSpPr/>
            <p:nvPr/>
          </p:nvGrpSpPr>
          <p:grpSpPr>
            <a:xfrm>
              <a:off x="905977" y="2543817"/>
              <a:ext cx="114300" cy="2362419"/>
              <a:chOff x="905977" y="2332809"/>
              <a:chExt cx="114300" cy="2362419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E81E6449-F154-4691-AF94-F92578E31568}"/>
                  </a:ext>
                </a:extLst>
              </p:cNvPr>
              <p:cNvSpPr/>
              <p:nvPr/>
            </p:nvSpPr>
            <p:spPr>
              <a:xfrm>
                <a:off x="905977" y="233280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1D3E86"/>
                  </a:solidFill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D136612F-2FF1-4CE2-8A00-25E587DF6F59}"/>
                  </a:ext>
                </a:extLst>
              </p:cNvPr>
              <p:cNvSpPr/>
              <p:nvPr/>
            </p:nvSpPr>
            <p:spPr>
              <a:xfrm>
                <a:off x="905977" y="265396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1D3E86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F0425C74-F744-4160-80CA-1C9778488062}"/>
                  </a:ext>
                </a:extLst>
              </p:cNvPr>
              <p:cNvSpPr/>
              <p:nvPr/>
            </p:nvSpPr>
            <p:spPr>
              <a:xfrm>
                <a:off x="905977" y="297512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1D3E86"/>
                  </a:solidFill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9B224A11-5345-484D-A8AD-730359B20643}"/>
                  </a:ext>
                </a:extLst>
              </p:cNvPr>
              <p:cNvSpPr/>
              <p:nvPr/>
            </p:nvSpPr>
            <p:spPr>
              <a:xfrm>
                <a:off x="905977" y="329628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1D3E86"/>
                  </a:solidFill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EFC8012B-A06D-4D33-929B-8EDFF2585DCB}"/>
                  </a:ext>
                </a:extLst>
              </p:cNvPr>
              <p:cNvSpPr/>
              <p:nvPr/>
            </p:nvSpPr>
            <p:spPr>
              <a:xfrm>
                <a:off x="905977" y="361744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1D3E86"/>
                  </a:solidFill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1D4B14BC-EEC4-48DC-A5B6-0C1E8697443D}"/>
                  </a:ext>
                </a:extLst>
              </p:cNvPr>
              <p:cNvSpPr/>
              <p:nvPr/>
            </p:nvSpPr>
            <p:spPr>
              <a:xfrm>
                <a:off x="905977" y="393860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1D3E86"/>
                  </a:solidFill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E04238F8-3982-41D9-87C0-768EAE65CA55}"/>
                  </a:ext>
                </a:extLst>
              </p:cNvPr>
              <p:cNvSpPr/>
              <p:nvPr/>
            </p:nvSpPr>
            <p:spPr>
              <a:xfrm>
                <a:off x="905977" y="425976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1D3E86"/>
                  </a:solidFill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FC70A95D-794B-427A-B57B-92539F97B2DC}"/>
                  </a:ext>
                </a:extLst>
              </p:cNvPr>
              <p:cNvSpPr/>
              <p:nvPr/>
            </p:nvSpPr>
            <p:spPr>
              <a:xfrm>
                <a:off x="905977" y="4580928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1D3E86"/>
                  </a:solidFill>
                </a:endParaRP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054D06A-79A5-4922-9131-0B97E2BF7348}"/>
              </a:ext>
            </a:extLst>
          </p:cNvPr>
          <p:cNvGrpSpPr/>
          <p:nvPr/>
        </p:nvGrpSpPr>
        <p:grpSpPr>
          <a:xfrm>
            <a:off x="704523" y="2091198"/>
            <a:ext cx="2944368" cy="2537429"/>
            <a:chOff x="7878074" y="2456312"/>
            <a:chExt cx="3407949" cy="25374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5BF3935-5489-40A1-BB0C-DC7801CBAB7A}"/>
                </a:ext>
              </a:extLst>
            </p:cNvPr>
            <p:cNvSpPr txBox="1"/>
            <p:nvPr/>
          </p:nvSpPr>
          <p:spPr>
            <a:xfrm flipH="1">
              <a:off x="7878074" y="24563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rgbClr val="1D3E86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8167C5D-6FC5-43FB-AD17-617860BCC0CC}"/>
                </a:ext>
              </a:extLst>
            </p:cNvPr>
            <p:cNvSpPr txBox="1"/>
            <p:nvPr/>
          </p:nvSpPr>
          <p:spPr>
            <a:xfrm flipH="1">
              <a:off x="7878074" y="27774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rgbClr val="1D3E86"/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4A65FEE-FF8F-42CF-AE4F-1E943A3A4F1E}"/>
                </a:ext>
              </a:extLst>
            </p:cNvPr>
            <p:cNvSpPr txBox="1"/>
            <p:nvPr/>
          </p:nvSpPr>
          <p:spPr>
            <a:xfrm flipH="1">
              <a:off x="7878074" y="374095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rgbClr val="1D3E86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1854211-E68B-442B-A15F-2315E71D2913}"/>
                </a:ext>
              </a:extLst>
            </p:cNvPr>
            <p:cNvSpPr txBox="1"/>
            <p:nvPr/>
          </p:nvSpPr>
          <p:spPr>
            <a:xfrm flipH="1">
              <a:off x="7878074" y="341979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rgbClr val="1D3E86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9C11416-8E55-4772-908C-413A8D9EDD1E}"/>
                </a:ext>
              </a:extLst>
            </p:cNvPr>
            <p:cNvSpPr txBox="1"/>
            <p:nvPr/>
          </p:nvSpPr>
          <p:spPr>
            <a:xfrm flipH="1">
              <a:off x="7878074" y="309863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rgbClr val="1D3E86"/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F5DB060-D8CB-4B20-AFA6-158CF39521BD}"/>
                </a:ext>
              </a:extLst>
            </p:cNvPr>
            <p:cNvSpPr txBox="1"/>
            <p:nvPr/>
          </p:nvSpPr>
          <p:spPr>
            <a:xfrm flipH="1">
              <a:off x="7878074" y="40621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rgbClr val="1D3E86"/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A3C9ECF-6F1B-40CE-8260-80FDD2B283BF}"/>
                </a:ext>
              </a:extLst>
            </p:cNvPr>
            <p:cNvSpPr txBox="1"/>
            <p:nvPr/>
          </p:nvSpPr>
          <p:spPr>
            <a:xfrm flipH="1">
              <a:off x="7878074" y="4704431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rgbClr val="1D3E86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20D3A88-CAC7-4633-BCA3-6FAEDEA34DF2}"/>
                </a:ext>
              </a:extLst>
            </p:cNvPr>
            <p:cNvSpPr txBox="1"/>
            <p:nvPr/>
          </p:nvSpPr>
          <p:spPr>
            <a:xfrm flipH="1">
              <a:off x="7878074" y="43832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rgbClr val="1D3E86"/>
                  </a:solidFill>
                  <a:cs typeface="Arial" pitchFamily="34" charset="0"/>
                </a:rPr>
                <a:t>Portfolio Presentation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3F366A32-ACD4-472D-BBA0-3740FBBC246D}"/>
                </a:ext>
              </a:extLst>
            </p:cNvPr>
            <p:cNvGrpSpPr/>
            <p:nvPr/>
          </p:nvGrpSpPr>
          <p:grpSpPr>
            <a:xfrm>
              <a:off x="11171723" y="2543817"/>
              <a:ext cx="114300" cy="2362419"/>
              <a:chOff x="11171723" y="2332809"/>
              <a:chExt cx="114300" cy="2362419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7BE8982A-FAE0-43D7-9BF1-3DCDDE951E14}"/>
                  </a:ext>
                </a:extLst>
              </p:cNvPr>
              <p:cNvSpPr/>
              <p:nvPr/>
            </p:nvSpPr>
            <p:spPr>
              <a:xfrm flipH="1">
                <a:off x="11171723" y="233280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1D3E86"/>
                  </a:solidFill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D05685A7-F3C0-429D-B3A1-C45CB8EFE568}"/>
                  </a:ext>
                </a:extLst>
              </p:cNvPr>
              <p:cNvSpPr/>
              <p:nvPr/>
            </p:nvSpPr>
            <p:spPr>
              <a:xfrm flipH="1">
                <a:off x="11171723" y="265396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1D3E86"/>
                  </a:solidFill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0CA52041-63CE-49F5-BBE3-E971E3BFB344}"/>
                  </a:ext>
                </a:extLst>
              </p:cNvPr>
              <p:cNvSpPr/>
              <p:nvPr/>
            </p:nvSpPr>
            <p:spPr>
              <a:xfrm flipH="1">
                <a:off x="11171723" y="297512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1D3E86"/>
                  </a:solidFill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70D695BC-989E-422B-8391-5DB171F5190B}"/>
                  </a:ext>
                </a:extLst>
              </p:cNvPr>
              <p:cNvSpPr/>
              <p:nvPr/>
            </p:nvSpPr>
            <p:spPr>
              <a:xfrm flipH="1">
                <a:off x="11171723" y="329628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1D3E86"/>
                  </a:solidFill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1189EB60-518F-4E16-8627-0579765253C7}"/>
                  </a:ext>
                </a:extLst>
              </p:cNvPr>
              <p:cNvSpPr/>
              <p:nvPr/>
            </p:nvSpPr>
            <p:spPr>
              <a:xfrm flipH="1">
                <a:off x="11171723" y="361744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1D3E86"/>
                  </a:solidFill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BDF18003-DDA9-41AB-8C33-517475939F7E}"/>
                  </a:ext>
                </a:extLst>
              </p:cNvPr>
              <p:cNvSpPr/>
              <p:nvPr/>
            </p:nvSpPr>
            <p:spPr>
              <a:xfrm flipH="1">
                <a:off x="11171723" y="393860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1D3E86"/>
                  </a:solidFill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B407E85-14B5-496B-A8E6-46CC370DF2AB}"/>
                  </a:ext>
                </a:extLst>
              </p:cNvPr>
              <p:cNvSpPr/>
              <p:nvPr/>
            </p:nvSpPr>
            <p:spPr>
              <a:xfrm flipH="1">
                <a:off x="11171723" y="425976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1D3E86"/>
                  </a:solidFill>
                </a:endParaRPr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8C5496CE-866C-46F1-A55D-3DDF9F481B8D}"/>
                  </a:ext>
                </a:extLst>
              </p:cNvPr>
              <p:cNvSpPr/>
              <p:nvPr/>
            </p:nvSpPr>
            <p:spPr>
              <a:xfrm flipH="1">
                <a:off x="11171723" y="4580928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1D3E86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39454" y="252350"/>
            <a:ext cx="11573197" cy="724247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rgbClr val="007934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07C92A-6073-456B-B66E-CE77941415A0}"/>
              </a:ext>
            </a:extLst>
          </p:cNvPr>
          <p:cNvGrpSpPr/>
          <p:nvPr/>
        </p:nvGrpSpPr>
        <p:grpSpPr>
          <a:xfrm>
            <a:off x="1805059" y="3041721"/>
            <a:ext cx="3933092" cy="869319"/>
            <a:chOff x="1985513" y="4307149"/>
            <a:chExt cx="2380861" cy="86931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9FD777-972A-480F-A8F9-29B229C3889C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AA397D-A85A-4C53-B919-0DF79F57107E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C3ABC4D-BC35-495E-89F1-E58FE9B43F29}"/>
              </a:ext>
            </a:extLst>
          </p:cNvPr>
          <p:cNvGrpSpPr/>
          <p:nvPr/>
        </p:nvGrpSpPr>
        <p:grpSpPr>
          <a:xfrm>
            <a:off x="1539889" y="4099668"/>
            <a:ext cx="3933092" cy="869319"/>
            <a:chOff x="1985513" y="4307149"/>
            <a:chExt cx="2380861" cy="8693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BCB9D32-0AE0-44C1-8619-E73E24B4C78C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BE9E98F-DA71-4B90-B59B-CE4FA1F2BC7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018F583-D93C-459D-9F73-CB8231A5B75F}"/>
              </a:ext>
            </a:extLst>
          </p:cNvPr>
          <p:cNvGrpSpPr/>
          <p:nvPr/>
        </p:nvGrpSpPr>
        <p:grpSpPr>
          <a:xfrm>
            <a:off x="1805059" y="5157615"/>
            <a:ext cx="3933092" cy="869319"/>
            <a:chOff x="1985513" y="4307149"/>
            <a:chExt cx="2380861" cy="8693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98E592-0B78-4FD0-B987-9F559FCA0285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5AB778B-A8AC-4500-83AC-664ACEA6C6D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2" name="Trapezoid 13">
            <a:extLst>
              <a:ext uri="{FF2B5EF4-FFF2-40B4-BE49-F238E27FC236}">
                <a16:creationId xmlns:a16="http://schemas.microsoft.com/office/drawing/2014/main" id="{8BD29BE3-D488-43C5-A22A-F8AA4F7C3C1A}"/>
              </a:ext>
            </a:extLst>
          </p:cNvPr>
          <p:cNvSpPr/>
          <p:nvPr/>
        </p:nvSpPr>
        <p:spPr>
          <a:xfrm>
            <a:off x="713823" y="2130778"/>
            <a:ext cx="540339" cy="45689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019C7003-A252-46D1-BDF1-C823D74B6EC3}"/>
              </a:ext>
            </a:extLst>
          </p:cNvPr>
          <p:cNvSpPr/>
          <p:nvPr/>
        </p:nvSpPr>
        <p:spPr>
          <a:xfrm>
            <a:off x="6026053" y="5346435"/>
            <a:ext cx="284112" cy="491678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71D9D232-F714-4E62-8299-EB365D641C14}"/>
              </a:ext>
            </a:extLst>
          </p:cNvPr>
          <p:cNvSpPr/>
          <p:nvPr/>
        </p:nvSpPr>
        <p:spPr>
          <a:xfrm>
            <a:off x="5910982" y="3272087"/>
            <a:ext cx="514255" cy="408586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Rounded Rectangle 25">
            <a:extLst>
              <a:ext uri="{FF2B5EF4-FFF2-40B4-BE49-F238E27FC236}">
                <a16:creationId xmlns:a16="http://schemas.microsoft.com/office/drawing/2014/main" id="{0CE4684A-F1DB-4ABE-BA14-F6FF84E46D0D}"/>
              </a:ext>
            </a:extLst>
          </p:cNvPr>
          <p:cNvSpPr/>
          <p:nvPr/>
        </p:nvSpPr>
        <p:spPr>
          <a:xfrm>
            <a:off x="827415" y="4314166"/>
            <a:ext cx="313154" cy="44032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5F83544-6B26-46E6-9EC8-E5F2FF4B4BD7}"/>
              </a:ext>
            </a:extLst>
          </p:cNvPr>
          <p:cNvGrpSpPr/>
          <p:nvPr/>
        </p:nvGrpSpPr>
        <p:grpSpPr>
          <a:xfrm>
            <a:off x="1539889" y="1983774"/>
            <a:ext cx="3933092" cy="869319"/>
            <a:chOff x="1985513" y="4307149"/>
            <a:chExt cx="2380861" cy="86931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9A1E5E-6AD9-4988-A901-079D6CD0C9C5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2899120-D415-4F52-B3D5-27713A01128D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19">
            <a:extLst>
              <a:ext uri="{FF2B5EF4-FFF2-40B4-BE49-F238E27FC236}">
                <a16:creationId xmlns:a16="http://schemas.microsoft.com/office/drawing/2014/main" id="{2EFDC7AF-5E64-42AA-9575-170F1B752BE7}"/>
              </a:ext>
            </a:extLst>
          </p:cNvPr>
          <p:cNvSpPr txBox="1"/>
          <p:nvPr/>
        </p:nvSpPr>
        <p:spPr>
          <a:xfrm>
            <a:off x="7170463" y="1233630"/>
            <a:ext cx="4635847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41" name="TextBox 20">
            <a:extLst>
              <a:ext uri="{FF2B5EF4-FFF2-40B4-BE49-F238E27FC236}">
                <a16:creationId xmlns:a16="http://schemas.microsoft.com/office/drawing/2014/main" id="{BC343DEB-DD0E-40A8-AE51-A63322F346CB}"/>
              </a:ext>
            </a:extLst>
          </p:cNvPr>
          <p:cNvSpPr txBox="1"/>
          <p:nvPr/>
        </p:nvSpPr>
        <p:spPr>
          <a:xfrm>
            <a:off x="7170465" y="2036887"/>
            <a:ext cx="4635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4917" y="2945425"/>
            <a:ext cx="3155533" cy="337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60A5D0-35D9-40B7-9572-2FF693D5833D}"/>
              </a:ext>
            </a:extLst>
          </p:cNvPr>
          <p:cNvSpPr txBox="1"/>
          <p:nvPr/>
        </p:nvSpPr>
        <p:spPr>
          <a:xfrm>
            <a:off x="6322001" y="4309196"/>
            <a:ext cx="495353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b="1" dirty="0">
                <a:solidFill>
                  <a:srgbClr val="FFC000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000" b="1" dirty="0">
                <a:solidFill>
                  <a:srgbClr val="FFC000"/>
                </a:solidFill>
                <a:cs typeface="Arial" pitchFamily="34" charset="0"/>
              </a:rPr>
              <a:t>Clean Text Slide for your Presentation</a:t>
            </a:r>
            <a:endParaRPr lang="ko-KR" altLang="en-US" sz="20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F84D6A-5C02-4435-BCAE-5F1E43C756AF}"/>
              </a:ext>
            </a:extLst>
          </p:cNvPr>
          <p:cNvSpPr txBox="1"/>
          <p:nvPr/>
        </p:nvSpPr>
        <p:spPr>
          <a:xfrm>
            <a:off x="6322001" y="5293194"/>
            <a:ext cx="4953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007934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F51E19-0AD6-4D9B-AAC0-18B6B314F242}"/>
              </a:ext>
            </a:extLst>
          </p:cNvPr>
          <p:cNvSpPr txBox="1"/>
          <p:nvPr/>
        </p:nvSpPr>
        <p:spPr>
          <a:xfrm>
            <a:off x="8799344" y="801112"/>
            <a:ext cx="2476190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rgbClr val="007934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rgbClr val="007934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rgbClr val="007934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1B873C-0C8D-46C9-875B-660D1DA57307}"/>
              </a:ext>
            </a:extLst>
          </p:cNvPr>
          <p:cNvSpPr txBox="1"/>
          <p:nvPr/>
        </p:nvSpPr>
        <p:spPr>
          <a:xfrm>
            <a:off x="916466" y="37137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rgbClr val="007934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rgbClr val="007934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380E6C-E226-43B4-A35E-EA4AED8DFC36}"/>
              </a:ext>
            </a:extLst>
          </p:cNvPr>
          <p:cNvSpPr txBox="1"/>
          <p:nvPr/>
        </p:nvSpPr>
        <p:spPr>
          <a:xfrm>
            <a:off x="944524" y="1294701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7934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rgbClr val="007934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rgbClr val="007934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466" y="2183582"/>
            <a:ext cx="5098864" cy="425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666F7502-581D-4E5E-A947-E12646DCA6FD}"/>
              </a:ext>
            </a:extLst>
          </p:cNvPr>
          <p:cNvSpPr/>
          <p:nvPr/>
        </p:nvSpPr>
        <p:spPr>
          <a:xfrm>
            <a:off x="4608134" y="1916400"/>
            <a:ext cx="3044834" cy="273748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41A37E-4820-4D8E-8FC0-728BC73D880E}"/>
              </a:ext>
            </a:extLst>
          </p:cNvPr>
          <p:cNvSpPr txBox="1"/>
          <p:nvPr/>
        </p:nvSpPr>
        <p:spPr>
          <a:xfrm>
            <a:off x="5187124" y="1348891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007934"/>
                </a:solidFill>
                <a:cs typeface="Arial" pitchFamily="34" charset="0"/>
              </a:rPr>
              <a:t>STRENGTHS</a:t>
            </a:r>
            <a:endParaRPr lang="ko-KR" altLang="en-US" sz="1600" b="1" dirty="0">
              <a:solidFill>
                <a:srgbClr val="00793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CAF397-4FFA-48EA-A96F-C1405868BC11}"/>
              </a:ext>
            </a:extLst>
          </p:cNvPr>
          <p:cNvSpPr txBox="1"/>
          <p:nvPr/>
        </p:nvSpPr>
        <p:spPr>
          <a:xfrm>
            <a:off x="7756179" y="3137603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OPPORTUNITIES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CC6FD1-AB46-4120-B821-6E5F0ED78346}"/>
              </a:ext>
            </a:extLst>
          </p:cNvPr>
          <p:cNvSpPr txBox="1"/>
          <p:nvPr/>
        </p:nvSpPr>
        <p:spPr>
          <a:xfrm>
            <a:off x="2859635" y="3137603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C81517"/>
                </a:solidFill>
                <a:cs typeface="Arial" pitchFamily="34" charset="0"/>
              </a:rPr>
              <a:t>WEAKNESS</a:t>
            </a:r>
            <a:endParaRPr lang="ko-KR" altLang="en-US" sz="1600" b="1" dirty="0">
              <a:solidFill>
                <a:srgbClr val="C81517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5674AA-F35F-4C2A-814A-C6EB2E4B9F0D}"/>
              </a:ext>
            </a:extLst>
          </p:cNvPr>
          <p:cNvSpPr txBox="1"/>
          <p:nvPr/>
        </p:nvSpPr>
        <p:spPr>
          <a:xfrm>
            <a:off x="5187124" y="4809217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THREATS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B39C938-3478-433D-BAE9-C4140B7606C5}"/>
              </a:ext>
            </a:extLst>
          </p:cNvPr>
          <p:cNvGrpSpPr/>
          <p:nvPr/>
        </p:nvGrpSpPr>
        <p:grpSpPr>
          <a:xfrm>
            <a:off x="3970980" y="1350726"/>
            <a:ext cx="1418150" cy="1419242"/>
            <a:chOff x="1574372" y="2420888"/>
            <a:chExt cx="1557468" cy="1549192"/>
          </a:xfrm>
          <a:solidFill>
            <a:srgbClr val="C8151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68BB9D62-0E51-43F5-B2B0-A0BFB9C59A73}"/>
                </a:ext>
              </a:extLst>
            </p:cNvPr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9BB1A6E-A2C3-4A25-A13F-876309359C98}"/>
                </a:ext>
              </a:extLst>
            </p:cNvPr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1CF86D9-70B1-4B65-9460-148D5D43585F}"/>
                </a:ext>
              </a:extLst>
            </p:cNvPr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79B28C0-CE37-4F60-81F3-B457B2A50B02}"/>
              </a:ext>
            </a:extLst>
          </p:cNvPr>
          <p:cNvGrpSpPr/>
          <p:nvPr/>
        </p:nvGrpSpPr>
        <p:grpSpPr>
          <a:xfrm flipH="1">
            <a:off x="6862356" y="1350726"/>
            <a:ext cx="1418150" cy="1419242"/>
            <a:chOff x="1480223" y="2420888"/>
            <a:chExt cx="1557468" cy="1549192"/>
          </a:xfrm>
          <a:solidFill>
            <a:srgbClr val="007934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3EDB2401-AAA7-471E-9AA7-DFF23EB81974}"/>
                </a:ext>
              </a:extLst>
            </p:cNvPr>
            <p:cNvSpPr/>
            <p:nvPr/>
          </p:nvSpPr>
          <p:spPr>
            <a:xfrm>
              <a:off x="1480223" y="2420888"/>
              <a:ext cx="1386746" cy="1386745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38CF7DF-38AD-4C1D-B965-F30B5C5854BB}"/>
                </a:ext>
              </a:extLst>
            </p:cNvPr>
            <p:cNvSpPr/>
            <p:nvPr/>
          </p:nvSpPr>
          <p:spPr>
            <a:xfrm>
              <a:off x="2173595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D4E5750-E802-4AD1-9F24-684D83773F14}"/>
                </a:ext>
              </a:extLst>
            </p:cNvPr>
            <p:cNvSpPr/>
            <p:nvPr/>
          </p:nvSpPr>
          <p:spPr>
            <a:xfrm rot="5400000">
              <a:off x="1264182" y="3322032"/>
              <a:ext cx="864097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51F9129-75B2-4159-9FB9-5257E0728549}"/>
              </a:ext>
            </a:extLst>
          </p:cNvPr>
          <p:cNvGrpSpPr/>
          <p:nvPr/>
        </p:nvGrpSpPr>
        <p:grpSpPr>
          <a:xfrm rot="16200000">
            <a:off x="3971526" y="3758076"/>
            <a:ext cx="1418150" cy="1419242"/>
            <a:chOff x="1574372" y="2420888"/>
            <a:chExt cx="1557468" cy="1549192"/>
          </a:xfr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0DD3C022-B206-4327-B4D9-2DB1E21A46B8}"/>
                </a:ext>
              </a:extLst>
            </p:cNvPr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F0E8E3-2BCD-4E0C-82EB-A4C001C8E1BB}"/>
                </a:ext>
              </a:extLst>
            </p:cNvPr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26AE5F1-D40A-4B82-A7CB-D3DA0CDC8A6D}"/>
                </a:ext>
              </a:extLst>
            </p:cNvPr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518A982-9D78-4669-9331-6D59D30C5885}"/>
              </a:ext>
            </a:extLst>
          </p:cNvPr>
          <p:cNvGrpSpPr/>
          <p:nvPr/>
        </p:nvGrpSpPr>
        <p:grpSpPr>
          <a:xfrm rot="5400000" flipH="1">
            <a:off x="6864717" y="3762846"/>
            <a:ext cx="1418152" cy="1409719"/>
            <a:chOff x="1574370" y="2327313"/>
            <a:chExt cx="1557470" cy="1538797"/>
          </a:xfrm>
          <a:solidFill>
            <a:srgbClr val="E1211D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F802FA19-A765-4A70-8BC9-1837723F574A}"/>
                </a:ext>
              </a:extLst>
            </p:cNvPr>
            <p:cNvSpPr/>
            <p:nvPr/>
          </p:nvSpPr>
          <p:spPr>
            <a:xfrm>
              <a:off x="1574372" y="2327313"/>
              <a:ext cx="1386745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85EE4C8-DDD5-405F-91E9-C07C4BCEEBCC}"/>
                </a:ext>
              </a:extLst>
            </p:cNvPr>
            <p:cNvSpPr/>
            <p:nvPr/>
          </p:nvSpPr>
          <p:spPr>
            <a:xfrm>
              <a:off x="2267744" y="2327314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6630C69-11A7-421D-A041-0087B1A2000F}"/>
                </a:ext>
              </a:extLst>
            </p:cNvPr>
            <p:cNvSpPr/>
            <p:nvPr/>
          </p:nvSpPr>
          <p:spPr>
            <a:xfrm rot="5400000">
              <a:off x="1358321" y="3218061"/>
              <a:ext cx="864098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pic>
        <p:nvPicPr>
          <p:cNvPr id="24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8154BB6E-0A51-4DAA-9592-29D6A5B9C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88388" y="1471850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215DAF94-F122-4E86-A8C4-28132B671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186" y="2685589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2F88704-977E-4457-898A-3A99076A6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850230" y="3671334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6F4A31B2-B704-4784-8FB7-05D46C5ED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49931" y="4892805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678C9B0-8E48-4E8F-A390-6C9CA5325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88388" y="4916511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BE7473F7-B1FE-4D82-9851-65BF3597E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49931" y="1435898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A26F8FF4-3E70-4BE4-85C2-8643D55AE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98" y="2700017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A4EFD9A9-1842-4F96-8248-6873A9602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61341" y="3685762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B834634E-334E-41F6-BFB7-C690797FCCFF}"/>
              </a:ext>
            </a:extLst>
          </p:cNvPr>
          <p:cNvGrpSpPr/>
          <p:nvPr/>
        </p:nvGrpSpPr>
        <p:grpSpPr>
          <a:xfrm>
            <a:off x="5239784" y="2913808"/>
            <a:ext cx="1781534" cy="728994"/>
            <a:chOff x="3681233" y="2551862"/>
            <a:chExt cx="1781534" cy="72899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78775EE-20B1-4E06-891E-F0E87287529C}"/>
                </a:ext>
              </a:extLst>
            </p:cNvPr>
            <p:cNvSpPr txBox="1"/>
            <p:nvPr/>
          </p:nvSpPr>
          <p:spPr>
            <a:xfrm>
              <a:off x="3681233" y="2593194"/>
              <a:ext cx="17815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SWOT</a:t>
              </a:r>
              <a:endParaRPr lang="ko-KR" alt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AE6AEBC-7162-46CC-83C6-0F7BD237DF5C}"/>
                </a:ext>
              </a:extLst>
            </p:cNvPr>
            <p:cNvSpPr/>
            <p:nvPr/>
          </p:nvSpPr>
          <p:spPr>
            <a:xfrm>
              <a:off x="3762000" y="2551862"/>
              <a:ext cx="1620000" cy="7200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112C9AF-8A8A-49F8-8823-B1B75220BA31}"/>
                </a:ext>
              </a:extLst>
            </p:cNvPr>
            <p:cNvSpPr/>
            <p:nvPr/>
          </p:nvSpPr>
          <p:spPr>
            <a:xfrm>
              <a:off x="3762000" y="3208848"/>
              <a:ext cx="1620000" cy="7200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2EFAE0DB-04BF-4947-A041-8722F54DB5FC}"/>
              </a:ext>
            </a:extLst>
          </p:cNvPr>
          <p:cNvSpPr txBox="1"/>
          <p:nvPr/>
        </p:nvSpPr>
        <p:spPr>
          <a:xfrm>
            <a:off x="4936414" y="2006850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E611B6B-530C-4109-B6E6-5162C8A1B4C6}"/>
              </a:ext>
            </a:extLst>
          </p:cNvPr>
          <p:cNvSpPr txBox="1"/>
          <p:nvPr/>
        </p:nvSpPr>
        <p:spPr>
          <a:xfrm>
            <a:off x="4936414" y="3718764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F0FFADA-903F-4B73-ABC8-4D06C1EDC59E}"/>
              </a:ext>
            </a:extLst>
          </p:cNvPr>
          <p:cNvGrpSpPr/>
          <p:nvPr/>
        </p:nvGrpSpPr>
        <p:grpSpPr>
          <a:xfrm>
            <a:off x="877429" y="4925494"/>
            <a:ext cx="2752932" cy="1107996"/>
            <a:chOff x="6210996" y="1433695"/>
            <a:chExt cx="1712589" cy="78825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148D293-C811-4F6C-9784-4005BB76D3A3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C01C247-D334-4DA1-B789-066797270551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D9676C9-553C-48B9-B626-37F1DA65A142}"/>
              </a:ext>
            </a:extLst>
          </p:cNvPr>
          <p:cNvGrpSpPr/>
          <p:nvPr/>
        </p:nvGrpSpPr>
        <p:grpSpPr>
          <a:xfrm>
            <a:off x="877429" y="1829190"/>
            <a:ext cx="2752932" cy="1107996"/>
            <a:chOff x="6210996" y="1433695"/>
            <a:chExt cx="1712589" cy="78825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0472AA2-49CB-4EC7-9740-7E4C3245C6B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F41F31E-EE7C-4479-B559-5C912FF6F894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4A46880-3CD2-4F34-8E65-3D75FAA02276}"/>
              </a:ext>
            </a:extLst>
          </p:cNvPr>
          <p:cNvGrpSpPr/>
          <p:nvPr/>
        </p:nvGrpSpPr>
        <p:grpSpPr>
          <a:xfrm>
            <a:off x="8537249" y="4925494"/>
            <a:ext cx="2733956" cy="1107996"/>
            <a:chOff x="6210996" y="1433695"/>
            <a:chExt cx="1712589" cy="78825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E3AD833-6B17-4124-8AD2-B781982409B3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83401FF-AC42-4418-8F84-B4E817C60937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23F1776-0D8D-4867-9D5A-71EB41D82EC1}"/>
              </a:ext>
            </a:extLst>
          </p:cNvPr>
          <p:cNvGrpSpPr/>
          <p:nvPr/>
        </p:nvGrpSpPr>
        <p:grpSpPr>
          <a:xfrm>
            <a:off x="8537249" y="1829190"/>
            <a:ext cx="2733956" cy="1107996"/>
            <a:chOff x="6210996" y="1433695"/>
            <a:chExt cx="1712589" cy="78825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46DC0AD-2BE5-4E7D-95CF-658B5E55763C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B2FD9AD-5F27-41E3-B070-DDC6F37BB404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0ED7005-0DD4-4FAA-B90E-5DCED259E2D4}"/>
              </a:ext>
            </a:extLst>
          </p:cNvPr>
          <p:cNvGrpSpPr/>
          <p:nvPr/>
        </p:nvGrpSpPr>
        <p:grpSpPr>
          <a:xfrm rot="10800000">
            <a:off x="10482214" y="5713892"/>
            <a:ext cx="792000" cy="792000"/>
            <a:chOff x="3923928" y="2038003"/>
            <a:chExt cx="864096" cy="864096"/>
          </a:xfrm>
          <a:solidFill>
            <a:srgbClr val="C81517"/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82B5A17-DEC2-4246-ACE9-B45B8D600CCC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rgbClr val="C81517"/>
                </a:solidFill>
              </a:endParaRPr>
            </a:p>
          </p:txBody>
        </p:sp>
        <p:sp>
          <p:nvSpPr>
            <p:cNvPr id="14" name="Up Arrow 17">
              <a:extLst>
                <a:ext uri="{FF2B5EF4-FFF2-40B4-BE49-F238E27FC236}">
                  <a16:creationId xmlns:a16="http://schemas.microsoft.com/office/drawing/2014/main" id="{8BB7FAB2-A4EC-4EFC-B479-0B0212405597}"/>
                </a:ext>
              </a:extLst>
            </p:cNvPr>
            <p:cNvSpPr/>
            <p:nvPr/>
          </p:nvSpPr>
          <p:spPr>
            <a:xfrm>
              <a:off x="4077300" y="2132943"/>
              <a:ext cx="557353" cy="602431"/>
            </a:xfrm>
            <a:prstGeom prst="up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rgbClr val="C81517"/>
                </a:solidFill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528638" y="299954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7934"/>
                </a:solidFill>
              </a:rPr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259E49-1C99-466A-BE05-3D386F655A32}"/>
              </a:ext>
            </a:extLst>
          </p:cNvPr>
          <p:cNvSpPr txBox="1"/>
          <p:nvPr/>
        </p:nvSpPr>
        <p:spPr>
          <a:xfrm>
            <a:off x="1852917" y="5133405"/>
            <a:ext cx="1130984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1D3E86"/>
                </a:solidFill>
              </a:rPr>
              <a:t>UP</a:t>
            </a:r>
            <a:endParaRPr lang="ko-KR" altLang="en-US" sz="4800" b="1" dirty="0">
              <a:solidFill>
                <a:srgbClr val="1D3E86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915478C-B836-4112-BE47-4744C91FA4CD}"/>
              </a:ext>
            </a:extLst>
          </p:cNvPr>
          <p:cNvGrpSpPr/>
          <p:nvPr/>
        </p:nvGrpSpPr>
        <p:grpSpPr>
          <a:xfrm>
            <a:off x="917786" y="5067470"/>
            <a:ext cx="792000" cy="792000"/>
            <a:chOff x="3923928" y="2038003"/>
            <a:chExt cx="864096" cy="864096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65B205B-AED0-42C1-9152-0763A2F618CC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rgbClr val="FFD302"/>
                </a:solidFill>
              </a:endParaRPr>
            </a:p>
          </p:txBody>
        </p:sp>
        <p:sp>
          <p:nvSpPr>
            <p:cNvPr id="9" name="Up Arrow 6">
              <a:extLst>
                <a:ext uri="{FF2B5EF4-FFF2-40B4-BE49-F238E27FC236}">
                  <a16:creationId xmlns:a16="http://schemas.microsoft.com/office/drawing/2014/main" id="{8715A5FC-57E5-4F05-8C61-8BDE3FB17606}"/>
                </a:ext>
              </a:extLst>
            </p:cNvPr>
            <p:cNvSpPr/>
            <p:nvPr/>
          </p:nvSpPr>
          <p:spPr>
            <a:xfrm>
              <a:off x="4077300" y="2168836"/>
              <a:ext cx="557353" cy="602430"/>
            </a:xfrm>
            <a:prstGeom prst="up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rgbClr val="FFD302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ABFC34B-C1B8-40BF-BB7C-F0FFC41B564A}"/>
              </a:ext>
            </a:extLst>
          </p:cNvPr>
          <p:cNvSpPr txBox="1"/>
          <p:nvPr/>
        </p:nvSpPr>
        <p:spPr>
          <a:xfrm>
            <a:off x="3114719" y="5033879"/>
            <a:ext cx="7292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>
                <a:solidFill>
                  <a:schemeClr val="tx1"/>
                </a:solidFill>
              </a:rPr>
              <a:t>You can simply impress your audience.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D3AF07-98FC-489F-8D80-526037146F12}"/>
              </a:ext>
            </a:extLst>
          </p:cNvPr>
          <p:cNvSpPr txBox="1"/>
          <p:nvPr/>
        </p:nvSpPr>
        <p:spPr>
          <a:xfrm>
            <a:off x="7815024" y="5779827"/>
            <a:ext cx="2592502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1D3E86"/>
                </a:solidFill>
              </a:rPr>
              <a:t>DOWN</a:t>
            </a:r>
            <a:endParaRPr lang="ko-KR" altLang="en-US" sz="4800" b="1" dirty="0">
              <a:solidFill>
                <a:srgbClr val="1D3E86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F51031-1C2E-4D09-9A36-4677AC65C6EC}"/>
              </a:ext>
            </a:extLst>
          </p:cNvPr>
          <p:cNvSpPr txBox="1"/>
          <p:nvPr/>
        </p:nvSpPr>
        <p:spPr>
          <a:xfrm>
            <a:off x="1784474" y="5911261"/>
            <a:ext cx="6077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>
                <a:solidFill>
                  <a:schemeClr val="tx1"/>
                </a:solidFill>
              </a:rPr>
              <a:t>You can simply impress your audience.</a:t>
            </a:r>
          </a:p>
        </p:txBody>
      </p:sp>
      <p:sp>
        <p:nvSpPr>
          <p:cNvPr id="25" name="Marcador de posición de imagen 24">
            <a:extLst>
              <a:ext uri="{FF2B5EF4-FFF2-40B4-BE49-F238E27FC236}">
                <a16:creationId xmlns:a16="http://schemas.microsoft.com/office/drawing/2014/main" id="{78BD8D35-F1A8-4261-B3D8-18D2D40B7A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7" name="Marcador de posición de imagen 26">
            <a:extLst>
              <a:ext uri="{FF2B5EF4-FFF2-40B4-BE49-F238E27FC236}">
                <a16:creationId xmlns:a16="http://schemas.microsoft.com/office/drawing/2014/main" id="{8FC081C5-9F4D-4B86-BD5B-BB8C4F11EBA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9" name="Marcador de posición de imagen 28">
            <a:extLst>
              <a:ext uri="{FF2B5EF4-FFF2-40B4-BE49-F238E27FC236}">
                <a16:creationId xmlns:a16="http://schemas.microsoft.com/office/drawing/2014/main" id="{5DB298E1-F930-495F-A28F-455A1E4514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2407902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7934"/>
                </a:solidFill>
              </a:rPr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717081-1294-4443-99AB-908E91FAD6FB}"/>
              </a:ext>
            </a:extLst>
          </p:cNvPr>
          <p:cNvSpPr txBox="1"/>
          <p:nvPr/>
        </p:nvSpPr>
        <p:spPr>
          <a:xfrm>
            <a:off x="1328146" y="1741686"/>
            <a:ext cx="2266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ctr"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CB5701B-0489-4914-B4F4-AAFCB6508BE6}"/>
              </a:ext>
            </a:extLst>
          </p:cNvPr>
          <p:cNvGrpSpPr/>
          <p:nvPr/>
        </p:nvGrpSpPr>
        <p:grpSpPr>
          <a:xfrm>
            <a:off x="1199122" y="4980764"/>
            <a:ext cx="2514086" cy="1099865"/>
            <a:chOff x="707015" y="4726611"/>
            <a:chExt cx="2514086" cy="109986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4498015-BF9F-49E9-A715-1D98F629F9DC}"/>
                </a:ext>
              </a:extLst>
            </p:cNvPr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92D5460-360A-49A6-8949-2152E8938208}"/>
                </a:ext>
              </a:extLst>
            </p:cNvPr>
            <p:cNvSpPr txBox="1"/>
            <p:nvPr/>
          </p:nvSpPr>
          <p:spPr>
            <a:xfrm>
              <a:off x="707015" y="4726611"/>
              <a:ext cx="2514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C7B03CB-C805-4316-95B1-059108A25B28}"/>
              </a:ext>
            </a:extLst>
          </p:cNvPr>
          <p:cNvGrpSpPr/>
          <p:nvPr/>
        </p:nvGrpSpPr>
        <p:grpSpPr>
          <a:xfrm>
            <a:off x="4836278" y="4980764"/>
            <a:ext cx="2514086" cy="1099865"/>
            <a:chOff x="707015" y="4726611"/>
            <a:chExt cx="2514086" cy="109986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872C029-B66B-4056-9098-F79293645094}"/>
                </a:ext>
              </a:extLst>
            </p:cNvPr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2616543-5F32-4F20-B22D-B3123D1FD39E}"/>
                </a:ext>
              </a:extLst>
            </p:cNvPr>
            <p:cNvSpPr txBox="1"/>
            <p:nvPr/>
          </p:nvSpPr>
          <p:spPr>
            <a:xfrm>
              <a:off x="707015" y="4726611"/>
              <a:ext cx="2514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4B321D-53FF-412F-AB34-4543B49B035D}"/>
              </a:ext>
            </a:extLst>
          </p:cNvPr>
          <p:cNvGrpSpPr/>
          <p:nvPr/>
        </p:nvGrpSpPr>
        <p:grpSpPr>
          <a:xfrm>
            <a:off x="8473436" y="4980764"/>
            <a:ext cx="2514086" cy="1099865"/>
            <a:chOff x="707015" y="4726611"/>
            <a:chExt cx="2514086" cy="109986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57BFFB8-944D-4DE1-8EF4-803C02EC614F}"/>
                </a:ext>
              </a:extLst>
            </p:cNvPr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70A647-B0A3-48E6-B395-93B2888A67A5}"/>
                </a:ext>
              </a:extLst>
            </p:cNvPr>
            <p:cNvSpPr txBox="1"/>
            <p:nvPr/>
          </p:nvSpPr>
          <p:spPr>
            <a:xfrm>
              <a:off x="707015" y="4726611"/>
              <a:ext cx="2514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0ED0B87-8305-408F-8217-A58BFBBE52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873618"/>
              </p:ext>
            </p:extLst>
          </p:nvPr>
        </p:nvGraphicFramePr>
        <p:xfrm>
          <a:off x="906032" y="2087818"/>
          <a:ext cx="3100266" cy="279506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DECA5A65-3D8B-413C-B2F8-32E77610FB3F}"/>
              </a:ext>
            </a:extLst>
          </p:cNvPr>
          <p:cNvSpPr txBox="1"/>
          <p:nvPr/>
        </p:nvSpPr>
        <p:spPr>
          <a:xfrm>
            <a:off x="4965303" y="1741686"/>
            <a:ext cx="2266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ctr"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90C6A3-D150-400C-B4B0-6C58B7C09308}"/>
              </a:ext>
            </a:extLst>
          </p:cNvPr>
          <p:cNvSpPr txBox="1"/>
          <p:nvPr/>
        </p:nvSpPr>
        <p:spPr>
          <a:xfrm>
            <a:off x="8597103" y="1741686"/>
            <a:ext cx="2266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ctr"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7893B6C8-B4DE-458E-A527-0E8DDE8C16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498164"/>
              </p:ext>
            </p:extLst>
          </p:nvPr>
        </p:nvGraphicFramePr>
        <p:xfrm>
          <a:off x="4543188" y="2087818"/>
          <a:ext cx="3100266" cy="279506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CC71D72C-8EB9-4AF1-9F68-7A411B6DE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247257"/>
              </p:ext>
            </p:extLst>
          </p:nvPr>
        </p:nvGraphicFramePr>
        <p:xfrm>
          <a:off x="8180346" y="2087818"/>
          <a:ext cx="3100266" cy="279506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4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7934"/>
                </a:solidFill>
              </a:rPr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B53E332-1432-4581-9858-7F843AD592F3}"/>
              </a:ext>
            </a:extLst>
          </p:cNvPr>
          <p:cNvSpPr/>
          <p:nvPr/>
        </p:nvSpPr>
        <p:spPr>
          <a:xfrm>
            <a:off x="5094641" y="2981110"/>
            <a:ext cx="1980000" cy="198000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FDDAFD3-B7B1-41EF-A2DB-FBCF6A29DC95}"/>
              </a:ext>
            </a:extLst>
          </p:cNvPr>
          <p:cNvGrpSpPr/>
          <p:nvPr/>
        </p:nvGrpSpPr>
        <p:grpSpPr>
          <a:xfrm>
            <a:off x="4167166" y="2053636"/>
            <a:ext cx="3834950" cy="3834950"/>
            <a:chOff x="2500375" y="1715866"/>
            <a:chExt cx="3834950" cy="3834950"/>
          </a:xfrm>
        </p:grpSpPr>
        <p:sp>
          <p:nvSpPr>
            <p:cNvPr id="5" name="Up-Down Arrow 4">
              <a:extLst>
                <a:ext uri="{FF2B5EF4-FFF2-40B4-BE49-F238E27FC236}">
                  <a16:creationId xmlns:a16="http://schemas.microsoft.com/office/drawing/2014/main" id="{7698CE1F-FCBE-48E5-98AC-69D306497C9D}"/>
                </a:ext>
              </a:extLst>
            </p:cNvPr>
            <p:cNvSpPr/>
            <p:nvPr/>
          </p:nvSpPr>
          <p:spPr>
            <a:xfrm>
              <a:off x="3903660" y="1715866"/>
              <a:ext cx="1028380" cy="3834950"/>
            </a:xfrm>
            <a:prstGeom prst="up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Up-Down Arrow 5">
              <a:extLst>
                <a:ext uri="{FF2B5EF4-FFF2-40B4-BE49-F238E27FC236}">
                  <a16:creationId xmlns:a16="http://schemas.microsoft.com/office/drawing/2014/main" id="{115F3DC4-458B-4117-A4D2-C5A4C4F30E73}"/>
                </a:ext>
              </a:extLst>
            </p:cNvPr>
            <p:cNvSpPr/>
            <p:nvPr/>
          </p:nvSpPr>
          <p:spPr>
            <a:xfrm rot="3600000">
              <a:off x="3903660" y="1715866"/>
              <a:ext cx="1028380" cy="3834950"/>
            </a:xfrm>
            <a:prstGeom prst="up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Up-Down Arrow 6">
              <a:extLst>
                <a:ext uri="{FF2B5EF4-FFF2-40B4-BE49-F238E27FC236}">
                  <a16:creationId xmlns:a16="http://schemas.microsoft.com/office/drawing/2014/main" id="{B4A77C61-A740-428C-9B0E-276D4CCBCDFA}"/>
                </a:ext>
              </a:extLst>
            </p:cNvPr>
            <p:cNvSpPr/>
            <p:nvPr/>
          </p:nvSpPr>
          <p:spPr>
            <a:xfrm rot="7200000">
              <a:off x="3903660" y="1715866"/>
              <a:ext cx="1028380" cy="3834950"/>
            </a:xfrm>
            <a:prstGeom prst="up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F859CEA2-1433-4D6F-9AE2-7ACFC21A39F9}"/>
              </a:ext>
            </a:extLst>
          </p:cNvPr>
          <p:cNvSpPr/>
          <p:nvPr/>
        </p:nvSpPr>
        <p:spPr>
          <a:xfrm>
            <a:off x="5292641" y="3179110"/>
            <a:ext cx="1584000" cy="158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175BB3C-44C2-4085-B7CF-5B44BD6B4725}"/>
              </a:ext>
            </a:extLst>
          </p:cNvPr>
          <p:cNvGrpSpPr/>
          <p:nvPr/>
        </p:nvGrpSpPr>
        <p:grpSpPr>
          <a:xfrm>
            <a:off x="5528814" y="3539455"/>
            <a:ext cx="1111657" cy="863315"/>
            <a:chOff x="3233964" y="1954419"/>
            <a:chExt cx="1410044" cy="8633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D7BD256-39ED-4769-8D5F-BCCDF8AB72C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D1638B2-CEC8-480F-AEDF-B212F35A309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5">
            <a:extLst>
              <a:ext uri="{FF2B5EF4-FFF2-40B4-BE49-F238E27FC236}">
                <a16:creationId xmlns:a16="http://schemas.microsoft.com/office/drawing/2014/main" id="{7D1122AB-3FAA-4820-99E2-ED7FB8F72672}"/>
              </a:ext>
            </a:extLst>
          </p:cNvPr>
          <p:cNvGrpSpPr/>
          <p:nvPr/>
        </p:nvGrpSpPr>
        <p:grpSpPr>
          <a:xfrm>
            <a:off x="6993217" y="5182068"/>
            <a:ext cx="3276000" cy="923330"/>
            <a:chOff x="2551706" y="4283314"/>
            <a:chExt cx="141682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5521D2-2291-497C-82EE-A9E10DA6915B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FC592CC-9BD8-403A-A1A9-36A71BC5B9C9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8">
            <a:extLst>
              <a:ext uri="{FF2B5EF4-FFF2-40B4-BE49-F238E27FC236}">
                <a16:creationId xmlns:a16="http://schemas.microsoft.com/office/drawing/2014/main" id="{4E9DFE30-38BA-4DCE-9C01-BF3AC8D7F6E4}"/>
              </a:ext>
            </a:extLst>
          </p:cNvPr>
          <p:cNvGrpSpPr/>
          <p:nvPr/>
        </p:nvGrpSpPr>
        <p:grpSpPr>
          <a:xfrm>
            <a:off x="8213477" y="3789564"/>
            <a:ext cx="3276000" cy="923330"/>
            <a:chOff x="2551706" y="4283314"/>
            <a:chExt cx="1416829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81F7888-C803-4E60-BFC9-D7F12531A332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6058EC-B16F-40F7-AA69-69C7FFB342A7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1">
            <a:extLst>
              <a:ext uri="{FF2B5EF4-FFF2-40B4-BE49-F238E27FC236}">
                <a16:creationId xmlns:a16="http://schemas.microsoft.com/office/drawing/2014/main" id="{1B4DB3B2-495E-47B9-AB82-D29AF31F07B6}"/>
              </a:ext>
            </a:extLst>
          </p:cNvPr>
          <p:cNvGrpSpPr/>
          <p:nvPr/>
        </p:nvGrpSpPr>
        <p:grpSpPr>
          <a:xfrm>
            <a:off x="8213477" y="2397060"/>
            <a:ext cx="3276000" cy="923330"/>
            <a:chOff x="2551706" y="4283314"/>
            <a:chExt cx="1416829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A01D51-EBA0-42AC-8BB4-782A47EB75FE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AADB383-564D-4B99-B4D4-F2FDBCD9528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4">
            <a:extLst>
              <a:ext uri="{FF2B5EF4-FFF2-40B4-BE49-F238E27FC236}">
                <a16:creationId xmlns:a16="http://schemas.microsoft.com/office/drawing/2014/main" id="{843727BC-B901-4DF9-86FF-BDA18FE7C820}"/>
              </a:ext>
            </a:extLst>
          </p:cNvPr>
          <p:cNvGrpSpPr/>
          <p:nvPr/>
        </p:nvGrpSpPr>
        <p:grpSpPr>
          <a:xfrm>
            <a:off x="729762" y="4485816"/>
            <a:ext cx="3276000" cy="923330"/>
            <a:chOff x="2551706" y="4283314"/>
            <a:chExt cx="1416829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CAF2F0C-3FDA-445C-B2CE-C926AA635DC6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101E7D5-9686-41D9-B63E-B8D660B261C8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7">
            <a:extLst>
              <a:ext uri="{FF2B5EF4-FFF2-40B4-BE49-F238E27FC236}">
                <a16:creationId xmlns:a16="http://schemas.microsoft.com/office/drawing/2014/main" id="{136A2AE6-E925-4120-9A81-E407B99B98E1}"/>
              </a:ext>
            </a:extLst>
          </p:cNvPr>
          <p:cNvGrpSpPr/>
          <p:nvPr/>
        </p:nvGrpSpPr>
        <p:grpSpPr>
          <a:xfrm>
            <a:off x="729762" y="3093312"/>
            <a:ext cx="3276000" cy="923330"/>
            <a:chOff x="2551706" y="4283314"/>
            <a:chExt cx="1416829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2674A06-13D7-4E15-B45D-97C6F57D2314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4255051-A327-4383-8156-B50D3611EFF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0">
            <a:extLst>
              <a:ext uri="{FF2B5EF4-FFF2-40B4-BE49-F238E27FC236}">
                <a16:creationId xmlns:a16="http://schemas.microsoft.com/office/drawing/2014/main" id="{926B51AE-B682-42DC-AB09-4453C5286163}"/>
              </a:ext>
            </a:extLst>
          </p:cNvPr>
          <p:cNvGrpSpPr/>
          <p:nvPr/>
        </p:nvGrpSpPr>
        <p:grpSpPr>
          <a:xfrm>
            <a:off x="1948058" y="1700808"/>
            <a:ext cx="3276000" cy="923330"/>
            <a:chOff x="2551706" y="4283314"/>
            <a:chExt cx="1416829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02E8851-42E3-42EB-8AE5-A6CC06281105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E1F379-E1B7-4B89-8ABA-BA54C71016C3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Rectangle 2888">
            <a:extLst>
              <a:ext uri="{FF2B5EF4-FFF2-40B4-BE49-F238E27FC236}">
                <a16:creationId xmlns:a16="http://schemas.microsoft.com/office/drawing/2014/main" id="{E3A881F3-59C4-409D-961A-ED5A7F99C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204" y="2012459"/>
            <a:ext cx="5046222" cy="3491004"/>
          </a:xfrm>
          <a:prstGeom prst="rect">
            <a:avLst/>
          </a:prstGeom>
          <a:solidFill>
            <a:srgbClr val="00793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Rectangle 2889">
            <a:extLst>
              <a:ext uri="{FF2B5EF4-FFF2-40B4-BE49-F238E27FC236}">
                <a16:creationId xmlns:a16="http://schemas.microsoft.com/office/drawing/2014/main" id="{8A5480A4-E9DE-4016-AE98-7CC7EC131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1552" y="2726027"/>
            <a:ext cx="4496874" cy="246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TextBox 41">
            <a:extLst>
              <a:ext uri="{FF2B5EF4-FFF2-40B4-BE49-F238E27FC236}">
                <a16:creationId xmlns:a16="http://schemas.microsoft.com/office/drawing/2014/main" id="{E2342788-4BF9-48AD-A053-B9B37EA2DD5B}"/>
              </a:ext>
            </a:extLst>
          </p:cNvPr>
          <p:cNvSpPr txBox="1"/>
          <p:nvPr/>
        </p:nvSpPr>
        <p:spPr>
          <a:xfrm>
            <a:off x="981204" y="2134022"/>
            <a:ext cx="48572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5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5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0786" y="2080234"/>
            <a:ext cx="4143776" cy="359409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60692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3BBFD05-BDA7-4F37-A37F-6FC66055F623}"/>
              </a:ext>
            </a:extLst>
          </p:cNvPr>
          <p:cNvCxnSpPr>
            <a:cxnSpLocks/>
            <a:stCxn id="17" idx="0"/>
            <a:endCxn id="14" idx="3"/>
          </p:cNvCxnSpPr>
          <p:nvPr/>
        </p:nvCxnSpPr>
        <p:spPr>
          <a:xfrm flipV="1">
            <a:off x="4022487" y="2901260"/>
            <a:ext cx="2334598" cy="1005673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299D38F-C8D3-46AB-A780-EF7A11927F06}"/>
              </a:ext>
            </a:extLst>
          </p:cNvPr>
          <p:cNvCxnSpPr>
            <a:cxnSpLocks/>
            <a:stCxn id="13" idx="3"/>
            <a:endCxn id="17" idx="0"/>
          </p:cNvCxnSpPr>
          <p:nvPr/>
        </p:nvCxnSpPr>
        <p:spPr>
          <a:xfrm flipH="1">
            <a:off x="4022487" y="3192736"/>
            <a:ext cx="4568231" cy="714197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3197596-04FC-4BF9-A58C-9A8D8FA4EAA7}"/>
              </a:ext>
            </a:extLst>
          </p:cNvPr>
          <p:cNvCxnSpPr>
            <a:cxnSpLocks/>
            <a:stCxn id="15" idx="2"/>
            <a:endCxn id="17" idx="0"/>
          </p:cNvCxnSpPr>
          <p:nvPr/>
        </p:nvCxnSpPr>
        <p:spPr>
          <a:xfrm flipH="1" flipV="1">
            <a:off x="4022487" y="3906933"/>
            <a:ext cx="5361186" cy="469981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8099211-90F6-40F4-B761-92A6B2F34EE7}"/>
              </a:ext>
            </a:extLst>
          </p:cNvPr>
          <p:cNvCxnSpPr>
            <a:stCxn id="12" idx="2"/>
            <a:endCxn id="17" idx="0"/>
          </p:cNvCxnSpPr>
          <p:nvPr/>
        </p:nvCxnSpPr>
        <p:spPr>
          <a:xfrm flipH="1" flipV="1">
            <a:off x="4022487" y="3906933"/>
            <a:ext cx="2793958" cy="1309646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F3FDB5CE-1D2B-493E-962D-523705C66D86}"/>
              </a:ext>
            </a:extLst>
          </p:cNvPr>
          <p:cNvSpPr/>
          <p:nvPr/>
        </p:nvSpPr>
        <p:spPr>
          <a:xfrm>
            <a:off x="2606222" y="2519536"/>
            <a:ext cx="2851573" cy="2851573"/>
          </a:xfrm>
          <a:prstGeom prst="ellipse">
            <a:avLst/>
          </a:pr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FF78BB-8878-4E25-982B-9F2A4F610EFF}"/>
              </a:ext>
            </a:extLst>
          </p:cNvPr>
          <p:cNvSpPr/>
          <p:nvPr/>
        </p:nvSpPr>
        <p:spPr>
          <a:xfrm>
            <a:off x="979288" y="2910662"/>
            <a:ext cx="2069316" cy="2069316"/>
          </a:xfrm>
          <a:prstGeom prst="ellipse">
            <a:avLst/>
          </a:prstGeom>
          <a:solidFill>
            <a:srgbClr val="C81517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7D7FE0-F326-4663-B247-CEEB0E2A00A1}"/>
              </a:ext>
            </a:extLst>
          </p:cNvPr>
          <p:cNvGrpSpPr/>
          <p:nvPr/>
        </p:nvGrpSpPr>
        <p:grpSpPr>
          <a:xfrm>
            <a:off x="1121837" y="3911042"/>
            <a:ext cx="1727068" cy="678649"/>
            <a:chOff x="3233964" y="1954419"/>
            <a:chExt cx="1410044" cy="6786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472B2AF-EA35-4BA3-A6BD-8D920B9AECC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24E3C6-DDE7-4665-BA20-3472656C749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1A0EFF12-A454-4D9A-BEA6-E63C0A4EC81A}"/>
              </a:ext>
            </a:extLst>
          </p:cNvPr>
          <p:cNvSpPr/>
          <p:nvPr/>
        </p:nvSpPr>
        <p:spPr>
          <a:xfrm>
            <a:off x="6816445" y="4388579"/>
            <a:ext cx="1656000" cy="1656000"/>
          </a:xfrm>
          <a:prstGeom prst="ellipse">
            <a:avLst/>
          </a:prstGeom>
          <a:solidFill>
            <a:srgbClr val="00793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3C72DE4-308A-4EDF-BC7C-7A8359C538BE}"/>
              </a:ext>
            </a:extLst>
          </p:cNvPr>
          <p:cNvSpPr/>
          <p:nvPr/>
        </p:nvSpPr>
        <p:spPr>
          <a:xfrm>
            <a:off x="8373698" y="1927848"/>
            <a:ext cx="1481908" cy="1481908"/>
          </a:xfrm>
          <a:prstGeom prst="ellipse">
            <a:avLst/>
          </a:prstGeom>
          <a:solidFill>
            <a:schemeClr val="accent2"/>
          </a:solidFill>
          <a:ln w="63500">
            <a:solidFill>
              <a:srgbClr val="FFD3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CAD5522-2045-41A6-9329-FBE88B94547B}"/>
              </a:ext>
            </a:extLst>
          </p:cNvPr>
          <p:cNvSpPr/>
          <p:nvPr/>
        </p:nvSpPr>
        <p:spPr>
          <a:xfrm>
            <a:off x="6168590" y="1802634"/>
            <a:ext cx="1287121" cy="1287121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E8590BB-921A-4774-93E9-B551679EE13A}"/>
              </a:ext>
            </a:extLst>
          </p:cNvPr>
          <p:cNvSpPr/>
          <p:nvPr/>
        </p:nvSpPr>
        <p:spPr>
          <a:xfrm>
            <a:off x="9383673" y="3428874"/>
            <a:ext cx="1896080" cy="1896080"/>
          </a:xfrm>
          <a:prstGeom prst="ellipse">
            <a:avLst/>
          </a:prstGeom>
          <a:solidFill>
            <a:srgbClr val="FFD30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0517D3B-F366-4048-B6B6-A12F70385249}"/>
              </a:ext>
            </a:extLst>
          </p:cNvPr>
          <p:cNvGrpSpPr/>
          <p:nvPr/>
        </p:nvGrpSpPr>
        <p:grpSpPr>
          <a:xfrm>
            <a:off x="3034937" y="3906933"/>
            <a:ext cx="1975099" cy="1041157"/>
            <a:chOff x="-475010" y="1129566"/>
            <a:chExt cx="3859356" cy="104115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CAA9B0A-DF00-4E99-89B6-967D59A03B05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D140EB3-0F51-4755-B25B-F1DC81C52733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41D775-C4AF-4F45-8904-8490C4AA84F8}"/>
              </a:ext>
            </a:extLst>
          </p:cNvPr>
          <p:cNvGrpSpPr/>
          <p:nvPr/>
        </p:nvGrpSpPr>
        <p:grpSpPr>
          <a:xfrm>
            <a:off x="6780910" y="5082730"/>
            <a:ext cx="1727068" cy="678649"/>
            <a:chOff x="3233964" y="1954419"/>
            <a:chExt cx="1410044" cy="67864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BE5A200-578E-4DAD-AAF3-387F23C24EE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1D9BECB-C24B-4FB3-B472-2E733F1E4AD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FE26D4-12A3-438E-95F7-BF8D81574A71}"/>
              </a:ext>
            </a:extLst>
          </p:cNvPr>
          <p:cNvGrpSpPr/>
          <p:nvPr/>
        </p:nvGrpSpPr>
        <p:grpSpPr>
          <a:xfrm>
            <a:off x="8479206" y="2576772"/>
            <a:ext cx="1296000" cy="658923"/>
            <a:chOff x="3233964" y="1954419"/>
            <a:chExt cx="1410044" cy="72481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74B3D1F-B15B-4586-8C60-1C973897220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D492CB1-A769-46E9-B16E-07055DF8015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1">
            <a:extLst>
              <a:ext uri="{FF2B5EF4-FFF2-40B4-BE49-F238E27FC236}">
                <a16:creationId xmlns:a16="http://schemas.microsoft.com/office/drawing/2014/main" id="{592223F7-DB56-4C3F-B651-A35B41D655C6}"/>
              </a:ext>
            </a:extLst>
          </p:cNvPr>
          <p:cNvGrpSpPr/>
          <p:nvPr/>
        </p:nvGrpSpPr>
        <p:grpSpPr>
          <a:xfrm>
            <a:off x="6228284" y="2268872"/>
            <a:ext cx="1182052" cy="658923"/>
            <a:chOff x="3233964" y="1954419"/>
            <a:chExt cx="1410044" cy="7248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AF485E9-4627-490B-B2ED-9A1E2C14D6C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94CC1EB-EDCF-480E-937A-2670DF47FB6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65FF1848-0E56-417D-9411-D73B283039FF}"/>
              </a:ext>
            </a:extLst>
          </p:cNvPr>
          <p:cNvGrpSpPr/>
          <p:nvPr/>
        </p:nvGrpSpPr>
        <p:grpSpPr>
          <a:xfrm>
            <a:off x="9468179" y="4343930"/>
            <a:ext cx="1727068" cy="678649"/>
            <a:chOff x="3233964" y="1954419"/>
            <a:chExt cx="1410044" cy="6786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5FE5884-D7C1-454C-9F2A-34D781B3A75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2037B88-93C1-447E-A94B-ADA74664687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130">
            <a:extLst>
              <a:ext uri="{FF2B5EF4-FFF2-40B4-BE49-F238E27FC236}">
                <a16:creationId xmlns:a16="http://schemas.microsoft.com/office/drawing/2014/main" id="{B7364E03-5C3C-456C-9781-45EBA3E35AD6}"/>
              </a:ext>
            </a:extLst>
          </p:cNvPr>
          <p:cNvSpPr/>
          <p:nvPr/>
        </p:nvSpPr>
        <p:spPr>
          <a:xfrm>
            <a:off x="10084976" y="3752899"/>
            <a:ext cx="481806" cy="48399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8">
            <a:extLst>
              <a:ext uri="{FF2B5EF4-FFF2-40B4-BE49-F238E27FC236}">
                <a16:creationId xmlns:a16="http://schemas.microsoft.com/office/drawing/2014/main" id="{50A0EB41-608E-464B-8716-0B84AB0CA491}"/>
              </a:ext>
            </a:extLst>
          </p:cNvPr>
          <p:cNvSpPr/>
          <p:nvPr/>
        </p:nvSpPr>
        <p:spPr>
          <a:xfrm rot="16200000">
            <a:off x="8944329" y="2110341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5B867C82-B44B-4CF8-80D5-266209247827}"/>
              </a:ext>
            </a:extLst>
          </p:cNvPr>
          <p:cNvSpPr/>
          <p:nvPr/>
        </p:nvSpPr>
        <p:spPr>
          <a:xfrm>
            <a:off x="7469639" y="4647669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00F11448-F271-45F6-A702-0E4E5BECE696}"/>
              </a:ext>
            </a:extLst>
          </p:cNvPr>
          <p:cNvSpPr/>
          <p:nvPr/>
        </p:nvSpPr>
        <p:spPr>
          <a:xfrm>
            <a:off x="6660330" y="2004312"/>
            <a:ext cx="312231" cy="20520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5A59790-938D-4295-ACEF-2798A34964E2}"/>
              </a:ext>
            </a:extLst>
          </p:cNvPr>
          <p:cNvSpPr/>
          <p:nvPr/>
        </p:nvSpPr>
        <p:spPr>
          <a:xfrm>
            <a:off x="3831977" y="3023332"/>
            <a:ext cx="609384" cy="678564"/>
          </a:xfrm>
          <a:custGeom>
            <a:avLst/>
            <a:gdLst>
              <a:gd name="connsiteX0" fmla="*/ 354210 w 853780"/>
              <a:gd name="connsiteY0" fmla="*/ 514977 h 950705"/>
              <a:gd name="connsiteX1" fmla="*/ 554751 w 853780"/>
              <a:gd name="connsiteY1" fmla="*/ 332133 h 950705"/>
              <a:gd name="connsiteX2" fmla="*/ 843829 w 853780"/>
              <a:gd name="connsiteY2" fmla="*/ 405011 h 950705"/>
              <a:gd name="connsiteX3" fmla="*/ 797525 w 853780"/>
              <a:gd name="connsiteY3" fmla="*/ 588364 h 950705"/>
              <a:gd name="connsiteX4" fmla="*/ 449364 w 853780"/>
              <a:gd name="connsiteY4" fmla="*/ 906276 h 950705"/>
              <a:gd name="connsiteX5" fmla="*/ 169840 w 853780"/>
              <a:gd name="connsiteY5" fmla="*/ 837017 h 950705"/>
              <a:gd name="connsiteX6" fmla="*/ 140553 w 853780"/>
              <a:gd name="connsiteY6" fmla="*/ 813102 h 950705"/>
              <a:gd name="connsiteX7" fmla="*/ 396 w 853780"/>
              <a:gd name="connsiteY7" fmla="*/ 638682 h 950705"/>
              <a:gd name="connsiteX8" fmla="*/ 452 w 853780"/>
              <a:gd name="connsiteY8" fmla="*/ 178633 h 950705"/>
              <a:gd name="connsiteX9" fmla="*/ 171027 w 853780"/>
              <a:gd name="connsiteY9" fmla="*/ 143 h 950705"/>
              <a:gd name="connsiteX10" fmla="*/ 351553 w 853780"/>
              <a:gd name="connsiteY10" fmla="*/ 164103 h 950705"/>
              <a:gd name="connsiteX11" fmla="*/ 354154 w 853780"/>
              <a:gd name="connsiteY11" fmla="*/ 443344 h 950705"/>
              <a:gd name="connsiteX12" fmla="*/ 354210 w 853780"/>
              <a:gd name="connsiteY12" fmla="*/ 514977 h 950705"/>
              <a:gd name="connsiteX13" fmla="*/ 440431 w 853780"/>
              <a:gd name="connsiteY13" fmla="*/ 516956 h 950705"/>
              <a:gd name="connsiteX14" fmla="*/ 275623 w 853780"/>
              <a:gd name="connsiteY14" fmla="*/ 668421 h 950705"/>
              <a:gd name="connsiteX15" fmla="*/ 303722 w 853780"/>
              <a:gd name="connsiteY15" fmla="*/ 698217 h 950705"/>
              <a:gd name="connsiteX16" fmla="*/ 469435 w 853780"/>
              <a:gd name="connsiteY16" fmla="*/ 547543 h 950705"/>
              <a:gd name="connsiteX17" fmla="*/ 628250 w 853780"/>
              <a:gd name="connsiteY17" fmla="*/ 720606 h 950705"/>
              <a:gd name="connsiteX18" fmla="*/ 788761 w 853780"/>
              <a:gd name="connsiteY18" fmla="*/ 572250 h 950705"/>
              <a:gd name="connsiteX19" fmla="*/ 794302 w 853780"/>
              <a:gd name="connsiteY19" fmla="*/ 352883 h 950705"/>
              <a:gd name="connsiteX20" fmla="*/ 577535 w 853780"/>
              <a:gd name="connsiteY20" fmla="*/ 337222 h 950705"/>
              <a:gd name="connsiteX21" fmla="*/ 413632 w 853780"/>
              <a:gd name="connsiteY21" fmla="*/ 484616 h 950705"/>
              <a:gd name="connsiteX22" fmla="*/ 440431 w 853780"/>
              <a:gd name="connsiteY22" fmla="*/ 516956 h 950705"/>
              <a:gd name="connsiteX23" fmla="*/ 17809 w 853780"/>
              <a:gd name="connsiteY23" fmla="*/ 430057 h 950705"/>
              <a:gd name="connsiteX24" fmla="*/ 18658 w 853780"/>
              <a:gd name="connsiteY24" fmla="*/ 652364 h 950705"/>
              <a:gd name="connsiteX25" fmla="*/ 159494 w 853780"/>
              <a:gd name="connsiteY25" fmla="*/ 797045 h 950705"/>
              <a:gd name="connsiteX26" fmla="*/ 246845 w 853780"/>
              <a:gd name="connsiteY26" fmla="*/ 612505 h 950705"/>
              <a:gd name="connsiteX27" fmla="*/ 321871 w 853780"/>
              <a:gd name="connsiteY27" fmla="*/ 543981 h 950705"/>
              <a:gd name="connsiteX28" fmla="*/ 334818 w 853780"/>
              <a:gd name="connsiteY28" fmla="*/ 523684 h 950705"/>
              <a:gd name="connsiteX29" fmla="*/ 335440 w 853780"/>
              <a:gd name="connsiteY29" fmla="*/ 428418 h 950705"/>
              <a:gd name="connsiteX30" fmla="*/ 101486 w 853780"/>
              <a:gd name="connsiteY30" fmla="*/ 428418 h 950705"/>
              <a:gd name="connsiteX31" fmla="*/ 101486 w 853780"/>
              <a:gd name="connsiteY31" fmla="*/ 207015 h 950705"/>
              <a:gd name="connsiteX32" fmla="*/ 61344 w 853780"/>
              <a:gd name="connsiteY32" fmla="*/ 207015 h 950705"/>
              <a:gd name="connsiteX33" fmla="*/ 61344 w 853780"/>
              <a:gd name="connsiteY33" fmla="*/ 427004 h 950705"/>
              <a:gd name="connsiteX34" fmla="*/ 17809 w 853780"/>
              <a:gd name="connsiteY34" fmla="*/ 430057 h 95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53780" h="950705">
                <a:moveTo>
                  <a:pt x="354210" y="514977"/>
                </a:moveTo>
                <a:cubicBezTo>
                  <a:pt x="424374" y="450976"/>
                  <a:pt x="489110" y="391103"/>
                  <a:pt x="554751" y="332133"/>
                </a:cubicBezTo>
                <a:cubicBezTo>
                  <a:pt x="652844" y="244104"/>
                  <a:pt x="804309" y="282154"/>
                  <a:pt x="843829" y="405011"/>
                </a:cubicBezTo>
                <a:cubicBezTo>
                  <a:pt x="866388" y="475118"/>
                  <a:pt x="850444" y="538667"/>
                  <a:pt x="797525" y="588364"/>
                </a:cubicBezTo>
                <a:cubicBezTo>
                  <a:pt x="682979" y="695955"/>
                  <a:pt x="567189" y="802303"/>
                  <a:pt x="449364" y="906276"/>
                </a:cubicBezTo>
                <a:cubicBezTo>
                  <a:pt x="356415" y="988257"/>
                  <a:pt x="215410" y="951959"/>
                  <a:pt x="169840" y="837017"/>
                </a:cubicBezTo>
                <a:cubicBezTo>
                  <a:pt x="163960" y="822205"/>
                  <a:pt x="156441" y="816607"/>
                  <a:pt x="140553" y="813102"/>
                </a:cubicBezTo>
                <a:cubicBezTo>
                  <a:pt x="57273" y="794953"/>
                  <a:pt x="622" y="724055"/>
                  <a:pt x="396" y="638682"/>
                </a:cubicBezTo>
                <a:cubicBezTo>
                  <a:pt x="-113" y="485351"/>
                  <a:pt x="-170" y="331964"/>
                  <a:pt x="452" y="178633"/>
                </a:cubicBezTo>
                <a:cubicBezTo>
                  <a:pt x="848" y="80653"/>
                  <a:pt x="74969" y="3931"/>
                  <a:pt x="171027" y="143"/>
                </a:cubicBezTo>
                <a:cubicBezTo>
                  <a:pt x="265389" y="-3589"/>
                  <a:pt x="346295" y="66348"/>
                  <a:pt x="351553" y="164103"/>
                </a:cubicBezTo>
                <a:cubicBezTo>
                  <a:pt x="356529" y="256938"/>
                  <a:pt x="353645" y="350226"/>
                  <a:pt x="354154" y="443344"/>
                </a:cubicBezTo>
                <a:cubicBezTo>
                  <a:pt x="354323" y="464941"/>
                  <a:pt x="354210" y="486539"/>
                  <a:pt x="354210" y="514977"/>
                </a:cubicBezTo>
                <a:close/>
                <a:moveTo>
                  <a:pt x="440431" y="516956"/>
                </a:moveTo>
                <a:cubicBezTo>
                  <a:pt x="385137" y="567784"/>
                  <a:pt x="330860" y="617650"/>
                  <a:pt x="275623" y="668421"/>
                </a:cubicBezTo>
                <a:cubicBezTo>
                  <a:pt x="285856" y="679277"/>
                  <a:pt x="294111" y="688040"/>
                  <a:pt x="303722" y="698217"/>
                </a:cubicBezTo>
                <a:cubicBezTo>
                  <a:pt x="359073" y="647898"/>
                  <a:pt x="413745" y="598201"/>
                  <a:pt x="469435" y="547543"/>
                </a:cubicBezTo>
                <a:cubicBezTo>
                  <a:pt x="523259" y="606173"/>
                  <a:pt x="575104" y="662711"/>
                  <a:pt x="628250" y="720606"/>
                </a:cubicBezTo>
                <a:cubicBezTo>
                  <a:pt x="682866" y="670400"/>
                  <a:pt x="737368" y="622908"/>
                  <a:pt x="788761" y="572250"/>
                </a:cubicBezTo>
                <a:cubicBezTo>
                  <a:pt x="849596" y="512263"/>
                  <a:pt x="850670" y="415470"/>
                  <a:pt x="794302" y="352883"/>
                </a:cubicBezTo>
                <a:cubicBezTo>
                  <a:pt x="739234" y="291822"/>
                  <a:pt x="643006" y="283002"/>
                  <a:pt x="577535" y="337222"/>
                </a:cubicBezTo>
                <a:cubicBezTo>
                  <a:pt x="521110" y="383866"/>
                  <a:pt x="468474" y="434976"/>
                  <a:pt x="413632" y="484616"/>
                </a:cubicBezTo>
                <a:cubicBezTo>
                  <a:pt x="422791" y="495698"/>
                  <a:pt x="431046" y="505648"/>
                  <a:pt x="440431" y="516956"/>
                </a:cubicBezTo>
                <a:close/>
                <a:moveTo>
                  <a:pt x="17809" y="430057"/>
                </a:moveTo>
                <a:cubicBezTo>
                  <a:pt x="17809" y="505931"/>
                  <a:pt x="14813" y="579317"/>
                  <a:pt x="18658" y="652364"/>
                </a:cubicBezTo>
                <a:cubicBezTo>
                  <a:pt x="22615" y="728691"/>
                  <a:pt x="82376" y="787773"/>
                  <a:pt x="159494" y="797045"/>
                </a:cubicBezTo>
                <a:cubicBezTo>
                  <a:pt x="149034" y="716874"/>
                  <a:pt x="189289" y="660732"/>
                  <a:pt x="246845" y="612505"/>
                </a:cubicBezTo>
                <a:cubicBezTo>
                  <a:pt x="272796" y="590795"/>
                  <a:pt x="297333" y="567275"/>
                  <a:pt x="321871" y="543981"/>
                </a:cubicBezTo>
                <a:cubicBezTo>
                  <a:pt x="327638" y="538554"/>
                  <a:pt x="334479" y="530695"/>
                  <a:pt x="334818" y="523684"/>
                </a:cubicBezTo>
                <a:cubicBezTo>
                  <a:pt x="336231" y="493040"/>
                  <a:pt x="335440" y="462284"/>
                  <a:pt x="335440" y="428418"/>
                </a:cubicBezTo>
                <a:cubicBezTo>
                  <a:pt x="256060" y="428418"/>
                  <a:pt x="180187" y="428418"/>
                  <a:pt x="101486" y="428418"/>
                </a:cubicBezTo>
                <a:cubicBezTo>
                  <a:pt x="101486" y="352261"/>
                  <a:pt x="101486" y="279327"/>
                  <a:pt x="101486" y="207015"/>
                </a:cubicBezTo>
                <a:cubicBezTo>
                  <a:pt x="86786" y="207015"/>
                  <a:pt x="75082" y="207015"/>
                  <a:pt x="61344" y="207015"/>
                </a:cubicBezTo>
                <a:cubicBezTo>
                  <a:pt x="61344" y="281080"/>
                  <a:pt x="61344" y="353109"/>
                  <a:pt x="61344" y="427004"/>
                </a:cubicBezTo>
                <a:cubicBezTo>
                  <a:pt x="46474" y="428078"/>
                  <a:pt x="33583" y="428983"/>
                  <a:pt x="17809" y="430057"/>
                </a:cubicBezTo>
                <a:close/>
              </a:path>
            </a:pathLst>
          </a:custGeom>
          <a:solidFill>
            <a:schemeClr val="bg1"/>
          </a:solidFill>
          <a:ln w="564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4CB4F1A-0314-464F-94F0-334692BD8BC9}"/>
              </a:ext>
            </a:extLst>
          </p:cNvPr>
          <p:cNvSpPr/>
          <p:nvPr/>
        </p:nvSpPr>
        <p:spPr>
          <a:xfrm>
            <a:off x="1721211" y="3224861"/>
            <a:ext cx="569325" cy="569061"/>
          </a:xfrm>
          <a:custGeom>
            <a:avLst/>
            <a:gdLst>
              <a:gd name="connsiteX0" fmla="*/ 370157 w 740990"/>
              <a:gd name="connsiteY0" fmla="*/ 740647 h 740647"/>
              <a:gd name="connsiteX1" fmla="*/ 2 w 740990"/>
              <a:gd name="connsiteY1" fmla="*/ 372755 h 740647"/>
              <a:gd name="connsiteX2" fmla="*/ 369309 w 740990"/>
              <a:gd name="connsiteY2" fmla="*/ 0 h 740647"/>
              <a:gd name="connsiteX3" fmla="*/ 740989 w 740990"/>
              <a:gd name="connsiteY3" fmla="*/ 371850 h 740647"/>
              <a:gd name="connsiteX4" fmla="*/ 370157 w 740990"/>
              <a:gd name="connsiteY4" fmla="*/ 740647 h 740647"/>
              <a:gd name="connsiteX5" fmla="*/ 717017 w 740990"/>
              <a:gd name="connsiteY5" fmla="*/ 357037 h 740647"/>
              <a:gd name="connsiteX6" fmla="*/ 383556 w 740990"/>
              <a:gd name="connsiteY6" fmla="*/ 25216 h 740647"/>
              <a:gd name="connsiteX7" fmla="*/ 401535 w 740990"/>
              <a:gd name="connsiteY7" fmla="*/ 339171 h 740647"/>
              <a:gd name="connsiteX8" fmla="*/ 717017 w 740990"/>
              <a:gd name="connsiteY8" fmla="*/ 357037 h 740647"/>
              <a:gd name="connsiteX9" fmla="*/ 717017 w 740990"/>
              <a:gd name="connsiteY9" fmla="*/ 384402 h 740647"/>
              <a:gd name="connsiteX10" fmla="*/ 401478 w 740990"/>
              <a:gd name="connsiteY10" fmla="*/ 403907 h 740647"/>
              <a:gd name="connsiteX11" fmla="*/ 383443 w 740990"/>
              <a:gd name="connsiteY11" fmla="*/ 718202 h 740647"/>
              <a:gd name="connsiteX12" fmla="*/ 717017 w 740990"/>
              <a:gd name="connsiteY12" fmla="*/ 384402 h 740647"/>
              <a:gd name="connsiteX13" fmla="*/ 355852 w 740990"/>
              <a:gd name="connsiteY13" fmla="*/ 24085 h 740647"/>
              <a:gd name="connsiteX14" fmla="*/ 23692 w 740990"/>
              <a:gd name="connsiteY14" fmla="*/ 357150 h 740647"/>
              <a:gd name="connsiteX15" fmla="*/ 336856 w 740990"/>
              <a:gd name="connsiteY15" fmla="*/ 339058 h 740647"/>
              <a:gd name="connsiteX16" fmla="*/ 355852 w 740990"/>
              <a:gd name="connsiteY16" fmla="*/ 24085 h 740647"/>
              <a:gd name="connsiteX17" fmla="*/ 24427 w 740990"/>
              <a:gd name="connsiteY17" fmla="*/ 384571 h 740647"/>
              <a:gd name="connsiteX18" fmla="*/ 355626 w 740990"/>
              <a:gd name="connsiteY18" fmla="*/ 715940 h 740647"/>
              <a:gd name="connsiteX19" fmla="*/ 336912 w 740990"/>
              <a:gd name="connsiteY19" fmla="*/ 403794 h 740647"/>
              <a:gd name="connsiteX20" fmla="*/ 24427 w 740990"/>
              <a:gd name="connsiteY20" fmla="*/ 384571 h 740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40990" h="740647">
                <a:moveTo>
                  <a:pt x="370157" y="740647"/>
                </a:moveTo>
                <a:cubicBezTo>
                  <a:pt x="164641" y="740930"/>
                  <a:pt x="681" y="578044"/>
                  <a:pt x="2" y="372755"/>
                </a:cubicBezTo>
                <a:cubicBezTo>
                  <a:pt x="-733" y="166957"/>
                  <a:pt x="164584" y="56"/>
                  <a:pt x="369309" y="0"/>
                </a:cubicBezTo>
                <a:cubicBezTo>
                  <a:pt x="573410" y="-113"/>
                  <a:pt x="741611" y="168144"/>
                  <a:pt x="740989" y="371850"/>
                </a:cubicBezTo>
                <a:cubicBezTo>
                  <a:pt x="740311" y="575387"/>
                  <a:pt x="574485" y="740365"/>
                  <a:pt x="370157" y="740647"/>
                </a:cubicBezTo>
                <a:close/>
                <a:moveTo>
                  <a:pt x="717017" y="357037"/>
                </a:moveTo>
                <a:cubicBezTo>
                  <a:pt x="716734" y="168314"/>
                  <a:pt x="542202" y="17640"/>
                  <a:pt x="383556" y="25216"/>
                </a:cubicBezTo>
                <a:cubicBezTo>
                  <a:pt x="389549" y="129698"/>
                  <a:pt x="395542" y="234237"/>
                  <a:pt x="401535" y="339171"/>
                </a:cubicBezTo>
                <a:cubicBezTo>
                  <a:pt x="505961" y="345051"/>
                  <a:pt x="610669" y="350988"/>
                  <a:pt x="717017" y="357037"/>
                </a:cubicBezTo>
                <a:close/>
                <a:moveTo>
                  <a:pt x="717017" y="384402"/>
                </a:moveTo>
                <a:cubicBezTo>
                  <a:pt x="610839" y="390960"/>
                  <a:pt x="506130" y="397405"/>
                  <a:pt x="401478" y="403907"/>
                </a:cubicBezTo>
                <a:cubicBezTo>
                  <a:pt x="395485" y="508276"/>
                  <a:pt x="389492" y="613211"/>
                  <a:pt x="383443" y="718202"/>
                </a:cubicBezTo>
                <a:cubicBezTo>
                  <a:pt x="563234" y="716619"/>
                  <a:pt x="717582" y="559443"/>
                  <a:pt x="717017" y="384402"/>
                </a:cubicBezTo>
                <a:close/>
                <a:moveTo>
                  <a:pt x="355852" y="24085"/>
                </a:moveTo>
                <a:cubicBezTo>
                  <a:pt x="154747" y="23520"/>
                  <a:pt x="15381" y="210547"/>
                  <a:pt x="23692" y="357150"/>
                </a:cubicBezTo>
                <a:cubicBezTo>
                  <a:pt x="128852" y="351101"/>
                  <a:pt x="233957" y="344995"/>
                  <a:pt x="336856" y="339058"/>
                </a:cubicBezTo>
                <a:cubicBezTo>
                  <a:pt x="343244" y="233163"/>
                  <a:pt x="349520" y="129359"/>
                  <a:pt x="355852" y="24085"/>
                </a:cubicBezTo>
                <a:close/>
                <a:moveTo>
                  <a:pt x="24427" y="384571"/>
                </a:moveTo>
                <a:cubicBezTo>
                  <a:pt x="13289" y="555372"/>
                  <a:pt x="190422" y="728435"/>
                  <a:pt x="355626" y="715940"/>
                </a:cubicBezTo>
                <a:cubicBezTo>
                  <a:pt x="349350" y="611232"/>
                  <a:pt x="343075" y="506637"/>
                  <a:pt x="336912" y="403794"/>
                </a:cubicBezTo>
                <a:cubicBezTo>
                  <a:pt x="232317" y="397349"/>
                  <a:pt x="128400" y="390960"/>
                  <a:pt x="24427" y="384571"/>
                </a:cubicBezTo>
                <a:close/>
              </a:path>
            </a:pathLst>
          </a:custGeom>
          <a:solidFill>
            <a:schemeClr val="bg1"/>
          </a:solidFill>
          <a:ln w="564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66557" y="297934"/>
            <a:ext cx="6290420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007934"/>
                </a:solidFill>
              </a:rPr>
              <a:t>Infographic Style</a:t>
            </a:r>
          </a:p>
        </p:txBody>
      </p:sp>
      <p:grpSp>
        <p:nvGrpSpPr>
          <p:cNvPr id="50" name="Grupo 49"/>
          <p:cNvGrpSpPr/>
          <p:nvPr/>
        </p:nvGrpSpPr>
        <p:grpSpPr>
          <a:xfrm>
            <a:off x="6719531" y="1902729"/>
            <a:ext cx="4486949" cy="3611617"/>
            <a:chOff x="5906731" y="1531030"/>
            <a:chExt cx="4486949" cy="361161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D76204-F989-4F46-9E61-3318BFD0F317}"/>
                </a:ext>
              </a:extLst>
            </p:cNvPr>
            <p:cNvSpPr/>
            <p:nvPr/>
          </p:nvSpPr>
          <p:spPr>
            <a:xfrm>
              <a:off x="5906731" y="1531030"/>
              <a:ext cx="3873768" cy="963302"/>
            </a:xfrm>
            <a:prstGeom prst="rect">
              <a:avLst/>
            </a:prstGeom>
            <a:solidFill>
              <a:srgbClr val="D52B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1598A8C-3606-424C-8169-32B3F76E57A2}"/>
                </a:ext>
              </a:extLst>
            </p:cNvPr>
            <p:cNvGrpSpPr/>
            <p:nvPr/>
          </p:nvGrpSpPr>
          <p:grpSpPr>
            <a:xfrm>
              <a:off x="6106136" y="1654206"/>
              <a:ext cx="244648" cy="244648"/>
              <a:chOff x="2411760" y="3708613"/>
              <a:chExt cx="206152" cy="206152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20F51DC9-7240-4029-9525-A5A2D2E4E618}"/>
                  </a:ext>
                </a:extLst>
              </p:cNvPr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rgbClr val="EF4A4A"/>
                  </a:solidFill>
                </a:endParaRPr>
              </a:p>
            </p:txBody>
          </p:sp>
          <p:sp>
            <p:nvSpPr>
              <p:cNvPr id="6" name="Chevron 25">
                <a:extLst>
                  <a:ext uri="{FF2B5EF4-FFF2-40B4-BE49-F238E27FC236}">
                    <a16:creationId xmlns:a16="http://schemas.microsoft.com/office/drawing/2014/main" id="{EB1233C1-FE9B-4F17-A898-21F449958BEF}"/>
                  </a:ext>
                </a:extLst>
              </p:cNvPr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rgbClr val="EF4A4A"/>
                  </a:solidFill>
                </a:endParaRPr>
              </a:p>
            </p:txBody>
          </p:sp>
        </p:grpSp>
        <p:grpSp>
          <p:nvGrpSpPr>
            <p:cNvPr id="7" name="그룹 15">
              <a:extLst>
                <a:ext uri="{FF2B5EF4-FFF2-40B4-BE49-F238E27FC236}">
                  <a16:creationId xmlns:a16="http://schemas.microsoft.com/office/drawing/2014/main" id="{68A368EF-A352-44A1-B970-7B092A98B623}"/>
                </a:ext>
              </a:extLst>
            </p:cNvPr>
            <p:cNvGrpSpPr/>
            <p:nvPr/>
          </p:nvGrpSpPr>
          <p:grpSpPr>
            <a:xfrm>
              <a:off x="6454558" y="1623623"/>
              <a:ext cx="2941653" cy="759173"/>
              <a:chOff x="5739558" y="1945506"/>
              <a:chExt cx="2027333" cy="924232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2D8B46C-CEDA-4273-9C70-A0C86A360777}"/>
                  </a:ext>
                </a:extLst>
              </p:cNvPr>
              <p:cNvSpPr txBox="1"/>
              <p:nvPr/>
            </p:nvSpPr>
            <p:spPr>
              <a:xfrm>
                <a:off x="5739558" y="1945506"/>
                <a:ext cx="202733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Content here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F1A96BC-8873-4387-9CF9-D1B366E2E950}"/>
                  </a:ext>
                </a:extLst>
              </p:cNvPr>
              <p:cNvSpPr txBox="1"/>
              <p:nvPr/>
            </p:nvSpPr>
            <p:spPr>
              <a:xfrm>
                <a:off x="5739912" y="2223407"/>
                <a:ext cx="20269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5BEA94E-F225-40DD-A10F-4557CADFCE21}"/>
                </a:ext>
              </a:extLst>
            </p:cNvPr>
            <p:cNvSpPr/>
            <p:nvPr/>
          </p:nvSpPr>
          <p:spPr>
            <a:xfrm>
              <a:off x="6512657" y="2411576"/>
              <a:ext cx="3873768" cy="96330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0809F0C-010B-473E-B25F-17DE4B7F9870}"/>
                </a:ext>
              </a:extLst>
            </p:cNvPr>
            <p:cNvGrpSpPr/>
            <p:nvPr/>
          </p:nvGrpSpPr>
          <p:grpSpPr>
            <a:xfrm>
              <a:off x="6712063" y="2534753"/>
              <a:ext cx="244648" cy="244648"/>
              <a:chOff x="2411760" y="3708613"/>
              <a:chExt cx="206152" cy="206152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15A34C17-BD39-40C4-B8BB-DF43DF1EBC0A}"/>
                  </a:ext>
                </a:extLst>
              </p:cNvPr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rgbClr val="EF4A4A"/>
                  </a:solidFill>
                </a:endParaRPr>
              </a:p>
            </p:txBody>
          </p:sp>
          <p:sp>
            <p:nvSpPr>
              <p:cNvPr id="13" name="Chevron 32">
                <a:extLst>
                  <a:ext uri="{FF2B5EF4-FFF2-40B4-BE49-F238E27FC236}">
                    <a16:creationId xmlns:a16="http://schemas.microsoft.com/office/drawing/2014/main" id="{30C05027-F65A-44F9-92D8-1AC018492714}"/>
                  </a:ext>
                </a:extLst>
              </p:cNvPr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rgbClr val="EF4A4A"/>
                  </a:solidFill>
                </a:endParaRPr>
              </a:p>
            </p:txBody>
          </p:sp>
        </p:grpSp>
        <p:grpSp>
          <p:nvGrpSpPr>
            <p:cNvPr id="14" name="그룹 16">
              <a:extLst>
                <a:ext uri="{FF2B5EF4-FFF2-40B4-BE49-F238E27FC236}">
                  <a16:creationId xmlns:a16="http://schemas.microsoft.com/office/drawing/2014/main" id="{4077F50D-7C4F-40CE-A0C8-2C3CA538467E}"/>
                </a:ext>
              </a:extLst>
            </p:cNvPr>
            <p:cNvGrpSpPr/>
            <p:nvPr/>
          </p:nvGrpSpPr>
          <p:grpSpPr>
            <a:xfrm>
              <a:off x="7060485" y="2504170"/>
              <a:ext cx="2941653" cy="759173"/>
              <a:chOff x="6477225" y="3017501"/>
              <a:chExt cx="2027333" cy="924232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0A18AF9-A2B4-4EC3-8D57-9A302F7EB306}"/>
                  </a:ext>
                </a:extLst>
              </p:cNvPr>
              <p:cNvSpPr txBox="1"/>
              <p:nvPr/>
            </p:nvSpPr>
            <p:spPr>
              <a:xfrm>
                <a:off x="6477225" y="3017501"/>
                <a:ext cx="202733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Content here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24F8AA3-288F-407E-8DCE-99F0208756A9}"/>
                  </a:ext>
                </a:extLst>
              </p:cNvPr>
              <p:cNvSpPr txBox="1"/>
              <p:nvPr/>
            </p:nvSpPr>
            <p:spPr>
              <a:xfrm>
                <a:off x="6477579" y="3295402"/>
                <a:ext cx="20269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F3BB5A2-0EBA-4C07-A836-885ED8D17EDA}"/>
                </a:ext>
              </a:extLst>
            </p:cNvPr>
            <p:cNvSpPr/>
            <p:nvPr/>
          </p:nvSpPr>
          <p:spPr>
            <a:xfrm>
              <a:off x="5913985" y="3298797"/>
              <a:ext cx="3873768" cy="96330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2F5BA5B-7BBC-442F-947F-3D439A53653C}"/>
                </a:ext>
              </a:extLst>
            </p:cNvPr>
            <p:cNvGrpSpPr/>
            <p:nvPr/>
          </p:nvGrpSpPr>
          <p:grpSpPr>
            <a:xfrm>
              <a:off x="6113391" y="3421974"/>
              <a:ext cx="244648" cy="244648"/>
              <a:chOff x="2411760" y="3708613"/>
              <a:chExt cx="206152" cy="206152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F6F7BFA8-0FC8-413B-A17F-FE9FD4A165A1}"/>
                  </a:ext>
                </a:extLst>
              </p:cNvPr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rgbClr val="EF4A4A"/>
                  </a:solidFill>
                </a:endParaRPr>
              </a:p>
            </p:txBody>
          </p:sp>
          <p:sp>
            <p:nvSpPr>
              <p:cNvPr id="20" name="Chevron 53">
                <a:extLst>
                  <a:ext uri="{FF2B5EF4-FFF2-40B4-BE49-F238E27FC236}">
                    <a16:creationId xmlns:a16="http://schemas.microsoft.com/office/drawing/2014/main" id="{9256CC44-3173-4500-B900-EA1994BF0180}"/>
                  </a:ext>
                </a:extLst>
              </p:cNvPr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rgbClr val="EF4A4A"/>
                  </a:solidFill>
                </a:endParaRPr>
              </a:p>
            </p:txBody>
          </p:sp>
        </p:grpSp>
        <p:grpSp>
          <p:nvGrpSpPr>
            <p:cNvPr id="21" name="그룹 17">
              <a:extLst>
                <a:ext uri="{FF2B5EF4-FFF2-40B4-BE49-F238E27FC236}">
                  <a16:creationId xmlns:a16="http://schemas.microsoft.com/office/drawing/2014/main" id="{465E05D3-5B88-48C8-83A1-55D064F8E12B}"/>
                </a:ext>
              </a:extLst>
            </p:cNvPr>
            <p:cNvGrpSpPr/>
            <p:nvPr/>
          </p:nvGrpSpPr>
          <p:grpSpPr>
            <a:xfrm>
              <a:off x="6461813" y="3391390"/>
              <a:ext cx="2941653" cy="759173"/>
              <a:chOff x="5748390" y="4097621"/>
              <a:chExt cx="2027333" cy="924232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A6C6B03-6311-4051-B483-92B438B6F467}"/>
                  </a:ext>
                </a:extLst>
              </p:cNvPr>
              <p:cNvSpPr txBox="1"/>
              <p:nvPr/>
            </p:nvSpPr>
            <p:spPr>
              <a:xfrm>
                <a:off x="5748390" y="4097621"/>
                <a:ext cx="202733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Content here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B33D2C4-E067-47C0-AA22-3FB363F8E28C}"/>
                  </a:ext>
                </a:extLst>
              </p:cNvPr>
              <p:cNvSpPr txBox="1"/>
              <p:nvPr/>
            </p:nvSpPr>
            <p:spPr>
              <a:xfrm>
                <a:off x="5748744" y="4375522"/>
                <a:ext cx="20269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207FC76-7E73-4AFF-9342-D323F1AE80B4}"/>
                </a:ext>
              </a:extLst>
            </p:cNvPr>
            <p:cNvSpPr/>
            <p:nvPr/>
          </p:nvSpPr>
          <p:spPr>
            <a:xfrm>
              <a:off x="6519912" y="4179345"/>
              <a:ext cx="3873768" cy="96330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27D4304-FEDD-4942-97CF-6B772496B547}"/>
                </a:ext>
              </a:extLst>
            </p:cNvPr>
            <p:cNvGrpSpPr/>
            <p:nvPr/>
          </p:nvGrpSpPr>
          <p:grpSpPr>
            <a:xfrm>
              <a:off x="6719318" y="4302521"/>
              <a:ext cx="244648" cy="244648"/>
              <a:chOff x="2411760" y="3708613"/>
              <a:chExt cx="206152" cy="206152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35EA7613-F8A3-4320-92C2-8FBE6ABE4F56}"/>
                  </a:ext>
                </a:extLst>
              </p:cNvPr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rgbClr val="EF4A4A"/>
                  </a:solidFill>
                </a:endParaRPr>
              </a:p>
            </p:txBody>
          </p:sp>
          <p:sp>
            <p:nvSpPr>
              <p:cNvPr id="27" name="Chevron 60">
                <a:extLst>
                  <a:ext uri="{FF2B5EF4-FFF2-40B4-BE49-F238E27FC236}">
                    <a16:creationId xmlns:a16="http://schemas.microsoft.com/office/drawing/2014/main" id="{2A5A5F15-67CB-4B35-B723-E94F5BA89BC9}"/>
                  </a:ext>
                </a:extLst>
              </p:cNvPr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rgbClr val="EF4A4A"/>
                  </a:solidFill>
                </a:endParaRPr>
              </a:p>
            </p:txBody>
          </p:sp>
        </p:grpSp>
        <p:grpSp>
          <p:nvGrpSpPr>
            <p:cNvPr id="28" name="그룹 18">
              <a:extLst>
                <a:ext uri="{FF2B5EF4-FFF2-40B4-BE49-F238E27FC236}">
                  <a16:creationId xmlns:a16="http://schemas.microsoft.com/office/drawing/2014/main" id="{FE45F043-0EE4-4FCC-A48B-56211130DA0E}"/>
                </a:ext>
              </a:extLst>
            </p:cNvPr>
            <p:cNvGrpSpPr/>
            <p:nvPr/>
          </p:nvGrpSpPr>
          <p:grpSpPr>
            <a:xfrm>
              <a:off x="7067740" y="4271938"/>
              <a:ext cx="2941653" cy="759173"/>
              <a:chOff x="6486057" y="5169616"/>
              <a:chExt cx="2027333" cy="924232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E9F0108-F036-453E-8F7A-D55AA2812302}"/>
                  </a:ext>
                </a:extLst>
              </p:cNvPr>
              <p:cNvSpPr txBox="1"/>
              <p:nvPr/>
            </p:nvSpPr>
            <p:spPr>
              <a:xfrm>
                <a:off x="6486057" y="5169616"/>
                <a:ext cx="202733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Content here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1B0F8E1-DF7A-4E01-82D6-599BD8C2EA1D}"/>
                  </a:ext>
                </a:extLst>
              </p:cNvPr>
              <p:cNvSpPr txBox="1"/>
              <p:nvPr/>
            </p:nvSpPr>
            <p:spPr>
              <a:xfrm>
                <a:off x="6486411" y="5447517"/>
                <a:ext cx="20269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92" name="Imagen 9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708" y="2414649"/>
            <a:ext cx="5366150" cy="292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8">
            <a:extLst>
              <a:ext uri="{FF2B5EF4-FFF2-40B4-BE49-F238E27FC236}">
                <a16:creationId xmlns:a16="http://schemas.microsoft.com/office/drawing/2014/main" id="{5BA1BA8A-73EB-42FB-B722-EC48EAC8717F}"/>
              </a:ext>
            </a:extLst>
          </p:cNvPr>
          <p:cNvSpPr/>
          <p:nvPr/>
        </p:nvSpPr>
        <p:spPr>
          <a:xfrm>
            <a:off x="6888088" y="2282274"/>
            <a:ext cx="470268" cy="470268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" name="Oval 9">
            <a:extLst>
              <a:ext uri="{FF2B5EF4-FFF2-40B4-BE49-F238E27FC236}">
                <a16:creationId xmlns:a16="http://schemas.microsoft.com/office/drawing/2014/main" id="{4E8BBBCA-1756-4511-A343-56004B027714}"/>
              </a:ext>
            </a:extLst>
          </p:cNvPr>
          <p:cNvSpPr/>
          <p:nvPr/>
        </p:nvSpPr>
        <p:spPr>
          <a:xfrm>
            <a:off x="6888088" y="3685219"/>
            <a:ext cx="470268" cy="470268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" name="Group 32">
            <a:extLst>
              <a:ext uri="{FF2B5EF4-FFF2-40B4-BE49-F238E27FC236}">
                <a16:creationId xmlns:a16="http://schemas.microsoft.com/office/drawing/2014/main" id="{A2E0A559-B76B-4D4C-8864-4515ED1C88D0}"/>
              </a:ext>
            </a:extLst>
          </p:cNvPr>
          <p:cNvGrpSpPr/>
          <p:nvPr/>
        </p:nvGrpSpPr>
        <p:grpSpPr>
          <a:xfrm>
            <a:off x="7508226" y="2068728"/>
            <a:ext cx="4098318" cy="912756"/>
            <a:chOff x="4862377" y="4246032"/>
            <a:chExt cx="1656184" cy="91275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3BDB0F3-D9CF-42E4-9C49-4F77A9E1979F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6BF4EA1-BB5E-4DFA-9543-1B7F38E43C27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grpSp>
        <p:nvGrpSpPr>
          <p:cNvPr id="7" name="Group 32">
            <a:extLst>
              <a:ext uri="{FF2B5EF4-FFF2-40B4-BE49-F238E27FC236}">
                <a16:creationId xmlns:a16="http://schemas.microsoft.com/office/drawing/2014/main" id="{D8E74F55-0B25-4F11-8B9A-D6FCB5FCF5AF}"/>
              </a:ext>
            </a:extLst>
          </p:cNvPr>
          <p:cNvGrpSpPr/>
          <p:nvPr/>
        </p:nvGrpSpPr>
        <p:grpSpPr>
          <a:xfrm>
            <a:off x="7508226" y="3471673"/>
            <a:ext cx="4098318" cy="912756"/>
            <a:chOff x="4862377" y="4246032"/>
            <a:chExt cx="1656184" cy="91275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DA135FC-380D-428B-BD8C-728B18996661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5AE5420-AAEF-4D8E-A606-604B51665D79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sp>
        <p:nvSpPr>
          <p:cNvPr id="10" name="Rounded Rectangle 27">
            <a:extLst>
              <a:ext uri="{FF2B5EF4-FFF2-40B4-BE49-F238E27FC236}">
                <a16:creationId xmlns:a16="http://schemas.microsoft.com/office/drawing/2014/main" id="{D9696094-282C-47BE-83FF-BF043EBD9BFA}"/>
              </a:ext>
            </a:extLst>
          </p:cNvPr>
          <p:cNvSpPr/>
          <p:nvPr/>
        </p:nvSpPr>
        <p:spPr>
          <a:xfrm>
            <a:off x="6982304" y="3785446"/>
            <a:ext cx="281838" cy="21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ounded Rectangle 7">
            <a:extLst>
              <a:ext uri="{FF2B5EF4-FFF2-40B4-BE49-F238E27FC236}">
                <a16:creationId xmlns:a16="http://schemas.microsoft.com/office/drawing/2014/main" id="{ECF0C26D-1618-4102-8466-29648BC2E256}"/>
              </a:ext>
            </a:extLst>
          </p:cNvPr>
          <p:cNvSpPr/>
          <p:nvPr/>
        </p:nvSpPr>
        <p:spPr>
          <a:xfrm>
            <a:off x="6982940" y="2361114"/>
            <a:ext cx="286541" cy="24728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Marcador de posición de imagen 12"/>
          <p:cNvSpPr>
            <a:spLocks noGrp="1"/>
          </p:cNvSpPr>
          <p:nvPr>
            <p:ph type="pic" idx="10"/>
          </p:nvPr>
        </p:nvSpPr>
        <p:spPr>
          <a:xfrm>
            <a:off x="1354794" y="1279657"/>
            <a:ext cx="4032000" cy="3800475"/>
          </a:xfrm>
        </p:spPr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914C68E-D800-4AC5-BFEC-7734352A065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55600" y="294910"/>
            <a:ext cx="105441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007934"/>
                </a:solidFill>
              </a:rPr>
              <a:t>Infographic Style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6A333A-78B1-4937-9041-CEF950E6E272}"/>
              </a:ext>
            </a:extLst>
          </p:cNvPr>
          <p:cNvSpPr txBox="1"/>
          <p:nvPr/>
        </p:nvSpPr>
        <p:spPr>
          <a:xfrm>
            <a:off x="915815" y="5358513"/>
            <a:ext cx="501344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4BF906-6DD8-4953-9503-6DA7194E84A9}"/>
              </a:ext>
            </a:extLst>
          </p:cNvPr>
          <p:cNvSpPr txBox="1"/>
          <p:nvPr/>
        </p:nvSpPr>
        <p:spPr>
          <a:xfrm>
            <a:off x="915816" y="5657091"/>
            <a:ext cx="5013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7059FC-F8B3-4383-A3A4-7644CA8D5344}"/>
              </a:ext>
            </a:extLst>
          </p:cNvPr>
          <p:cNvSpPr txBox="1"/>
          <p:nvPr/>
        </p:nvSpPr>
        <p:spPr>
          <a:xfrm>
            <a:off x="6268591" y="5349315"/>
            <a:ext cx="5013448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225780-2FB1-4B38-9024-079276A69E4F}"/>
              </a:ext>
            </a:extLst>
          </p:cNvPr>
          <p:cNvSpPr txBox="1"/>
          <p:nvPr/>
        </p:nvSpPr>
        <p:spPr>
          <a:xfrm>
            <a:off x="6268593" y="5647893"/>
            <a:ext cx="5013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09400" y="916565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21F23FA0-AF11-43F2-A65A-FB12C9A7C423}"/>
              </a:ext>
            </a:extLst>
          </p:cNvPr>
          <p:cNvSpPr/>
          <p:nvPr/>
        </p:nvSpPr>
        <p:spPr>
          <a:xfrm rot="16200000">
            <a:off x="936469" y="4787410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3B75BEC4-B42B-464F-85FE-4BB4A4868522}"/>
              </a:ext>
            </a:extLst>
          </p:cNvPr>
          <p:cNvSpPr/>
          <p:nvPr/>
        </p:nvSpPr>
        <p:spPr>
          <a:xfrm rot="16200000">
            <a:off x="936469" y="3315217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B531FF02-BE28-46AA-AF11-A4D26B29222A}"/>
              </a:ext>
            </a:extLst>
          </p:cNvPr>
          <p:cNvSpPr/>
          <p:nvPr/>
        </p:nvSpPr>
        <p:spPr>
          <a:xfrm rot="16200000">
            <a:off x="936469" y="1860608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A1C7D8-AB4D-43B4-9D75-177D2775B801}"/>
              </a:ext>
            </a:extLst>
          </p:cNvPr>
          <p:cNvGrpSpPr/>
          <p:nvPr/>
        </p:nvGrpSpPr>
        <p:grpSpPr>
          <a:xfrm rot="10800000">
            <a:off x="6096000" y="1824071"/>
            <a:ext cx="6095998" cy="4197623"/>
            <a:chOff x="-878469" y="1992977"/>
            <a:chExt cx="3513872" cy="3638888"/>
          </a:xfrm>
          <a:solidFill>
            <a:srgbClr val="FFD302"/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38C1295-5BB1-4B77-B527-31872B6A428C}"/>
                </a:ext>
              </a:extLst>
            </p:cNvPr>
            <p:cNvSpPr/>
            <p:nvPr/>
          </p:nvSpPr>
          <p:spPr>
            <a:xfrm>
              <a:off x="-878469" y="1992985"/>
              <a:ext cx="3434246" cy="363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241D219-5EA9-423D-A4D9-6140B4E1B9A5}"/>
                </a:ext>
              </a:extLst>
            </p:cNvPr>
            <p:cNvSpPr/>
            <p:nvPr/>
          </p:nvSpPr>
          <p:spPr>
            <a:xfrm>
              <a:off x="2589684" y="1992977"/>
              <a:ext cx="45719" cy="363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10">
            <a:extLst>
              <a:ext uri="{FF2B5EF4-FFF2-40B4-BE49-F238E27FC236}">
                <a16:creationId xmlns:a16="http://schemas.microsoft.com/office/drawing/2014/main" id="{508EB416-E3B4-4FFF-B0A7-889DBEC6AA36}"/>
              </a:ext>
            </a:extLst>
          </p:cNvPr>
          <p:cNvGrpSpPr/>
          <p:nvPr/>
        </p:nvGrpSpPr>
        <p:grpSpPr>
          <a:xfrm>
            <a:off x="2351061" y="2036743"/>
            <a:ext cx="3504617" cy="898635"/>
            <a:chOff x="1688705" y="2043404"/>
            <a:chExt cx="2587987" cy="81108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908AB84-CEDB-40B4-A89A-9A0F34316573}"/>
                </a:ext>
              </a:extLst>
            </p:cNvPr>
            <p:cNvSpPr txBox="1"/>
            <p:nvPr/>
          </p:nvSpPr>
          <p:spPr>
            <a:xfrm>
              <a:off x="1691680" y="2043404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ED27952-0E91-486F-9345-64434F18016E}"/>
                </a:ext>
              </a:extLst>
            </p:cNvPr>
            <p:cNvSpPr txBox="1"/>
            <p:nvPr/>
          </p:nvSpPr>
          <p:spPr>
            <a:xfrm>
              <a:off x="1688705" y="2271125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2" name="그룹 20">
            <a:extLst>
              <a:ext uri="{FF2B5EF4-FFF2-40B4-BE49-F238E27FC236}">
                <a16:creationId xmlns:a16="http://schemas.microsoft.com/office/drawing/2014/main" id="{94A98C16-0EA4-4763-8116-AA3E215AFDDC}"/>
              </a:ext>
            </a:extLst>
          </p:cNvPr>
          <p:cNvGrpSpPr/>
          <p:nvPr/>
        </p:nvGrpSpPr>
        <p:grpSpPr>
          <a:xfrm>
            <a:off x="2351061" y="3491357"/>
            <a:ext cx="3504617" cy="898635"/>
            <a:chOff x="1688705" y="3410133"/>
            <a:chExt cx="2587987" cy="8110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A0AF055-5C5D-4427-B9F9-29C757B0F8E4}"/>
                </a:ext>
              </a:extLst>
            </p:cNvPr>
            <p:cNvSpPr txBox="1"/>
            <p:nvPr/>
          </p:nvSpPr>
          <p:spPr>
            <a:xfrm>
              <a:off x="1691680" y="3410133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16282E6-3CA6-44DD-BA24-FEE3B2F3E28E}"/>
                </a:ext>
              </a:extLst>
            </p:cNvPr>
            <p:cNvSpPr txBox="1"/>
            <p:nvPr/>
          </p:nvSpPr>
          <p:spPr>
            <a:xfrm>
              <a:off x="1688705" y="3637854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그룹 21">
            <a:extLst>
              <a:ext uri="{FF2B5EF4-FFF2-40B4-BE49-F238E27FC236}">
                <a16:creationId xmlns:a16="http://schemas.microsoft.com/office/drawing/2014/main" id="{28776E4C-DFD1-4537-B329-6FBEB04BDE4B}"/>
              </a:ext>
            </a:extLst>
          </p:cNvPr>
          <p:cNvGrpSpPr/>
          <p:nvPr/>
        </p:nvGrpSpPr>
        <p:grpSpPr>
          <a:xfrm>
            <a:off x="2351061" y="4963550"/>
            <a:ext cx="3504617" cy="898635"/>
            <a:chOff x="1688705" y="4776862"/>
            <a:chExt cx="2587987" cy="81108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8762538-6F9F-428E-8EA5-803DDC5E8919}"/>
                </a:ext>
              </a:extLst>
            </p:cNvPr>
            <p:cNvSpPr txBox="1"/>
            <p:nvPr/>
          </p:nvSpPr>
          <p:spPr>
            <a:xfrm>
              <a:off x="1691680" y="4776862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5A27CAB-487B-4BDD-BCB0-D79EBA236EB6}"/>
                </a:ext>
              </a:extLst>
            </p:cNvPr>
            <p:cNvSpPr txBox="1"/>
            <p:nvPr/>
          </p:nvSpPr>
          <p:spPr>
            <a:xfrm>
              <a:off x="1688705" y="5004583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8" name="그룹 9">
            <a:extLst>
              <a:ext uri="{FF2B5EF4-FFF2-40B4-BE49-F238E27FC236}">
                <a16:creationId xmlns:a16="http://schemas.microsoft.com/office/drawing/2014/main" id="{B3B8D167-38EB-45CC-9D70-31D02715DD13}"/>
              </a:ext>
            </a:extLst>
          </p:cNvPr>
          <p:cNvGrpSpPr/>
          <p:nvPr/>
        </p:nvGrpSpPr>
        <p:grpSpPr>
          <a:xfrm>
            <a:off x="6456041" y="2070679"/>
            <a:ext cx="4874876" cy="1106575"/>
            <a:chOff x="4932040" y="2183693"/>
            <a:chExt cx="4032448" cy="110657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66BB540-E1E7-4681-A7AD-4B0B3C0C4077}"/>
                </a:ext>
              </a:extLst>
            </p:cNvPr>
            <p:cNvSpPr txBox="1"/>
            <p:nvPr/>
          </p:nvSpPr>
          <p:spPr>
            <a:xfrm>
              <a:off x="4932040" y="2183693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2B839C-D43E-4939-8B29-FDE3CCB6AEB1}"/>
                </a:ext>
              </a:extLst>
            </p:cNvPr>
            <p:cNvSpPr txBox="1"/>
            <p:nvPr/>
          </p:nvSpPr>
          <p:spPr>
            <a:xfrm>
              <a:off x="4939819" y="2643937"/>
              <a:ext cx="40246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8">
            <a:extLst>
              <a:ext uri="{FF2B5EF4-FFF2-40B4-BE49-F238E27FC236}">
                <a16:creationId xmlns:a16="http://schemas.microsoft.com/office/drawing/2014/main" id="{E6F700AD-C54B-4461-A82E-32435A5C6B14}"/>
              </a:ext>
            </a:extLst>
          </p:cNvPr>
          <p:cNvGrpSpPr/>
          <p:nvPr/>
        </p:nvGrpSpPr>
        <p:grpSpPr>
          <a:xfrm>
            <a:off x="6471416" y="3366824"/>
            <a:ext cx="4856288" cy="1106575"/>
            <a:chOff x="4947415" y="3479837"/>
            <a:chExt cx="4017073" cy="110657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16E5D4-0CFA-41DE-9529-AC71C236ECBC}"/>
                </a:ext>
              </a:extLst>
            </p:cNvPr>
            <p:cNvSpPr txBox="1"/>
            <p:nvPr/>
          </p:nvSpPr>
          <p:spPr>
            <a:xfrm>
              <a:off x="4947415" y="3479837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8587D2B-AC56-43BA-BAEA-CD35B32E1C0B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5">
            <a:extLst>
              <a:ext uri="{FF2B5EF4-FFF2-40B4-BE49-F238E27FC236}">
                <a16:creationId xmlns:a16="http://schemas.microsoft.com/office/drawing/2014/main" id="{B32BCEAE-5A8A-4465-8438-BC648EC16099}"/>
              </a:ext>
            </a:extLst>
          </p:cNvPr>
          <p:cNvGrpSpPr/>
          <p:nvPr/>
        </p:nvGrpSpPr>
        <p:grpSpPr>
          <a:xfrm>
            <a:off x="6486792" y="4590959"/>
            <a:ext cx="4837701" cy="1106575"/>
            <a:chOff x="4962790" y="4703973"/>
            <a:chExt cx="4001698" cy="110657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DD2861B-CEF4-416D-839C-200B2B10BB1D}"/>
                </a:ext>
              </a:extLst>
            </p:cNvPr>
            <p:cNvSpPr txBox="1"/>
            <p:nvPr/>
          </p:nvSpPr>
          <p:spPr>
            <a:xfrm>
              <a:off x="4962790" y="4703973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9EC6890-12B5-4F8C-B693-D929731DC7B6}"/>
                </a:ext>
              </a:extLst>
            </p:cNvPr>
            <p:cNvSpPr txBox="1"/>
            <p:nvPr/>
          </p:nvSpPr>
          <p:spPr>
            <a:xfrm>
              <a:off x="4970569" y="5164217"/>
              <a:ext cx="39939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7" name="Donut 8">
            <a:extLst>
              <a:ext uri="{FF2B5EF4-FFF2-40B4-BE49-F238E27FC236}">
                <a16:creationId xmlns:a16="http://schemas.microsoft.com/office/drawing/2014/main" id="{EA591C09-7B9F-4CA3-A3FE-30038C5088C3}"/>
              </a:ext>
            </a:extLst>
          </p:cNvPr>
          <p:cNvSpPr/>
          <p:nvPr/>
        </p:nvSpPr>
        <p:spPr>
          <a:xfrm>
            <a:off x="1383374" y="517926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Oval 7">
            <a:extLst>
              <a:ext uri="{FF2B5EF4-FFF2-40B4-BE49-F238E27FC236}">
                <a16:creationId xmlns:a16="http://schemas.microsoft.com/office/drawing/2014/main" id="{A0038175-EE89-4018-8B1E-8A3AE9E69888}"/>
              </a:ext>
            </a:extLst>
          </p:cNvPr>
          <p:cNvSpPr/>
          <p:nvPr/>
        </p:nvSpPr>
        <p:spPr>
          <a:xfrm>
            <a:off x="1399522" y="3743651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F7045360-03BD-4682-BBC0-C4C29DC1CD73}"/>
              </a:ext>
            </a:extLst>
          </p:cNvPr>
          <p:cNvSpPr>
            <a:spLocks noChangeAspect="1"/>
          </p:cNvSpPr>
          <p:nvPr/>
        </p:nvSpPr>
        <p:spPr>
          <a:xfrm>
            <a:off x="1370110" y="228904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A2FDE7C-DB0A-41EA-B330-6ABA6832CC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Oval 2">
            <a:extLst>
              <a:ext uri="{FF2B5EF4-FFF2-40B4-BE49-F238E27FC236}">
                <a16:creationId xmlns:a16="http://schemas.microsoft.com/office/drawing/2014/main" id="{5F4C0C0A-EEFB-479F-9460-B3D2DD765B86}"/>
              </a:ext>
            </a:extLst>
          </p:cNvPr>
          <p:cNvSpPr/>
          <p:nvPr/>
        </p:nvSpPr>
        <p:spPr>
          <a:xfrm>
            <a:off x="7884283" y="3508545"/>
            <a:ext cx="914400" cy="914400"/>
          </a:xfrm>
          <a:prstGeom prst="ellipse">
            <a:avLst/>
          </a:prstGeom>
          <a:solidFill>
            <a:srgbClr val="C815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3">
            <a:extLst>
              <a:ext uri="{FF2B5EF4-FFF2-40B4-BE49-F238E27FC236}">
                <a16:creationId xmlns:a16="http://schemas.microsoft.com/office/drawing/2014/main" id="{78E4EA4F-451B-4441-B8D8-46D5E5AC0856}"/>
              </a:ext>
            </a:extLst>
          </p:cNvPr>
          <p:cNvSpPr/>
          <p:nvPr/>
        </p:nvSpPr>
        <p:spPr>
          <a:xfrm>
            <a:off x="7026797" y="1807130"/>
            <a:ext cx="914400" cy="914400"/>
          </a:xfrm>
          <a:prstGeom prst="ellipse">
            <a:avLst/>
          </a:prstGeom>
          <a:solidFill>
            <a:srgbClr val="C815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4EBB5985-0F8F-4A47-800E-E64091E097B4}"/>
              </a:ext>
            </a:extLst>
          </p:cNvPr>
          <p:cNvSpPr txBox="1"/>
          <p:nvPr/>
        </p:nvSpPr>
        <p:spPr>
          <a:xfrm>
            <a:off x="7051952" y="2125832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857A9A91-095A-4534-A067-45FF9E086F61}"/>
              </a:ext>
            </a:extLst>
          </p:cNvPr>
          <p:cNvSpPr txBox="1"/>
          <p:nvPr/>
        </p:nvSpPr>
        <p:spPr>
          <a:xfrm>
            <a:off x="7909437" y="3818653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0E84D05F-AA63-47FA-9C72-131E8974D93C}"/>
              </a:ext>
            </a:extLst>
          </p:cNvPr>
          <p:cNvSpPr/>
          <p:nvPr/>
        </p:nvSpPr>
        <p:spPr>
          <a:xfrm>
            <a:off x="4171281" y="1807130"/>
            <a:ext cx="914400" cy="914400"/>
          </a:xfrm>
          <a:prstGeom prst="ellipse">
            <a:avLst/>
          </a:pr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1C87A43E-DA1E-4FD6-8004-F5D3600ADCD6}"/>
              </a:ext>
            </a:extLst>
          </p:cNvPr>
          <p:cNvSpPr/>
          <p:nvPr/>
        </p:nvSpPr>
        <p:spPr>
          <a:xfrm>
            <a:off x="3451762" y="3496890"/>
            <a:ext cx="914400" cy="914400"/>
          </a:xfrm>
          <a:prstGeom prst="ellipse">
            <a:avLst/>
          </a:pr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AB5BDDDE-B92D-4DF4-A7DA-15517CCC5DC0}"/>
              </a:ext>
            </a:extLst>
          </p:cNvPr>
          <p:cNvSpPr/>
          <p:nvPr/>
        </p:nvSpPr>
        <p:spPr>
          <a:xfrm>
            <a:off x="4171281" y="5108489"/>
            <a:ext cx="914400" cy="914400"/>
          </a:xfrm>
          <a:prstGeom prst="ellipse">
            <a:avLst/>
          </a:pr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7C10D465-A119-47AE-8C19-48B20C7F5558}"/>
              </a:ext>
            </a:extLst>
          </p:cNvPr>
          <p:cNvSpPr/>
          <p:nvPr/>
        </p:nvSpPr>
        <p:spPr>
          <a:xfrm>
            <a:off x="7026797" y="5108489"/>
            <a:ext cx="914400" cy="914400"/>
          </a:xfrm>
          <a:prstGeom prst="ellipse">
            <a:avLst/>
          </a:prstGeom>
          <a:solidFill>
            <a:srgbClr val="C815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Pie 14">
            <a:extLst>
              <a:ext uri="{FF2B5EF4-FFF2-40B4-BE49-F238E27FC236}">
                <a16:creationId xmlns:a16="http://schemas.microsoft.com/office/drawing/2014/main" id="{9D5A7452-FE5C-4972-B9A8-E634A07F7CC3}"/>
              </a:ext>
            </a:extLst>
          </p:cNvPr>
          <p:cNvSpPr/>
          <p:nvPr/>
        </p:nvSpPr>
        <p:spPr>
          <a:xfrm rot="10800000">
            <a:off x="5774255" y="3241909"/>
            <a:ext cx="1430440" cy="1430440"/>
          </a:xfrm>
          <a:prstGeom prst="pie">
            <a:avLst>
              <a:gd name="adj1" fmla="val 0"/>
              <a:gd name="adj2" fmla="val 18048089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Pie 15">
            <a:extLst>
              <a:ext uri="{FF2B5EF4-FFF2-40B4-BE49-F238E27FC236}">
                <a16:creationId xmlns:a16="http://schemas.microsoft.com/office/drawing/2014/main" id="{3370E485-0898-4A58-9E14-7EA8DB475E18}"/>
              </a:ext>
            </a:extLst>
          </p:cNvPr>
          <p:cNvSpPr/>
          <p:nvPr/>
        </p:nvSpPr>
        <p:spPr>
          <a:xfrm>
            <a:off x="5059017" y="3241893"/>
            <a:ext cx="1430456" cy="1430521"/>
          </a:xfrm>
          <a:custGeom>
            <a:avLst/>
            <a:gdLst>
              <a:gd name="connsiteX0" fmla="*/ 1430440 w 1430440"/>
              <a:gd name="connsiteY0" fmla="*/ 715220 h 1430440"/>
              <a:gd name="connsiteX1" fmla="*/ 901155 w 1430440"/>
              <a:gd name="connsiteY1" fmla="*/ 1405849 h 1430440"/>
              <a:gd name="connsiteX2" fmla="*/ 96675 w 1430440"/>
              <a:gd name="connsiteY2" fmla="*/ 1074305 h 1430440"/>
              <a:gd name="connsiteX3" fmla="*/ 207679 w 1430440"/>
              <a:gd name="connsiteY3" fmla="*/ 211294 h 1430440"/>
              <a:gd name="connsiteX4" fmla="*/ 1069875 w 1430440"/>
              <a:gd name="connsiteY4" fmla="*/ 94125 h 1430440"/>
              <a:gd name="connsiteX5" fmla="*/ 715220 w 1430440"/>
              <a:gd name="connsiteY5" fmla="*/ 715220 h 1430440"/>
              <a:gd name="connsiteX6" fmla="*/ 1430440 w 1430440"/>
              <a:gd name="connsiteY6" fmla="*/ 715220 h 1430440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0456" h="1430521">
                <a:moveTo>
                  <a:pt x="1430456" y="715237"/>
                </a:moveTo>
                <a:cubicBezTo>
                  <a:pt x="1430456" y="1038633"/>
                  <a:pt x="1213448" y="1321793"/>
                  <a:pt x="901171" y="1405866"/>
                </a:cubicBezTo>
                <a:cubicBezTo>
                  <a:pt x="588894" y="1489939"/>
                  <a:pt x="259055" y="1354005"/>
                  <a:pt x="96691" y="1074322"/>
                </a:cubicBezTo>
                <a:cubicBezTo>
                  <a:pt x="-65674" y="794639"/>
                  <a:pt x="-20162" y="440802"/>
                  <a:pt x="207695" y="211311"/>
                </a:cubicBezTo>
                <a:cubicBezTo>
                  <a:pt x="435552" y="-18180"/>
                  <a:pt x="789055" y="-66220"/>
                  <a:pt x="1069891" y="94142"/>
                </a:cubicBezTo>
                <a:cubicBezTo>
                  <a:pt x="749268" y="310698"/>
                  <a:pt x="726297" y="584404"/>
                  <a:pt x="715236" y="715237"/>
                </a:cubicBezTo>
                <a:lnTo>
                  <a:pt x="1430456" y="715237"/>
                </a:ln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87846780-E085-429C-A07E-726BD0BB0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203" y="2619590"/>
            <a:ext cx="11707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007934"/>
                </a:solidFill>
                <a:cs typeface="Arial" charset="0"/>
              </a:rPr>
              <a:t>Text Here</a:t>
            </a:r>
            <a:endParaRPr lang="ko-KR" altLang="en-US" sz="1600" dirty="0">
              <a:solidFill>
                <a:srgbClr val="007934"/>
              </a:solidFill>
            </a:endParaRPr>
          </a:p>
        </p:txBody>
      </p: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4FFB5A3D-B0D8-4397-8D50-BBE46EA7E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2052" y="4950692"/>
            <a:ext cx="12317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charset="0"/>
              </a:rPr>
              <a:t>Text Here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343ECB0E-7177-41E4-9079-AD583EE16CC7}"/>
              </a:ext>
            </a:extLst>
          </p:cNvPr>
          <p:cNvSpPr txBox="1"/>
          <p:nvPr/>
        </p:nvSpPr>
        <p:spPr>
          <a:xfrm>
            <a:off x="7051952" y="5427191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id="{4EBCB8F7-E004-4934-BB9E-3A3554642238}"/>
              </a:ext>
            </a:extLst>
          </p:cNvPr>
          <p:cNvSpPr txBox="1"/>
          <p:nvPr/>
        </p:nvSpPr>
        <p:spPr>
          <a:xfrm>
            <a:off x="4200849" y="5427191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F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6">
            <a:extLst>
              <a:ext uri="{FF2B5EF4-FFF2-40B4-BE49-F238E27FC236}">
                <a16:creationId xmlns:a16="http://schemas.microsoft.com/office/drawing/2014/main" id="{F365386C-956E-453E-A5C7-6EE42BF5D534}"/>
              </a:ext>
            </a:extLst>
          </p:cNvPr>
          <p:cNvSpPr txBox="1"/>
          <p:nvPr/>
        </p:nvSpPr>
        <p:spPr>
          <a:xfrm>
            <a:off x="3476916" y="3815593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7">
            <a:extLst>
              <a:ext uri="{FF2B5EF4-FFF2-40B4-BE49-F238E27FC236}">
                <a16:creationId xmlns:a16="http://schemas.microsoft.com/office/drawing/2014/main" id="{B24A495F-EC75-4FDB-8E9E-4C118F5300D0}"/>
              </a:ext>
            </a:extLst>
          </p:cNvPr>
          <p:cNvSpPr txBox="1"/>
          <p:nvPr/>
        </p:nvSpPr>
        <p:spPr>
          <a:xfrm>
            <a:off x="4200849" y="2125832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0" name="Straight Arrow Connector 18">
            <a:extLst>
              <a:ext uri="{FF2B5EF4-FFF2-40B4-BE49-F238E27FC236}">
                <a16:creationId xmlns:a16="http://schemas.microsoft.com/office/drawing/2014/main" id="{5A7E9176-35A8-4719-B277-1B5133AE4A73}"/>
              </a:ext>
            </a:extLst>
          </p:cNvPr>
          <p:cNvCxnSpPr>
            <a:cxnSpLocks/>
          </p:cNvCxnSpPr>
          <p:nvPr/>
        </p:nvCxnSpPr>
        <p:spPr>
          <a:xfrm flipH="1" flipV="1">
            <a:off x="5029783" y="2659135"/>
            <a:ext cx="405233" cy="648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19">
            <a:extLst>
              <a:ext uri="{FF2B5EF4-FFF2-40B4-BE49-F238E27FC236}">
                <a16:creationId xmlns:a16="http://schemas.microsoft.com/office/drawing/2014/main" id="{BDD75757-7734-4A43-8E62-4A7BB3BEE3F7}"/>
              </a:ext>
            </a:extLst>
          </p:cNvPr>
          <p:cNvCxnSpPr/>
          <p:nvPr/>
        </p:nvCxnSpPr>
        <p:spPr>
          <a:xfrm flipH="1">
            <a:off x="4409815" y="3954090"/>
            <a:ext cx="648000" cy="2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0">
            <a:extLst>
              <a:ext uri="{FF2B5EF4-FFF2-40B4-BE49-F238E27FC236}">
                <a16:creationId xmlns:a16="http://schemas.microsoft.com/office/drawing/2014/main" id="{A825EF57-D451-4FEF-83AE-8EFB103BF180}"/>
              </a:ext>
            </a:extLst>
          </p:cNvPr>
          <p:cNvCxnSpPr/>
          <p:nvPr/>
        </p:nvCxnSpPr>
        <p:spPr>
          <a:xfrm flipH="1">
            <a:off x="5054313" y="4600003"/>
            <a:ext cx="405235" cy="648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1">
            <a:extLst>
              <a:ext uri="{FF2B5EF4-FFF2-40B4-BE49-F238E27FC236}">
                <a16:creationId xmlns:a16="http://schemas.microsoft.com/office/drawing/2014/main" id="{4D6CB48E-FB8A-4713-9CEE-773190BA666A}"/>
              </a:ext>
            </a:extLst>
          </p:cNvPr>
          <p:cNvCxnSpPr>
            <a:cxnSpLocks/>
          </p:cNvCxnSpPr>
          <p:nvPr/>
        </p:nvCxnSpPr>
        <p:spPr>
          <a:xfrm flipV="1">
            <a:off x="6819168" y="2657720"/>
            <a:ext cx="338080" cy="64800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2">
            <a:extLst>
              <a:ext uri="{FF2B5EF4-FFF2-40B4-BE49-F238E27FC236}">
                <a16:creationId xmlns:a16="http://schemas.microsoft.com/office/drawing/2014/main" id="{B9C9587D-BB25-47A5-BF1E-DFBFFA92A614}"/>
              </a:ext>
            </a:extLst>
          </p:cNvPr>
          <p:cNvCxnSpPr/>
          <p:nvPr/>
        </p:nvCxnSpPr>
        <p:spPr>
          <a:xfrm>
            <a:off x="7184135" y="3956794"/>
            <a:ext cx="648000" cy="2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3">
            <a:extLst>
              <a:ext uri="{FF2B5EF4-FFF2-40B4-BE49-F238E27FC236}">
                <a16:creationId xmlns:a16="http://schemas.microsoft.com/office/drawing/2014/main" id="{13F67A0C-E172-4600-9E14-C03D130BB801}"/>
              </a:ext>
            </a:extLst>
          </p:cNvPr>
          <p:cNvCxnSpPr/>
          <p:nvPr/>
        </p:nvCxnSpPr>
        <p:spPr>
          <a:xfrm>
            <a:off x="6709950" y="4584153"/>
            <a:ext cx="360587" cy="64800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4">
            <a:extLst>
              <a:ext uri="{FF2B5EF4-FFF2-40B4-BE49-F238E27FC236}">
                <a16:creationId xmlns:a16="http://schemas.microsoft.com/office/drawing/2014/main" id="{2B100FA5-4450-49EE-A35D-3234A52043A5}"/>
              </a:ext>
            </a:extLst>
          </p:cNvPr>
          <p:cNvGrpSpPr/>
          <p:nvPr/>
        </p:nvGrpSpPr>
        <p:grpSpPr>
          <a:xfrm>
            <a:off x="8089743" y="1749511"/>
            <a:ext cx="2357003" cy="923330"/>
            <a:chOff x="2551705" y="4283314"/>
            <a:chExt cx="2357003" cy="923330"/>
          </a:xfrm>
        </p:grpSpPr>
        <p:sp>
          <p:nvSpPr>
            <p:cNvPr id="27" name="TextBox 25">
              <a:extLst>
                <a:ext uri="{FF2B5EF4-FFF2-40B4-BE49-F238E27FC236}">
                  <a16:creationId xmlns:a16="http://schemas.microsoft.com/office/drawing/2014/main" id="{B3B15A0F-BE81-4FED-AD37-B256DE5CE06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6">
              <a:extLst>
                <a:ext uri="{FF2B5EF4-FFF2-40B4-BE49-F238E27FC236}">
                  <a16:creationId xmlns:a16="http://schemas.microsoft.com/office/drawing/2014/main" id="{42C3E2DA-A9DE-4A23-A7BF-E1D60382AE2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7">
            <a:extLst>
              <a:ext uri="{FF2B5EF4-FFF2-40B4-BE49-F238E27FC236}">
                <a16:creationId xmlns:a16="http://schemas.microsoft.com/office/drawing/2014/main" id="{C7F09459-CC32-4A83-998A-34C92018926C}"/>
              </a:ext>
            </a:extLst>
          </p:cNvPr>
          <p:cNvGrpSpPr/>
          <p:nvPr/>
        </p:nvGrpSpPr>
        <p:grpSpPr>
          <a:xfrm>
            <a:off x="8978814" y="3421218"/>
            <a:ext cx="2336966" cy="923330"/>
            <a:chOff x="2551705" y="4283314"/>
            <a:chExt cx="2357003" cy="923330"/>
          </a:xfrm>
        </p:grpSpPr>
        <p:sp>
          <p:nvSpPr>
            <p:cNvPr id="30" name="TextBox 28">
              <a:extLst>
                <a:ext uri="{FF2B5EF4-FFF2-40B4-BE49-F238E27FC236}">
                  <a16:creationId xmlns:a16="http://schemas.microsoft.com/office/drawing/2014/main" id="{73B9BE91-944F-4C82-B8C9-2814EBB5B9E4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29">
              <a:extLst>
                <a:ext uri="{FF2B5EF4-FFF2-40B4-BE49-F238E27FC236}">
                  <a16:creationId xmlns:a16="http://schemas.microsoft.com/office/drawing/2014/main" id="{C73ACD9E-E342-4A9D-924F-BBB3C025B0D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0">
            <a:extLst>
              <a:ext uri="{FF2B5EF4-FFF2-40B4-BE49-F238E27FC236}">
                <a16:creationId xmlns:a16="http://schemas.microsoft.com/office/drawing/2014/main" id="{45542888-D10C-4094-876E-503474EF24CF}"/>
              </a:ext>
            </a:extLst>
          </p:cNvPr>
          <p:cNvGrpSpPr/>
          <p:nvPr/>
        </p:nvGrpSpPr>
        <p:grpSpPr>
          <a:xfrm>
            <a:off x="8089743" y="5050870"/>
            <a:ext cx="2357003" cy="923330"/>
            <a:chOff x="2551705" y="4283314"/>
            <a:chExt cx="2357003" cy="923330"/>
          </a:xfrm>
        </p:grpSpPr>
        <p:sp>
          <p:nvSpPr>
            <p:cNvPr id="33" name="TextBox 31">
              <a:extLst>
                <a:ext uri="{FF2B5EF4-FFF2-40B4-BE49-F238E27FC236}">
                  <a16:creationId xmlns:a16="http://schemas.microsoft.com/office/drawing/2014/main" id="{64A58188-3F91-481D-8CFA-35FF0DEAFDE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2">
              <a:extLst>
                <a:ext uri="{FF2B5EF4-FFF2-40B4-BE49-F238E27FC236}">
                  <a16:creationId xmlns:a16="http://schemas.microsoft.com/office/drawing/2014/main" id="{C4671FF6-A78D-4015-9B74-A3E3B725000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3">
            <a:extLst>
              <a:ext uri="{FF2B5EF4-FFF2-40B4-BE49-F238E27FC236}">
                <a16:creationId xmlns:a16="http://schemas.microsoft.com/office/drawing/2014/main" id="{7EEF36E5-4039-42C7-8C3E-D7FAD8C24563}"/>
              </a:ext>
            </a:extLst>
          </p:cNvPr>
          <p:cNvGrpSpPr/>
          <p:nvPr/>
        </p:nvGrpSpPr>
        <p:grpSpPr>
          <a:xfrm>
            <a:off x="1670714" y="1749511"/>
            <a:ext cx="2357003" cy="923330"/>
            <a:chOff x="2551705" y="4283314"/>
            <a:chExt cx="2357003" cy="923330"/>
          </a:xfrm>
        </p:grpSpPr>
        <p:sp>
          <p:nvSpPr>
            <p:cNvPr id="36" name="TextBox 34">
              <a:extLst>
                <a:ext uri="{FF2B5EF4-FFF2-40B4-BE49-F238E27FC236}">
                  <a16:creationId xmlns:a16="http://schemas.microsoft.com/office/drawing/2014/main" id="{7E865A7B-24E3-4195-B091-119A9EA410B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5">
              <a:extLst>
                <a:ext uri="{FF2B5EF4-FFF2-40B4-BE49-F238E27FC236}">
                  <a16:creationId xmlns:a16="http://schemas.microsoft.com/office/drawing/2014/main" id="{A99451E4-3BA8-41C3-9DD2-7017F3F15DB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6">
            <a:extLst>
              <a:ext uri="{FF2B5EF4-FFF2-40B4-BE49-F238E27FC236}">
                <a16:creationId xmlns:a16="http://schemas.microsoft.com/office/drawing/2014/main" id="{95F8694B-7E6A-4CC0-9233-08862092967D}"/>
              </a:ext>
            </a:extLst>
          </p:cNvPr>
          <p:cNvGrpSpPr/>
          <p:nvPr/>
        </p:nvGrpSpPr>
        <p:grpSpPr>
          <a:xfrm>
            <a:off x="948838" y="3429845"/>
            <a:ext cx="2336966" cy="923330"/>
            <a:chOff x="2551705" y="4283314"/>
            <a:chExt cx="2357003" cy="923330"/>
          </a:xfrm>
        </p:grpSpPr>
        <p:sp>
          <p:nvSpPr>
            <p:cNvPr id="39" name="TextBox 37">
              <a:extLst>
                <a:ext uri="{FF2B5EF4-FFF2-40B4-BE49-F238E27FC236}">
                  <a16:creationId xmlns:a16="http://schemas.microsoft.com/office/drawing/2014/main" id="{3FC4A333-6E43-4489-BC09-B365187E3575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8">
              <a:extLst>
                <a:ext uri="{FF2B5EF4-FFF2-40B4-BE49-F238E27FC236}">
                  <a16:creationId xmlns:a16="http://schemas.microsoft.com/office/drawing/2014/main" id="{47516293-3EC9-41B9-B987-8771A834C61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39">
            <a:extLst>
              <a:ext uri="{FF2B5EF4-FFF2-40B4-BE49-F238E27FC236}">
                <a16:creationId xmlns:a16="http://schemas.microsoft.com/office/drawing/2014/main" id="{3BE48D84-0CFB-4075-AF96-FB8670C2558C}"/>
              </a:ext>
            </a:extLst>
          </p:cNvPr>
          <p:cNvGrpSpPr/>
          <p:nvPr/>
        </p:nvGrpSpPr>
        <p:grpSpPr>
          <a:xfrm>
            <a:off x="1670714" y="5050870"/>
            <a:ext cx="2357003" cy="923330"/>
            <a:chOff x="2551705" y="4283314"/>
            <a:chExt cx="2357003" cy="923330"/>
          </a:xfrm>
        </p:grpSpPr>
        <p:sp>
          <p:nvSpPr>
            <p:cNvPr id="42" name="TextBox 40">
              <a:extLst>
                <a:ext uri="{FF2B5EF4-FFF2-40B4-BE49-F238E27FC236}">
                  <a16:creationId xmlns:a16="http://schemas.microsoft.com/office/drawing/2014/main" id="{F8FA9A7C-DC82-420E-8767-9D9B37D0CE3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1">
              <a:extLst>
                <a:ext uri="{FF2B5EF4-FFF2-40B4-BE49-F238E27FC236}">
                  <a16:creationId xmlns:a16="http://schemas.microsoft.com/office/drawing/2014/main" id="{03BFAEA2-9F62-4F43-9856-9FD87A79794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Rectangle 9">
            <a:extLst>
              <a:ext uri="{FF2B5EF4-FFF2-40B4-BE49-F238E27FC236}">
                <a16:creationId xmlns:a16="http://schemas.microsoft.com/office/drawing/2014/main" id="{FFE7A086-E137-4711-98F7-A245E660C6C3}"/>
              </a:ext>
            </a:extLst>
          </p:cNvPr>
          <p:cNvSpPr/>
          <p:nvPr/>
        </p:nvSpPr>
        <p:spPr>
          <a:xfrm>
            <a:off x="5772135" y="411125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5">
            <a:extLst>
              <a:ext uri="{FF2B5EF4-FFF2-40B4-BE49-F238E27FC236}">
                <a16:creationId xmlns:a16="http://schemas.microsoft.com/office/drawing/2014/main" id="{6FAEFD7D-D7B6-404C-8168-5BC649CC0CBA}"/>
              </a:ext>
            </a:extLst>
          </p:cNvPr>
          <p:cNvSpPr/>
          <p:nvPr/>
        </p:nvSpPr>
        <p:spPr>
          <a:xfrm flipH="1">
            <a:off x="6134092" y="349689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32389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A551214-33F5-4F23-B252-281665D201F8}"/>
              </a:ext>
            </a:extLst>
          </p:cNvPr>
          <p:cNvGrpSpPr/>
          <p:nvPr/>
        </p:nvGrpSpPr>
        <p:grpSpPr>
          <a:xfrm>
            <a:off x="1963080" y="1867530"/>
            <a:ext cx="8237376" cy="1720210"/>
            <a:chOff x="439080" y="2036492"/>
            <a:chExt cx="8237376" cy="172021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4303094-F181-4493-8B0A-40A4DA862993}"/>
                </a:ext>
              </a:extLst>
            </p:cNvPr>
            <p:cNvSpPr/>
            <p:nvPr/>
          </p:nvSpPr>
          <p:spPr>
            <a:xfrm>
              <a:off x="439080" y="2036492"/>
              <a:ext cx="1718596" cy="1718597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7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7D6CDB1-0AD6-4FF1-8F7B-653DC5BD0F38}"/>
                </a:ext>
              </a:extLst>
            </p:cNvPr>
            <p:cNvSpPr/>
            <p:nvPr/>
          </p:nvSpPr>
          <p:spPr>
            <a:xfrm>
              <a:off x="1742836" y="2038105"/>
              <a:ext cx="1718596" cy="171859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D72649E-464C-40D7-8AFB-808C3C055506}"/>
                </a:ext>
              </a:extLst>
            </p:cNvPr>
            <p:cNvSpPr/>
            <p:nvPr/>
          </p:nvSpPr>
          <p:spPr>
            <a:xfrm>
              <a:off x="3046592" y="2038105"/>
              <a:ext cx="1718596" cy="1718597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0DCA598-B4B0-48A4-B250-537E9865E565}"/>
                </a:ext>
              </a:extLst>
            </p:cNvPr>
            <p:cNvSpPr/>
            <p:nvPr/>
          </p:nvSpPr>
          <p:spPr>
            <a:xfrm>
              <a:off x="4350348" y="2038105"/>
              <a:ext cx="1718596" cy="1718597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481D860-5BCF-4849-99A5-D871C7BED9F7}"/>
                </a:ext>
              </a:extLst>
            </p:cNvPr>
            <p:cNvSpPr/>
            <p:nvPr/>
          </p:nvSpPr>
          <p:spPr>
            <a:xfrm>
              <a:off x="5654104" y="2038105"/>
              <a:ext cx="1718596" cy="1718597"/>
            </a:xfrm>
            <a:prstGeom prst="ellipse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E3D5836-680D-4B41-9E33-F810768AD149}"/>
                </a:ext>
              </a:extLst>
            </p:cNvPr>
            <p:cNvSpPr/>
            <p:nvPr/>
          </p:nvSpPr>
          <p:spPr>
            <a:xfrm>
              <a:off x="6957860" y="2038105"/>
              <a:ext cx="1718596" cy="1718597"/>
            </a:xfrm>
            <a:prstGeom prst="ellipse">
              <a:avLst/>
            </a:prstGeom>
            <a:solidFill>
              <a:schemeClr val="accent5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1BBEF73-FDC3-4D29-A085-FF272A10B5D6}"/>
              </a:ext>
            </a:extLst>
          </p:cNvPr>
          <p:cNvGrpSpPr/>
          <p:nvPr/>
        </p:nvGrpSpPr>
        <p:grpSpPr>
          <a:xfrm>
            <a:off x="1623429" y="4005064"/>
            <a:ext cx="2551007" cy="866890"/>
            <a:chOff x="1113220" y="4149080"/>
            <a:chExt cx="1516195" cy="86689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1956EB8-7F2E-426A-B4DF-E18450C3F08D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16E31E8-A835-494B-8525-C502ECF87ECF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E132FB3-8AE0-4485-AAB8-F2C613D3DF95}"/>
              </a:ext>
            </a:extLst>
          </p:cNvPr>
          <p:cNvGrpSpPr/>
          <p:nvPr/>
        </p:nvGrpSpPr>
        <p:grpSpPr>
          <a:xfrm>
            <a:off x="975794" y="4062776"/>
            <a:ext cx="566802" cy="566802"/>
            <a:chOff x="465585" y="4206791"/>
            <a:chExt cx="566802" cy="566802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F2A2625-30E0-458A-AAA4-3CC538EB4F1A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375B2A-193A-47F7-98EB-86C99F395336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F56B438-BFFB-480F-9A9B-509B33007B53}"/>
              </a:ext>
            </a:extLst>
          </p:cNvPr>
          <p:cNvGrpSpPr/>
          <p:nvPr/>
        </p:nvGrpSpPr>
        <p:grpSpPr>
          <a:xfrm>
            <a:off x="1625388" y="5062871"/>
            <a:ext cx="2551007" cy="866890"/>
            <a:chOff x="1113220" y="4149080"/>
            <a:chExt cx="1516195" cy="8668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7CB966C-B265-479E-8A10-E81C1D65F0C8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4BBF18-421F-4363-9E84-AC687E9A6417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780BE42-963A-4D77-A624-75274D977D02}"/>
              </a:ext>
            </a:extLst>
          </p:cNvPr>
          <p:cNvGrpSpPr/>
          <p:nvPr/>
        </p:nvGrpSpPr>
        <p:grpSpPr>
          <a:xfrm>
            <a:off x="977752" y="5120582"/>
            <a:ext cx="566802" cy="566802"/>
            <a:chOff x="465585" y="4206791"/>
            <a:chExt cx="566802" cy="566802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F961B1F-3669-47D9-9299-0296C84BCEE8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DAC5419-2D16-4E7A-87C1-7F61BC9B61DC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F90FD3F-D6F7-435C-9E71-FBE15A31897A}"/>
              </a:ext>
            </a:extLst>
          </p:cNvPr>
          <p:cNvGrpSpPr/>
          <p:nvPr/>
        </p:nvGrpSpPr>
        <p:grpSpPr>
          <a:xfrm>
            <a:off x="5257390" y="4005064"/>
            <a:ext cx="2551007" cy="866890"/>
            <a:chOff x="1113220" y="4149080"/>
            <a:chExt cx="1516195" cy="86689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58BB66A-BD67-4C44-B34E-4D7FC1E9C10A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A28BA67-8E12-4B52-AC45-7937BEAE1556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35586F9-7965-48FC-A6A6-78BE65767DFD}"/>
              </a:ext>
            </a:extLst>
          </p:cNvPr>
          <p:cNvGrpSpPr/>
          <p:nvPr/>
        </p:nvGrpSpPr>
        <p:grpSpPr>
          <a:xfrm>
            <a:off x="4609754" y="4062776"/>
            <a:ext cx="566802" cy="566802"/>
            <a:chOff x="465585" y="4206791"/>
            <a:chExt cx="566802" cy="56680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F709EDC-794B-43F6-BAF9-E592F98347F3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053C830-AF9A-4F35-9E1B-38F173FCC91D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9B5428C-D12C-4B93-83EA-570B0383EE5B}"/>
              </a:ext>
            </a:extLst>
          </p:cNvPr>
          <p:cNvGrpSpPr/>
          <p:nvPr/>
        </p:nvGrpSpPr>
        <p:grpSpPr>
          <a:xfrm>
            <a:off x="5259349" y="5062871"/>
            <a:ext cx="2551007" cy="866890"/>
            <a:chOff x="1113220" y="4149080"/>
            <a:chExt cx="1516195" cy="86689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22A3B24-9FBA-4BDC-B72C-9698BDDC42CD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C2B4B94-47C8-4421-8FCC-FB14C773815D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4DB96D2-2EF3-4DE4-9FFA-B478E50981A9}"/>
              </a:ext>
            </a:extLst>
          </p:cNvPr>
          <p:cNvGrpSpPr/>
          <p:nvPr/>
        </p:nvGrpSpPr>
        <p:grpSpPr>
          <a:xfrm>
            <a:off x="4611714" y="5120582"/>
            <a:ext cx="566802" cy="566802"/>
            <a:chOff x="465585" y="4206791"/>
            <a:chExt cx="566802" cy="566802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C532FC4-5FB7-473F-A5EF-C9FFE6744BFB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60B250D-95D9-4BE1-B107-780824DE6333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4C96B4F-27A4-4F1E-9893-6F78D84BA0C7}"/>
              </a:ext>
            </a:extLst>
          </p:cNvPr>
          <p:cNvGrpSpPr/>
          <p:nvPr/>
        </p:nvGrpSpPr>
        <p:grpSpPr>
          <a:xfrm>
            <a:off x="8891352" y="4005064"/>
            <a:ext cx="2551007" cy="866890"/>
            <a:chOff x="1113220" y="4149080"/>
            <a:chExt cx="1516195" cy="86689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247DCFB-1EC4-46A4-B416-8E13E297B6B9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FBDF848-729C-4F53-9D7F-FAAD272CEB6D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CB27259-7399-4315-BD48-AC81B5369FF4}"/>
              </a:ext>
            </a:extLst>
          </p:cNvPr>
          <p:cNvGrpSpPr/>
          <p:nvPr/>
        </p:nvGrpSpPr>
        <p:grpSpPr>
          <a:xfrm>
            <a:off x="8243716" y="4062776"/>
            <a:ext cx="566802" cy="566802"/>
            <a:chOff x="465585" y="4206791"/>
            <a:chExt cx="566802" cy="566802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B4E7A62-E682-4AB4-8B5C-EACD0CB4E2BA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BD86A5A-4C6E-4629-BC63-BEA0CEB2A6D1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C224FE2-E710-423E-8A54-8BA144778CC5}"/>
              </a:ext>
            </a:extLst>
          </p:cNvPr>
          <p:cNvGrpSpPr/>
          <p:nvPr/>
        </p:nvGrpSpPr>
        <p:grpSpPr>
          <a:xfrm>
            <a:off x="8893311" y="5062871"/>
            <a:ext cx="2551007" cy="866890"/>
            <a:chOff x="1113220" y="4149080"/>
            <a:chExt cx="1516195" cy="86689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1B0EB52-D7D1-425D-816E-71948F4C5AB9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E1DD37B-BD20-4F37-B848-D5846287115C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808D249-ECA7-4F7B-9455-CBD7272E4F0E}"/>
              </a:ext>
            </a:extLst>
          </p:cNvPr>
          <p:cNvGrpSpPr/>
          <p:nvPr/>
        </p:nvGrpSpPr>
        <p:grpSpPr>
          <a:xfrm>
            <a:off x="8245676" y="5120582"/>
            <a:ext cx="566802" cy="566802"/>
            <a:chOff x="465585" y="4206791"/>
            <a:chExt cx="566802" cy="566802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EF0FB42-30DC-4067-9F4B-646CE860575C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946E425-1EDA-437D-94B4-EF9A49121B36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06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6" name="Isosceles Triangle 51">
            <a:extLst>
              <a:ext uri="{FF2B5EF4-FFF2-40B4-BE49-F238E27FC236}">
                <a16:creationId xmlns:a16="http://schemas.microsoft.com/office/drawing/2014/main" id="{08F68F55-BC73-481F-9AB3-253950E9E77C}"/>
              </a:ext>
            </a:extLst>
          </p:cNvPr>
          <p:cNvSpPr/>
          <p:nvPr/>
        </p:nvSpPr>
        <p:spPr>
          <a:xfrm>
            <a:off x="2587128" y="2572690"/>
            <a:ext cx="436096" cy="31979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7">
            <a:extLst>
              <a:ext uri="{FF2B5EF4-FFF2-40B4-BE49-F238E27FC236}">
                <a16:creationId xmlns:a16="http://schemas.microsoft.com/office/drawing/2014/main" id="{1AAC839E-5AB3-4F8F-8674-16CF71937104}"/>
              </a:ext>
            </a:extLst>
          </p:cNvPr>
          <p:cNvSpPr/>
          <p:nvPr/>
        </p:nvSpPr>
        <p:spPr>
          <a:xfrm>
            <a:off x="3963590" y="2515982"/>
            <a:ext cx="421690" cy="4216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32">
            <a:extLst>
              <a:ext uri="{FF2B5EF4-FFF2-40B4-BE49-F238E27FC236}">
                <a16:creationId xmlns:a16="http://schemas.microsoft.com/office/drawing/2014/main" id="{8AE6FCED-7D32-466E-AD49-E70BBE099D53}"/>
              </a:ext>
            </a:extLst>
          </p:cNvPr>
          <p:cNvSpPr/>
          <p:nvPr/>
        </p:nvSpPr>
        <p:spPr>
          <a:xfrm>
            <a:off x="5229045" y="2515983"/>
            <a:ext cx="422471" cy="42247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Frame 17">
            <a:extLst>
              <a:ext uri="{FF2B5EF4-FFF2-40B4-BE49-F238E27FC236}">
                <a16:creationId xmlns:a16="http://schemas.microsoft.com/office/drawing/2014/main" id="{91993A3F-6F12-4583-BBF1-5A85A9DA828B}"/>
              </a:ext>
            </a:extLst>
          </p:cNvPr>
          <p:cNvSpPr/>
          <p:nvPr/>
        </p:nvSpPr>
        <p:spPr>
          <a:xfrm>
            <a:off x="6549653" y="2579983"/>
            <a:ext cx="416968" cy="4169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Freeform 53">
            <a:extLst>
              <a:ext uri="{FF2B5EF4-FFF2-40B4-BE49-F238E27FC236}">
                <a16:creationId xmlns:a16="http://schemas.microsoft.com/office/drawing/2014/main" id="{DF8603E1-94A2-4072-AA76-85E541A2C30C}"/>
              </a:ext>
            </a:extLst>
          </p:cNvPr>
          <p:cNvSpPr/>
          <p:nvPr/>
        </p:nvSpPr>
        <p:spPr>
          <a:xfrm>
            <a:off x="7874889" y="2564747"/>
            <a:ext cx="421556" cy="43220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자유형 151">
            <a:extLst>
              <a:ext uri="{FF2B5EF4-FFF2-40B4-BE49-F238E27FC236}">
                <a16:creationId xmlns:a16="http://schemas.microsoft.com/office/drawing/2014/main" id="{FEA60AED-104A-4EA2-AC5A-9D0AAF829DD2}"/>
              </a:ext>
            </a:extLst>
          </p:cNvPr>
          <p:cNvSpPr/>
          <p:nvPr/>
        </p:nvSpPr>
        <p:spPr>
          <a:xfrm>
            <a:off x="9185362" y="2515983"/>
            <a:ext cx="435758" cy="45735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69FBC80-CC2A-4776-83E3-548C56EA6CE1}"/>
              </a:ext>
            </a:extLst>
          </p:cNvPr>
          <p:cNvSpPr/>
          <p:nvPr/>
        </p:nvSpPr>
        <p:spPr>
          <a:xfrm>
            <a:off x="7348712" y="1880014"/>
            <a:ext cx="693414" cy="6934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A769076-D7E7-4E30-AD9C-015BECFC2163}"/>
              </a:ext>
            </a:extLst>
          </p:cNvPr>
          <p:cNvSpPr/>
          <p:nvPr/>
        </p:nvSpPr>
        <p:spPr>
          <a:xfrm>
            <a:off x="7348712" y="3021586"/>
            <a:ext cx="693414" cy="6934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6D05D60-2992-4B2C-8DE2-D2A58315D886}"/>
              </a:ext>
            </a:extLst>
          </p:cNvPr>
          <p:cNvSpPr/>
          <p:nvPr/>
        </p:nvSpPr>
        <p:spPr>
          <a:xfrm>
            <a:off x="7348712" y="4163158"/>
            <a:ext cx="693414" cy="6934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FF446BA-0895-4172-9A48-FB8AAFC3B9B2}"/>
              </a:ext>
            </a:extLst>
          </p:cNvPr>
          <p:cNvSpPr/>
          <p:nvPr/>
        </p:nvSpPr>
        <p:spPr>
          <a:xfrm>
            <a:off x="7348712" y="5304732"/>
            <a:ext cx="693414" cy="6934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BEEDFAC-403A-4208-A003-6707F1238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231204"/>
              </p:ext>
            </p:extLst>
          </p:nvPr>
        </p:nvGraphicFramePr>
        <p:xfrm>
          <a:off x="905347" y="1783533"/>
          <a:ext cx="6247839" cy="42669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9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5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1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84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7C687AD3-7B85-4AC2-9753-699D2B94E34B}"/>
              </a:ext>
            </a:extLst>
          </p:cNvPr>
          <p:cNvGrpSpPr/>
          <p:nvPr/>
        </p:nvGrpSpPr>
        <p:grpSpPr>
          <a:xfrm>
            <a:off x="8237650" y="1774663"/>
            <a:ext cx="3124450" cy="904116"/>
            <a:chOff x="395534" y="3737445"/>
            <a:chExt cx="3972999" cy="90411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803BD98-E1BE-4E2B-BE6D-65D5D1E048E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0BB7C88-319B-451B-A454-258208679B2E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2A445B6-835D-4D4F-A924-07DE7643921D}"/>
              </a:ext>
            </a:extLst>
          </p:cNvPr>
          <p:cNvGrpSpPr/>
          <p:nvPr/>
        </p:nvGrpSpPr>
        <p:grpSpPr>
          <a:xfrm>
            <a:off x="8237650" y="2916235"/>
            <a:ext cx="3124450" cy="904116"/>
            <a:chOff x="395534" y="3737445"/>
            <a:chExt cx="3972999" cy="90411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ED5BD17-A089-48F8-8FC8-DAB5BF132FB7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1FED038-981A-4E3D-B10A-E9D3A061894F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DB61F8F-872B-4CB3-B4ED-7F5BDBD43472}"/>
              </a:ext>
            </a:extLst>
          </p:cNvPr>
          <p:cNvGrpSpPr/>
          <p:nvPr/>
        </p:nvGrpSpPr>
        <p:grpSpPr>
          <a:xfrm>
            <a:off x="8237650" y="4057807"/>
            <a:ext cx="3124450" cy="904116"/>
            <a:chOff x="395534" y="3737445"/>
            <a:chExt cx="3972999" cy="90411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160DBA9-F31A-4960-981B-2453328FF9D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F1B6AEE-E0B0-4764-9AC7-426775DF2177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46B1809-C61E-4A01-97CD-60C32B734FBE}"/>
              </a:ext>
            </a:extLst>
          </p:cNvPr>
          <p:cNvGrpSpPr/>
          <p:nvPr/>
        </p:nvGrpSpPr>
        <p:grpSpPr>
          <a:xfrm>
            <a:off x="8237650" y="5199380"/>
            <a:ext cx="3124450" cy="904116"/>
            <a:chOff x="395534" y="3737445"/>
            <a:chExt cx="3972999" cy="90411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0D5DD70-B4F8-4BF0-BE40-DCE87B8456F9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4A58090-5883-44B0-837C-44AC2B1C865C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Isosceles Triangle 51">
            <a:extLst>
              <a:ext uri="{FF2B5EF4-FFF2-40B4-BE49-F238E27FC236}">
                <a16:creationId xmlns:a16="http://schemas.microsoft.com/office/drawing/2014/main" id="{2E5F3487-7E20-4C8D-B803-48AB0B9744DE}"/>
              </a:ext>
            </a:extLst>
          </p:cNvPr>
          <p:cNvSpPr/>
          <p:nvPr/>
        </p:nvSpPr>
        <p:spPr>
          <a:xfrm>
            <a:off x="7541666" y="2100395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BD460AF1-93D5-496C-9E24-398337EA7E5B}"/>
              </a:ext>
            </a:extLst>
          </p:cNvPr>
          <p:cNvSpPr/>
          <p:nvPr/>
        </p:nvSpPr>
        <p:spPr>
          <a:xfrm>
            <a:off x="7576834" y="321798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7">
            <a:extLst>
              <a:ext uri="{FF2B5EF4-FFF2-40B4-BE49-F238E27FC236}">
                <a16:creationId xmlns:a16="http://schemas.microsoft.com/office/drawing/2014/main" id="{53E42A15-6DED-4559-99A9-DE7C6B13187D}"/>
              </a:ext>
            </a:extLst>
          </p:cNvPr>
          <p:cNvSpPr/>
          <p:nvPr/>
        </p:nvSpPr>
        <p:spPr>
          <a:xfrm>
            <a:off x="7524083" y="547162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FEAE4CAB-F8AA-4129-B14F-37DB028B3DE0}"/>
              </a:ext>
            </a:extLst>
          </p:cNvPr>
          <p:cNvSpPr/>
          <p:nvPr/>
        </p:nvSpPr>
        <p:spPr>
          <a:xfrm>
            <a:off x="7497708" y="436118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upo 53"/>
          <p:cNvGrpSpPr/>
          <p:nvPr/>
        </p:nvGrpSpPr>
        <p:grpSpPr>
          <a:xfrm rot="10800000">
            <a:off x="0" y="6563049"/>
            <a:ext cx="12192000" cy="294951"/>
            <a:chOff x="-849313" y="-698500"/>
            <a:chExt cx="14414501" cy="338137"/>
          </a:xfrm>
        </p:grpSpPr>
        <p:sp>
          <p:nvSpPr>
            <p:cNvPr id="55" name="Freeform 5"/>
            <p:cNvSpPr>
              <a:spLocks/>
            </p:cNvSpPr>
            <p:nvPr/>
          </p:nvSpPr>
          <p:spPr bwMode="auto">
            <a:xfrm>
              <a:off x="602615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6"/>
            <p:cNvSpPr>
              <a:spLocks/>
            </p:cNvSpPr>
            <p:nvPr/>
          </p:nvSpPr>
          <p:spPr bwMode="auto">
            <a:xfrm>
              <a:off x="565150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7"/>
            <p:cNvSpPr>
              <a:spLocks/>
            </p:cNvSpPr>
            <p:nvPr/>
          </p:nvSpPr>
          <p:spPr bwMode="auto">
            <a:xfrm>
              <a:off x="5275262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7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7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8"/>
            <p:cNvSpPr>
              <a:spLocks/>
            </p:cNvSpPr>
            <p:nvPr/>
          </p:nvSpPr>
          <p:spPr bwMode="auto">
            <a:xfrm>
              <a:off x="4900612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9"/>
            <p:cNvSpPr>
              <a:spLocks/>
            </p:cNvSpPr>
            <p:nvPr/>
          </p:nvSpPr>
          <p:spPr bwMode="auto">
            <a:xfrm>
              <a:off x="4524375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0"/>
            <p:cNvSpPr>
              <a:spLocks/>
            </p:cNvSpPr>
            <p:nvPr/>
          </p:nvSpPr>
          <p:spPr bwMode="auto">
            <a:xfrm>
              <a:off x="414972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1"/>
            <p:cNvSpPr>
              <a:spLocks/>
            </p:cNvSpPr>
            <p:nvPr/>
          </p:nvSpPr>
          <p:spPr bwMode="auto">
            <a:xfrm>
              <a:off x="377507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2"/>
            <p:cNvSpPr>
              <a:spLocks/>
            </p:cNvSpPr>
            <p:nvPr/>
          </p:nvSpPr>
          <p:spPr bwMode="auto">
            <a:xfrm>
              <a:off x="3398837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7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7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3"/>
            <p:cNvSpPr>
              <a:spLocks/>
            </p:cNvSpPr>
            <p:nvPr/>
          </p:nvSpPr>
          <p:spPr bwMode="auto">
            <a:xfrm>
              <a:off x="3024187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4"/>
            <p:cNvSpPr>
              <a:spLocks/>
            </p:cNvSpPr>
            <p:nvPr/>
          </p:nvSpPr>
          <p:spPr bwMode="auto">
            <a:xfrm>
              <a:off x="2647950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5"/>
            <p:cNvSpPr>
              <a:spLocks/>
            </p:cNvSpPr>
            <p:nvPr/>
          </p:nvSpPr>
          <p:spPr bwMode="auto">
            <a:xfrm>
              <a:off x="227330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6"/>
            <p:cNvSpPr>
              <a:spLocks/>
            </p:cNvSpPr>
            <p:nvPr/>
          </p:nvSpPr>
          <p:spPr bwMode="auto">
            <a:xfrm>
              <a:off x="189865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17"/>
            <p:cNvSpPr>
              <a:spLocks/>
            </p:cNvSpPr>
            <p:nvPr/>
          </p:nvSpPr>
          <p:spPr bwMode="auto">
            <a:xfrm>
              <a:off x="1522412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7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7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8"/>
            <p:cNvSpPr>
              <a:spLocks/>
            </p:cNvSpPr>
            <p:nvPr/>
          </p:nvSpPr>
          <p:spPr bwMode="auto">
            <a:xfrm>
              <a:off x="1147762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9"/>
            <p:cNvSpPr>
              <a:spLocks/>
            </p:cNvSpPr>
            <p:nvPr/>
          </p:nvSpPr>
          <p:spPr bwMode="auto">
            <a:xfrm>
              <a:off x="771525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0"/>
            <p:cNvSpPr>
              <a:spLocks/>
            </p:cNvSpPr>
            <p:nvPr/>
          </p:nvSpPr>
          <p:spPr bwMode="auto">
            <a:xfrm>
              <a:off x="39687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1"/>
            <p:cNvSpPr>
              <a:spLocks/>
            </p:cNvSpPr>
            <p:nvPr/>
          </p:nvSpPr>
          <p:spPr bwMode="auto">
            <a:xfrm>
              <a:off x="20637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2"/>
            <p:cNvSpPr>
              <a:spLocks/>
            </p:cNvSpPr>
            <p:nvPr/>
          </p:nvSpPr>
          <p:spPr bwMode="auto">
            <a:xfrm>
              <a:off x="-354013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23"/>
            <p:cNvSpPr>
              <a:spLocks/>
            </p:cNvSpPr>
            <p:nvPr/>
          </p:nvSpPr>
          <p:spPr bwMode="auto">
            <a:xfrm>
              <a:off x="-728663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4"/>
            <p:cNvSpPr>
              <a:spLocks/>
            </p:cNvSpPr>
            <p:nvPr/>
          </p:nvSpPr>
          <p:spPr bwMode="auto">
            <a:xfrm>
              <a:off x="-849313" y="-698500"/>
              <a:ext cx="120650" cy="214312"/>
            </a:xfrm>
            <a:custGeom>
              <a:avLst/>
              <a:gdLst>
                <a:gd name="T0" fmla="*/ 76 w 76"/>
                <a:gd name="T1" fmla="*/ 0 h 135"/>
                <a:gd name="T2" fmla="*/ 0 w 76"/>
                <a:gd name="T3" fmla="*/ 0 h 135"/>
                <a:gd name="T4" fmla="*/ 0 w 76"/>
                <a:gd name="T5" fmla="*/ 135 h 135"/>
                <a:gd name="T6" fmla="*/ 17 w 76"/>
                <a:gd name="T7" fmla="*/ 105 h 135"/>
                <a:gd name="T8" fmla="*/ 76 w 76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35">
                  <a:moveTo>
                    <a:pt x="76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17" y="105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25"/>
            <p:cNvSpPr>
              <a:spLocks/>
            </p:cNvSpPr>
            <p:nvPr/>
          </p:nvSpPr>
          <p:spPr bwMode="auto">
            <a:xfrm>
              <a:off x="13531850" y="-698500"/>
              <a:ext cx="33338" cy="53975"/>
            </a:xfrm>
            <a:custGeom>
              <a:avLst/>
              <a:gdLst>
                <a:gd name="T0" fmla="*/ 0 w 21"/>
                <a:gd name="T1" fmla="*/ 0 h 34"/>
                <a:gd name="T2" fmla="*/ 21 w 21"/>
                <a:gd name="T3" fmla="*/ 34 h 34"/>
                <a:gd name="T4" fmla="*/ 21 w 21"/>
                <a:gd name="T5" fmla="*/ 0 h 34"/>
                <a:gd name="T6" fmla="*/ 0 w 21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4">
                  <a:moveTo>
                    <a:pt x="0" y="0"/>
                  </a:moveTo>
                  <a:lnTo>
                    <a:pt x="21" y="34"/>
                  </a:lnTo>
                  <a:lnTo>
                    <a:pt x="2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26"/>
            <p:cNvSpPr>
              <a:spLocks/>
            </p:cNvSpPr>
            <p:nvPr/>
          </p:nvSpPr>
          <p:spPr bwMode="auto">
            <a:xfrm>
              <a:off x="1315720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27"/>
            <p:cNvSpPr>
              <a:spLocks/>
            </p:cNvSpPr>
            <p:nvPr/>
          </p:nvSpPr>
          <p:spPr bwMode="auto">
            <a:xfrm>
              <a:off x="12780963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28"/>
            <p:cNvSpPr>
              <a:spLocks/>
            </p:cNvSpPr>
            <p:nvPr/>
          </p:nvSpPr>
          <p:spPr bwMode="auto">
            <a:xfrm>
              <a:off x="12406313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29"/>
            <p:cNvSpPr>
              <a:spLocks/>
            </p:cNvSpPr>
            <p:nvPr/>
          </p:nvSpPr>
          <p:spPr bwMode="auto">
            <a:xfrm>
              <a:off x="12030075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30"/>
            <p:cNvSpPr>
              <a:spLocks/>
            </p:cNvSpPr>
            <p:nvPr/>
          </p:nvSpPr>
          <p:spPr bwMode="auto">
            <a:xfrm>
              <a:off x="1165542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31"/>
            <p:cNvSpPr>
              <a:spLocks/>
            </p:cNvSpPr>
            <p:nvPr/>
          </p:nvSpPr>
          <p:spPr bwMode="auto">
            <a:xfrm>
              <a:off x="1128077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32"/>
            <p:cNvSpPr>
              <a:spLocks/>
            </p:cNvSpPr>
            <p:nvPr/>
          </p:nvSpPr>
          <p:spPr bwMode="auto">
            <a:xfrm>
              <a:off x="10904538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33"/>
            <p:cNvSpPr>
              <a:spLocks/>
            </p:cNvSpPr>
            <p:nvPr/>
          </p:nvSpPr>
          <p:spPr bwMode="auto">
            <a:xfrm>
              <a:off x="10529888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34"/>
            <p:cNvSpPr>
              <a:spLocks/>
            </p:cNvSpPr>
            <p:nvPr/>
          </p:nvSpPr>
          <p:spPr bwMode="auto">
            <a:xfrm>
              <a:off x="10153650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35"/>
            <p:cNvSpPr>
              <a:spLocks/>
            </p:cNvSpPr>
            <p:nvPr/>
          </p:nvSpPr>
          <p:spPr bwMode="auto">
            <a:xfrm>
              <a:off x="977900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36"/>
            <p:cNvSpPr>
              <a:spLocks/>
            </p:cNvSpPr>
            <p:nvPr/>
          </p:nvSpPr>
          <p:spPr bwMode="auto">
            <a:xfrm>
              <a:off x="9404350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37"/>
            <p:cNvSpPr>
              <a:spLocks/>
            </p:cNvSpPr>
            <p:nvPr/>
          </p:nvSpPr>
          <p:spPr bwMode="auto">
            <a:xfrm>
              <a:off x="9028113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38"/>
            <p:cNvSpPr>
              <a:spLocks/>
            </p:cNvSpPr>
            <p:nvPr/>
          </p:nvSpPr>
          <p:spPr bwMode="auto">
            <a:xfrm>
              <a:off x="8653463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39"/>
            <p:cNvSpPr>
              <a:spLocks/>
            </p:cNvSpPr>
            <p:nvPr/>
          </p:nvSpPr>
          <p:spPr bwMode="auto">
            <a:xfrm>
              <a:off x="8277225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40"/>
            <p:cNvSpPr>
              <a:spLocks/>
            </p:cNvSpPr>
            <p:nvPr/>
          </p:nvSpPr>
          <p:spPr bwMode="auto">
            <a:xfrm>
              <a:off x="790257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41"/>
            <p:cNvSpPr>
              <a:spLocks/>
            </p:cNvSpPr>
            <p:nvPr/>
          </p:nvSpPr>
          <p:spPr bwMode="auto">
            <a:xfrm>
              <a:off x="7527925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42"/>
            <p:cNvSpPr>
              <a:spLocks/>
            </p:cNvSpPr>
            <p:nvPr/>
          </p:nvSpPr>
          <p:spPr bwMode="auto">
            <a:xfrm>
              <a:off x="7151688" y="-698500"/>
              <a:ext cx="376238" cy="338137"/>
            </a:xfrm>
            <a:custGeom>
              <a:avLst/>
              <a:gdLst>
                <a:gd name="T0" fmla="*/ 118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8 w 237"/>
                <a:gd name="T7" fmla="*/ 0 h 213"/>
                <a:gd name="T8" fmla="*/ 0 w 237"/>
                <a:gd name="T9" fmla="*/ 0 h 213"/>
                <a:gd name="T10" fmla="*/ 59 w 237"/>
                <a:gd name="T11" fmla="*/ 105 h 213"/>
                <a:gd name="T12" fmla="*/ 118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8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43"/>
            <p:cNvSpPr>
              <a:spLocks/>
            </p:cNvSpPr>
            <p:nvPr/>
          </p:nvSpPr>
          <p:spPr bwMode="auto">
            <a:xfrm>
              <a:off x="6777038" y="-698500"/>
              <a:ext cx="374650" cy="338137"/>
            </a:xfrm>
            <a:custGeom>
              <a:avLst/>
              <a:gdLst>
                <a:gd name="T0" fmla="*/ 118 w 236"/>
                <a:gd name="T1" fmla="*/ 213 h 213"/>
                <a:gd name="T2" fmla="*/ 177 w 236"/>
                <a:gd name="T3" fmla="*/ 105 h 213"/>
                <a:gd name="T4" fmla="*/ 236 w 236"/>
                <a:gd name="T5" fmla="*/ 0 h 213"/>
                <a:gd name="T6" fmla="*/ 118 w 236"/>
                <a:gd name="T7" fmla="*/ 0 h 213"/>
                <a:gd name="T8" fmla="*/ 0 w 236"/>
                <a:gd name="T9" fmla="*/ 0 h 213"/>
                <a:gd name="T10" fmla="*/ 59 w 236"/>
                <a:gd name="T11" fmla="*/ 105 h 213"/>
                <a:gd name="T12" fmla="*/ 118 w 236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6" h="213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44"/>
            <p:cNvSpPr>
              <a:spLocks/>
            </p:cNvSpPr>
            <p:nvPr/>
          </p:nvSpPr>
          <p:spPr bwMode="auto">
            <a:xfrm>
              <a:off x="6400800" y="-698500"/>
              <a:ext cx="376238" cy="338137"/>
            </a:xfrm>
            <a:custGeom>
              <a:avLst/>
              <a:gdLst>
                <a:gd name="T0" fmla="*/ 119 w 237"/>
                <a:gd name="T1" fmla="*/ 213 h 213"/>
                <a:gd name="T2" fmla="*/ 178 w 237"/>
                <a:gd name="T3" fmla="*/ 105 h 213"/>
                <a:gd name="T4" fmla="*/ 237 w 237"/>
                <a:gd name="T5" fmla="*/ 0 h 213"/>
                <a:gd name="T6" fmla="*/ 119 w 237"/>
                <a:gd name="T7" fmla="*/ 0 h 213"/>
                <a:gd name="T8" fmla="*/ 0 w 237"/>
                <a:gd name="T9" fmla="*/ 0 h 213"/>
                <a:gd name="T10" fmla="*/ 60 w 237"/>
                <a:gd name="T11" fmla="*/ 105 h 213"/>
                <a:gd name="T12" fmla="*/ 119 w 237"/>
                <a:gd name="T13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7" h="213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00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F0A53AB2-F5C7-4159-AB60-A3DA2A2BC26E}"/>
              </a:ext>
            </a:extLst>
          </p:cNvPr>
          <p:cNvSpPr txBox="1">
            <a:spLocks/>
          </p:cNvSpPr>
          <p:nvPr/>
        </p:nvSpPr>
        <p:spPr>
          <a:xfrm>
            <a:off x="7840273" y="3257733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94EB88-D2EF-4157-9017-BE258648C1AB}"/>
              </a:ext>
            </a:extLst>
          </p:cNvPr>
          <p:cNvSpPr txBox="1"/>
          <p:nvPr/>
        </p:nvSpPr>
        <p:spPr>
          <a:xfrm>
            <a:off x="6915279" y="3669949"/>
            <a:ext cx="426941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1D3E86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</a:t>
            </a:r>
            <a:endParaRPr lang="ko-KR" altLang="en-US" sz="1400" dirty="0">
              <a:solidFill>
                <a:srgbClr val="1D3E86"/>
              </a:solidFill>
              <a:cs typeface="Arial" pitchFamily="34" charset="0"/>
            </a:endParaRP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A6C4E4D6-96FA-45B0-B6BC-C3482DB1D9EF}"/>
              </a:ext>
            </a:extLst>
          </p:cNvPr>
          <p:cNvSpPr txBox="1">
            <a:spLocks/>
          </p:cNvSpPr>
          <p:nvPr/>
        </p:nvSpPr>
        <p:spPr>
          <a:xfrm>
            <a:off x="7665396" y="1473558"/>
            <a:ext cx="3487245" cy="142999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rgbClr val="007934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40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" name="Marcador de posición de imagen 1"/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590223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60DD8B5-DA5D-47B2-9443-43E9C4971D41}"/>
              </a:ext>
            </a:extLst>
          </p:cNvPr>
          <p:cNvSpPr/>
          <p:nvPr/>
        </p:nvSpPr>
        <p:spPr>
          <a:xfrm>
            <a:off x="2270954" y="3724575"/>
            <a:ext cx="822960" cy="822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DD849F3-1172-4C21-A46A-226AE701D0CF}"/>
              </a:ext>
            </a:extLst>
          </p:cNvPr>
          <p:cNvSpPr/>
          <p:nvPr/>
        </p:nvSpPr>
        <p:spPr>
          <a:xfrm>
            <a:off x="4307758" y="3284370"/>
            <a:ext cx="822960" cy="8229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61AAC8-8F49-4D33-BB10-B81E48F64AAD}"/>
              </a:ext>
            </a:extLst>
          </p:cNvPr>
          <p:cNvSpPr/>
          <p:nvPr/>
        </p:nvSpPr>
        <p:spPr>
          <a:xfrm>
            <a:off x="6344562" y="2844165"/>
            <a:ext cx="822960" cy="8229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9C046E4-1EE2-4D54-AECB-2673362B7D37}"/>
              </a:ext>
            </a:extLst>
          </p:cNvPr>
          <p:cNvSpPr/>
          <p:nvPr/>
        </p:nvSpPr>
        <p:spPr>
          <a:xfrm>
            <a:off x="8381366" y="2403960"/>
            <a:ext cx="822960" cy="82296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5A93EC4-2664-4A47-A07A-8A57DAAEF7DC}"/>
              </a:ext>
            </a:extLst>
          </p:cNvPr>
          <p:cNvSpPr/>
          <p:nvPr/>
        </p:nvSpPr>
        <p:spPr>
          <a:xfrm>
            <a:off x="10418170" y="1963755"/>
            <a:ext cx="822960" cy="82296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EAC4782-C270-4EE6-A4B4-3ADCE7484C80}"/>
              </a:ext>
            </a:extLst>
          </p:cNvPr>
          <p:cNvGrpSpPr/>
          <p:nvPr/>
        </p:nvGrpSpPr>
        <p:grpSpPr>
          <a:xfrm>
            <a:off x="8881938" y="2845810"/>
            <a:ext cx="2137686" cy="1516068"/>
            <a:chOff x="4893312" y="3620656"/>
            <a:chExt cx="2137686" cy="1516068"/>
          </a:xfrm>
          <a:solidFill>
            <a:schemeClr val="accent4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CD26B19-8F0C-449D-B8A5-BBBE0D5CB4CF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Block Arc 24">
              <a:extLst>
                <a:ext uri="{FF2B5EF4-FFF2-40B4-BE49-F238E27FC236}">
                  <a16:creationId xmlns:a16="http://schemas.microsoft.com/office/drawing/2014/main" id="{23B86BA1-27AE-4B6B-8505-CA38728405D9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BDCAAD7-1918-43BA-888B-D4BEDA2EC17F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F82BF4-6BEA-43C8-8ED0-D4CE0397D2C7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12ECFCB-9BFC-446E-A6A7-B08AE5484275}"/>
              </a:ext>
            </a:extLst>
          </p:cNvPr>
          <p:cNvGrpSpPr/>
          <p:nvPr/>
        </p:nvGrpSpPr>
        <p:grpSpPr>
          <a:xfrm>
            <a:off x="6843362" y="3300618"/>
            <a:ext cx="2137686" cy="1516068"/>
            <a:chOff x="4893312" y="3620656"/>
            <a:chExt cx="2137686" cy="1516068"/>
          </a:xfrm>
          <a:solidFill>
            <a:schemeClr val="accent3"/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8E9E9EF-8057-4A3B-90CF-A3B8D588EC52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256A0656-EE3C-4092-9D1D-A3DF605FC5F9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EA8F269-B8C5-46AE-A15B-35E28FF9A08B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F8B1D34F-224A-4C90-AD67-7F9B4F34D379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57A06ED-747B-4F16-8A22-C7464A67626D}"/>
              </a:ext>
            </a:extLst>
          </p:cNvPr>
          <p:cNvGrpSpPr/>
          <p:nvPr/>
        </p:nvGrpSpPr>
        <p:grpSpPr>
          <a:xfrm>
            <a:off x="4804786" y="3755426"/>
            <a:ext cx="2137686" cy="1516068"/>
            <a:chOff x="4893312" y="3620656"/>
            <a:chExt cx="2137686" cy="1516068"/>
          </a:xfrm>
          <a:solidFill>
            <a:schemeClr val="accent2"/>
          </a:solidFill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08FB4A4-C3E1-4498-BB0F-3D2806B156FD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Block Arc 34">
              <a:extLst>
                <a:ext uri="{FF2B5EF4-FFF2-40B4-BE49-F238E27FC236}">
                  <a16:creationId xmlns:a16="http://schemas.microsoft.com/office/drawing/2014/main" id="{7034F3E1-079F-4628-BA52-CD24653960A1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1A6E804-822F-4577-9162-966DE359C969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DA2E6697-1B19-4CF1-9799-13F84BB1298C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FA9746E-9333-4941-BA41-019A2D99D59B}"/>
              </a:ext>
            </a:extLst>
          </p:cNvPr>
          <p:cNvGrpSpPr/>
          <p:nvPr/>
        </p:nvGrpSpPr>
        <p:grpSpPr>
          <a:xfrm>
            <a:off x="2766212" y="4210234"/>
            <a:ext cx="2137686" cy="1516068"/>
            <a:chOff x="4893312" y="3620656"/>
            <a:chExt cx="2137686" cy="1516068"/>
          </a:xfrm>
          <a:solidFill>
            <a:schemeClr val="accent1"/>
          </a:solidFill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79AD89-CC77-4974-AD5F-2C849ED0DA04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Block Arc 39">
              <a:extLst>
                <a:ext uri="{FF2B5EF4-FFF2-40B4-BE49-F238E27FC236}">
                  <a16:creationId xmlns:a16="http://schemas.microsoft.com/office/drawing/2014/main" id="{D9B9DE33-63C4-4037-A4F8-713AC6E4B715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0E88B95-5D64-45A5-950A-9F0FB5DC021B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B4BAAB9E-DDD8-400E-AE27-EC14E5070F0F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96163AC-DABA-4A66-84B0-BF401F69B45E}"/>
              </a:ext>
            </a:extLst>
          </p:cNvPr>
          <p:cNvGrpSpPr/>
          <p:nvPr/>
        </p:nvGrpSpPr>
        <p:grpSpPr>
          <a:xfrm>
            <a:off x="2823669" y="4748798"/>
            <a:ext cx="1727068" cy="678649"/>
            <a:chOff x="3233964" y="1954419"/>
            <a:chExt cx="1410044" cy="67864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D0EBD0B-1D8B-4F12-8F20-906BC5986B9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F9C491A-4E65-4A72-AE7C-2094A7060AB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50DA957-9FC0-4494-BB21-B1BBE19E0CB6}"/>
              </a:ext>
            </a:extLst>
          </p:cNvPr>
          <p:cNvGrpSpPr/>
          <p:nvPr/>
        </p:nvGrpSpPr>
        <p:grpSpPr>
          <a:xfrm>
            <a:off x="4864940" y="4294210"/>
            <a:ext cx="1727068" cy="678649"/>
            <a:chOff x="3233964" y="1954419"/>
            <a:chExt cx="1410044" cy="67864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1931717-54A1-491B-AD9A-864ED32A495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84DD222-7531-4F05-A81A-09341200124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FB219BD-DE9B-49F5-812D-19B75BEDCC0F}"/>
              </a:ext>
            </a:extLst>
          </p:cNvPr>
          <p:cNvGrpSpPr/>
          <p:nvPr/>
        </p:nvGrpSpPr>
        <p:grpSpPr>
          <a:xfrm>
            <a:off x="6906211" y="3839624"/>
            <a:ext cx="1727068" cy="678649"/>
            <a:chOff x="3233964" y="1954419"/>
            <a:chExt cx="1410044" cy="67864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94F7513-7EA9-405B-8F26-BC51AA1C809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73F1624-E886-4EC6-9BD6-DD2D48CB936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C7AB1DD-71BF-4AD4-A31B-8F58B40EACB5}"/>
              </a:ext>
            </a:extLst>
          </p:cNvPr>
          <p:cNvGrpSpPr/>
          <p:nvPr/>
        </p:nvGrpSpPr>
        <p:grpSpPr>
          <a:xfrm>
            <a:off x="8947482" y="3385038"/>
            <a:ext cx="1727068" cy="678649"/>
            <a:chOff x="3233964" y="1954419"/>
            <a:chExt cx="1410044" cy="67864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690FA74-4E8D-43B7-9F38-B048E930416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837D89E-3E68-443E-9877-58A6DF94ECD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D8AB1B8-BB01-4E9E-895A-F431D71EA147}"/>
              </a:ext>
            </a:extLst>
          </p:cNvPr>
          <p:cNvGrpSpPr/>
          <p:nvPr/>
        </p:nvGrpSpPr>
        <p:grpSpPr>
          <a:xfrm>
            <a:off x="898689" y="1796686"/>
            <a:ext cx="3451008" cy="871880"/>
            <a:chOff x="-740680" y="1114177"/>
            <a:chExt cx="4125026" cy="87188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CD4A0CA-ABE3-4ED4-BC5D-8430D7C42995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01B0478-5FA2-43BE-BEAA-DA810169235E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58" name="Group 38">
            <a:extLst>
              <a:ext uri="{FF2B5EF4-FFF2-40B4-BE49-F238E27FC236}">
                <a16:creationId xmlns:a16="http://schemas.microsoft.com/office/drawing/2014/main" id="{6E3C40A6-8BD0-4D41-93CA-C47A27BD6282}"/>
              </a:ext>
            </a:extLst>
          </p:cNvPr>
          <p:cNvGrpSpPr/>
          <p:nvPr/>
        </p:nvGrpSpPr>
        <p:grpSpPr>
          <a:xfrm>
            <a:off x="930282" y="4644442"/>
            <a:ext cx="1957686" cy="1516068"/>
            <a:chOff x="5073312" y="3620656"/>
            <a:chExt cx="1957686" cy="1516068"/>
          </a:xfrm>
          <a:solidFill>
            <a:schemeClr val="accent6"/>
          </a:solidFill>
        </p:grpSpPr>
        <p:sp>
          <p:nvSpPr>
            <p:cNvPr id="59" name="Rectangle 39">
              <a:extLst>
                <a:ext uri="{FF2B5EF4-FFF2-40B4-BE49-F238E27FC236}">
                  <a16:creationId xmlns:a16="http://schemas.microsoft.com/office/drawing/2014/main" id="{42EA54BE-7BEE-4A37-945D-B997E3F3B79F}"/>
                </a:ext>
              </a:extLst>
            </p:cNvPr>
            <p:cNvSpPr/>
            <p:nvPr/>
          </p:nvSpPr>
          <p:spPr>
            <a:xfrm rot="10800000">
              <a:off x="5073312" y="4956723"/>
              <a:ext cx="140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Block Arc 40">
              <a:extLst>
                <a:ext uri="{FF2B5EF4-FFF2-40B4-BE49-F238E27FC236}">
                  <a16:creationId xmlns:a16="http://schemas.microsoft.com/office/drawing/2014/main" id="{8AAEFAE9-959B-4A1F-BEFA-DBEB90C84F71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1" name="Rectangle 41">
              <a:extLst>
                <a:ext uri="{FF2B5EF4-FFF2-40B4-BE49-F238E27FC236}">
                  <a16:creationId xmlns:a16="http://schemas.microsoft.com/office/drawing/2014/main" id="{9ADC7970-9721-4044-8947-9E438790DE35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Isosceles Triangle 42">
              <a:extLst>
                <a:ext uri="{FF2B5EF4-FFF2-40B4-BE49-F238E27FC236}">
                  <a16:creationId xmlns:a16="http://schemas.microsoft.com/office/drawing/2014/main" id="{B06C91CF-956B-4173-8701-7E6B9DD750E4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3" name="Isosceles Triangle 51">
            <a:extLst>
              <a:ext uri="{FF2B5EF4-FFF2-40B4-BE49-F238E27FC236}">
                <a16:creationId xmlns:a16="http://schemas.microsoft.com/office/drawing/2014/main" id="{5C0542B2-3CC8-42E7-8219-C577566444D8}"/>
              </a:ext>
            </a:extLst>
          </p:cNvPr>
          <p:cNvSpPr/>
          <p:nvPr/>
        </p:nvSpPr>
        <p:spPr>
          <a:xfrm>
            <a:off x="2515913" y="399645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ounded Rectangle 6">
            <a:extLst>
              <a:ext uri="{FF2B5EF4-FFF2-40B4-BE49-F238E27FC236}">
                <a16:creationId xmlns:a16="http://schemas.microsoft.com/office/drawing/2014/main" id="{B4617998-515C-4DE5-89FB-B7015DC3147E}"/>
              </a:ext>
            </a:extLst>
          </p:cNvPr>
          <p:cNvSpPr/>
          <p:nvPr/>
        </p:nvSpPr>
        <p:spPr>
          <a:xfrm>
            <a:off x="4546239" y="352179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Teardrop 1">
            <a:extLst>
              <a:ext uri="{FF2B5EF4-FFF2-40B4-BE49-F238E27FC236}">
                <a16:creationId xmlns:a16="http://schemas.microsoft.com/office/drawing/2014/main" id="{6BA3E10E-FE3C-40F1-987C-5CC9FD84D26D}"/>
              </a:ext>
            </a:extLst>
          </p:cNvPr>
          <p:cNvSpPr/>
          <p:nvPr/>
        </p:nvSpPr>
        <p:spPr>
          <a:xfrm rot="18805991">
            <a:off x="6567611" y="306908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ed Rectangle 27">
            <a:extLst>
              <a:ext uri="{FF2B5EF4-FFF2-40B4-BE49-F238E27FC236}">
                <a16:creationId xmlns:a16="http://schemas.microsoft.com/office/drawing/2014/main" id="{6AB085B0-9029-44E9-BF8C-88BC5202B43E}"/>
              </a:ext>
            </a:extLst>
          </p:cNvPr>
          <p:cNvSpPr/>
          <p:nvPr/>
        </p:nvSpPr>
        <p:spPr>
          <a:xfrm>
            <a:off x="8630026" y="268208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Rounded Rectangle 7">
            <a:extLst>
              <a:ext uri="{FF2B5EF4-FFF2-40B4-BE49-F238E27FC236}">
                <a16:creationId xmlns:a16="http://schemas.microsoft.com/office/drawing/2014/main" id="{3ED5BB2D-5544-4EB0-8429-F1AF0D9D5B59}"/>
              </a:ext>
            </a:extLst>
          </p:cNvPr>
          <p:cNvSpPr/>
          <p:nvPr/>
        </p:nvSpPr>
        <p:spPr>
          <a:xfrm>
            <a:off x="10674550" y="219343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B7810C-7A06-43A9-8E33-312589B9B30B}"/>
              </a:ext>
            </a:extLst>
          </p:cNvPr>
          <p:cNvGrpSpPr/>
          <p:nvPr/>
        </p:nvGrpSpPr>
        <p:grpSpPr>
          <a:xfrm>
            <a:off x="7362647" y="1324494"/>
            <a:ext cx="4109965" cy="671825"/>
            <a:chOff x="-475010" y="1129566"/>
            <a:chExt cx="4241713" cy="67182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392A46-7A64-4FEC-9F8F-D769B5000D68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9E83266-225D-423F-B53B-74975287316C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39D4CE7-32A8-4FBE-A155-D5CF7B825F79}"/>
              </a:ext>
            </a:extLst>
          </p:cNvPr>
          <p:cNvGrpSpPr/>
          <p:nvPr/>
        </p:nvGrpSpPr>
        <p:grpSpPr>
          <a:xfrm>
            <a:off x="7362647" y="2512084"/>
            <a:ext cx="4109965" cy="671825"/>
            <a:chOff x="-475010" y="1129566"/>
            <a:chExt cx="4241713" cy="67182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B40552B-1D7A-40C5-9CC3-CE7BFB9A75FD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793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7934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2AF3477-8B8C-4008-AAB6-0D0C828BFAEF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039BBAE-6ED5-4ED7-9E60-698FD9C28D78}"/>
              </a:ext>
            </a:extLst>
          </p:cNvPr>
          <p:cNvGrpSpPr/>
          <p:nvPr/>
        </p:nvGrpSpPr>
        <p:grpSpPr>
          <a:xfrm>
            <a:off x="7362647" y="3699672"/>
            <a:ext cx="4109965" cy="671825"/>
            <a:chOff x="-475010" y="1129566"/>
            <a:chExt cx="4241713" cy="6718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A4BC486-519B-47AF-9891-E32DDAD6F665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8C6E90D-4429-48B6-885F-8A7DD42B02FB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34D3721-6521-4CF4-9C67-2FEC6A40FBFB}"/>
              </a:ext>
            </a:extLst>
          </p:cNvPr>
          <p:cNvGrpSpPr/>
          <p:nvPr/>
        </p:nvGrpSpPr>
        <p:grpSpPr>
          <a:xfrm>
            <a:off x="7362647" y="4887262"/>
            <a:ext cx="4109965" cy="671825"/>
            <a:chOff x="-475010" y="1129566"/>
            <a:chExt cx="4241713" cy="67182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513D4CC-2478-494F-AFF8-4D18A0AE60CA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171A5D3-8A65-47AC-95B4-878D4A446795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0DD697-545B-4521-91F4-7807245DB58C}"/>
              </a:ext>
            </a:extLst>
          </p:cNvPr>
          <p:cNvGrpSpPr/>
          <p:nvPr/>
        </p:nvGrpSpPr>
        <p:grpSpPr>
          <a:xfrm>
            <a:off x="920684" y="1838730"/>
            <a:ext cx="4225786" cy="4228689"/>
            <a:chOff x="2752084" y="1774776"/>
            <a:chExt cx="3355082" cy="335738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BD7A326-D832-4411-B040-E478AD1DE0C0}"/>
                </a:ext>
              </a:extLst>
            </p:cNvPr>
            <p:cNvGrpSpPr/>
            <p:nvPr/>
          </p:nvGrpSpPr>
          <p:grpSpPr>
            <a:xfrm rot="16200000">
              <a:off x="2757279" y="1770399"/>
              <a:ext cx="1811300" cy="1820053"/>
              <a:chOff x="2447108" y="1628799"/>
              <a:chExt cx="2028744" cy="2038547"/>
            </a:xfrm>
            <a:solidFill>
              <a:srgbClr val="87BCE6"/>
            </a:solidFill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A55A52E-A049-4E25-881A-02BBECCABE6D}"/>
                  </a:ext>
                </a:extLst>
              </p:cNvPr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rgbClr val="DC35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" name="Donut 116">
                <a:extLst>
                  <a:ext uri="{FF2B5EF4-FFF2-40B4-BE49-F238E27FC236}">
                    <a16:creationId xmlns:a16="http://schemas.microsoft.com/office/drawing/2014/main" id="{9CF10304-3465-4432-B9C0-8470360E833D}"/>
                  </a:ext>
                </a:extLst>
              </p:cNvPr>
              <p:cNvSpPr/>
              <p:nvPr/>
            </p:nvSpPr>
            <p:spPr>
              <a:xfrm>
                <a:off x="2747658" y="1628799"/>
                <a:ext cx="1728194" cy="1728192"/>
              </a:xfrm>
              <a:prstGeom prst="donu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0B263ED7-EBA8-40CF-8080-1D34D9535886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6774695-FD53-42BE-B3C3-182CD4F19C96}"/>
                </a:ext>
              </a:extLst>
            </p:cNvPr>
            <p:cNvGrpSpPr/>
            <p:nvPr/>
          </p:nvGrpSpPr>
          <p:grpSpPr>
            <a:xfrm>
              <a:off x="4295866" y="1774778"/>
              <a:ext cx="1811300" cy="1805579"/>
              <a:chOff x="2447108" y="1645011"/>
              <a:chExt cx="2028744" cy="2022335"/>
            </a:xfrm>
            <a:solidFill>
              <a:srgbClr val="2681AD"/>
            </a:solidFill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7B32274-055D-4DAB-BDBE-9824A0315AD6}"/>
                  </a:ext>
                </a:extLst>
              </p:cNvPr>
              <p:cNvSpPr/>
              <p:nvPr/>
            </p:nvSpPr>
            <p:spPr>
              <a:xfrm rot="10800000">
                <a:off x="2447108" y="2949911"/>
                <a:ext cx="1164647" cy="4232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Donut 113">
                <a:extLst>
                  <a:ext uri="{FF2B5EF4-FFF2-40B4-BE49-F238E27FC236}">
                    <a16:creationId xmlns:a16="http://schemas.microsoft.com/office/drawing/2014/main" id="{E3078EAD-B07F-43B2-922C-24E8BAAAF086}"/>
                  </a:ext>
                </a:extLst>
              </p:cNvPr>
              <p:cNvSpPr/>
              <p:nvPr/>
            </p:nvSpPr>
            <p:spPr>
              <a:xfrm>
                <a:off x="2747658" y="1645011"/>
                <a:ext cx="1728194" cy="1728192"/>
              </a:xfrm>
              <a:prstGeom prst="donu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A6DA6A93-E4D5-4C1E-88B8-50704470C14E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629AAB1-8716-40AB-9151-86F050DAEA71}"/>
                </a:ext>
              </a:extLst>
            </p:cNvPr>
            <p:cNvGrpSpPr/>
            <p:nvPr/>
          </p:nvGrpSpPr>
          <p:grpSpPr>
            <a:xfrm rot="5400000">
              <a:off x="4290671" y="3316488"/>
              <a:ext cx="1811300" cy="1820052"/>
              <a:chOff x="2447108" y="1628800"/>
              <a:chExt cx="2028743" cy="2038546"/>
            </a:xfrm>
            <a:solidFill>
              <a:srgbClr val="87BCE6"/>
            </a:solidFill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0C60A28-8E7E-4AFB-8720-E1EC7D9BDB65}"/>
                  </a:ext>
                </a:extLst>
              </p:cNvPr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4" name="Donut 110">
                <a:extLst>
                  <a:ext uri="{FF2B5EF4-FFF2-40B4-BE49-F238E27FC236}">
                    <a16:creationId xmlns:a16="http://schemas.microsoft.com/office/drawing/2014/main" id="{BBCAA693-D86E-4B8F-ABA6-5D89C432310B}"/>
                  </a:ext>
                </a:extLst>
              </p:cNvPr>
              <p:cNvSpPr/>
              <p:nvPr/>
            </p:nvSpPr>
            <p:spPr>
              <a:xfrm>
                <a:off x="2747657" y="1628800"/>
                <a:ext cx="1728194" cy="1728192"/>
              </a:xfrm>
              <a:prstGeom prst="donu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43493CE-32DA-4EBF-9182-438A4B8D42D5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E6BB13A-E343-4A00-95F6-00B098F2B357}"/>
                </a:ext>
              </a:extLst>
            </p:cNvPr>
            <p:cNvGrpSpPr/>
            <p:nvPr/>
          </p:nvGrpSpPr>
          <p:grpSpPr>
            <a:xfrm rot="10800000">
              <a:off x="2752084" y="3326583"/>
              <a:ext cx="1811300" cy="1805580"/>
              <a:chOff x="2447108" y="1645009"/>
              <a:chExt cx="2028744" cy="2022337"/>
            </a:xfrm>
            <a:solidFill>
              <a:srgbClr val="2681AD"/>
            </a:solidFill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87CFBCBB-7379-436A-B559-1F321641C25E}"/>
                  </a:ext>
                </a:extLst>
              </p:cNvPr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" name="Donut 107">
                <a:extLst>
                  <a:ext uri="{FF2B5EF4-FFF2-40B4-BE49-F238E27FC236}">
                    <a16:creationId xmlns:a16="http://schemas.microsoft.com/office/drawing/2014/main" id="{E010B38E-A1FF-4633-B622-A1978D40DC63}"/>
                  </a:ext>
                </a:extLst>
              </p:cNvPr>
              <p:cNvSpPr/>
              <p:nvPr/>
            </p:nvSpPr>
            <p:spPr>
              <a:xfrm>
                <a:off x="2747658" y="1645009"/>
                <a:ext cx="1728194" cy="1728192"/>
              </a:xfrm>
              <a:prstGeom prst="donut">
                <a:avLst/>
              </a:prstGeom>
              <a:solidFill>
                <a:srgbClr val="00793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8A67D6F-7D58-409F-91FF-9D931F608902}"/>
                  </a:ext>
                </a:extLst>
              </p:cNvPr>
              <p:cNvSpPr/>
              <p:nvPr/>
            </p:nvSpPr>
            <p:spPr>
              <a:xfrm rot="16200000">
                <a:off x="2372078" y="2868475"/>
                <a:ext cx="1174451" cy="423292"/>
              </a:xfrm>
              <a:prstGeom prst="rect">
                <a:avLst/>
              </a:prstGeom>
              <a:solidFill>
                <a:srgbClr val="00793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38EF521-DA58-49F8-8592-9E86B24B1AA3}"/>
              </a:ext>
            </a:extLst>
          </p:cNvPr>
          <p:cNvSpPr txBox="1"/>
          <p:nvPr/>
        </p:nvSpPr>
        <p:spPr>
          <a:xfrm>
            <a:off x="1541616" y="2391689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50E81D9-234B-4FC2-860D-E8F29CDF041E}"/>
              </a:ext>
            </a:extLst>
          </p:cNvPr>
          <p:cNvSpPr txBox="1"/>
          <p:nvPr/>
        </p:nvSpPr>
        <p:spPr>
          <a:xfrm>
            <a:off x="1542646" y="4687410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007934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rgbClr val="007934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934DB7C-F885-4661-8A75-60D0065F1045}"/>
              </a:ext>
            </a:extLst>
          </p:cNvPr>
          <p:cNvSpPr txBox="1"/>
          <p:nvPr/>
        </p:nvSpPr>
        <p:spPr>
          <a:xfrm>
            <a:off x="3824042" y="4667520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O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AD8A618-82D0-409B-A0EF-C9C297D53D9C}"/>
              </a:ext>
            </a:extLst>
          </p:cNvPr>
          <p:cNvSpPr txBox="1"/>
          <p:nvPr/>
        </p:nvSpPr>
        <p:spPr>
          <a:xfrm>
            <a:off x="3834322" y="2384614"/>
            <a:ext cx="7015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05EC512-50B5-4EFB-96B7-CFD84ECE771B}"/>
              </a:ext>
            </a:extLst>
          </p:cNvPr>
          <p:cNvSpPr txBox="1"/>
          <p:nvPr/>
        </p:nvSpPr>
        <p:spPr>
          <a:xfrm>
            <a:off x="2881969" y="4208997"/>
            <a:ext cx="1828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OPPORTUNITIES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C32832A-0595-4ACA-BF1E-AFD63321E2FD}"/>
              </a:ext>
            </a:extLst>
          </p:cNvPr>
          <p:cNvSpPr txBox="1"/>
          <p:nvPr/>
        </p:nvSpPr>
        <p:spPr>
          <a:xfrm>
            <a:off x="1766244" y="3387279"/>
            <a:ext cx="14605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STRENGTHS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5EA379B-8567-45CC-A407-141978C6325F}"/>
              </a:ext>
            </a:extLst>
          </p:cNvPr>
          <p:cNvSpPr txBox="1"/>
          <p:nvPr/>
        </p:nvSpPr>
        <p:spPr>
          <a:xfrm rot="5400000">
            <a:off x="1940808" y="4328049"/>
            <a:ext cx="1375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WEAKNESS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F5367B6-E0DD-4C77-984B-ECF678448BCC}"/>
              </a:ext>
            </a:extLst>
          </p:cNvPr>
          <p:cNvSpPr txBox="1"/>
          <p:nvPr/>
        </p:nvSpPr>
        <p:spPr>
          <a:xfrm rot="5400000">
            <a:off x="2825338" y="3267962"/>
            <a:ext cx="1207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THREATS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Rectangle 2886">
            <a:extLst>
              <a:ext uri="{FF2B5EF4-FFF2-40B4-BE49-F238E27FC236}">
                <a16:creationId xmlns:a16="http://schemas.microsoft.com/office/drawing/2014/main" id="{E2C7B898-A284-4359-8B72-5CD38D510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59" y="1369142"/>
            <a:ext cx="5288318" cy="10254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Rectangle 2888">
            <a:extLst>
              <a:ext uri="{FF2B5EF4-FFF2-40B4-BE49-F238E27FC236}">
                <a16:creationId xmlns:a16="http://schemas.microsoft.com/office/drawing/2014/main" id="{E3A881F3-59C4-409D-961A-ED5A7F99C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205" y="1967006"/>
            <a:ext cx="5046222" cy="3491004"/>
          </a:xfrm>
          <a:prstGeom prst="rect">
            <a:avLst/>
          </a:prstGeom>
          <a:solidFill>
            <a:srgbClr val="FFD30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Rectangle 2889">
            <a:extLst>
              <a:ext uri="{FF2B5EF4-FFF2-40B4-BE49-F238E27FC236}">
                <a16:creationId xmlns:a16="http://schemas.microsoft.com/office/drawing/2014/main" id="{8A5480A4-E9DE-4016-AE98-7CC7EC131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1552" y="2726027"/>
            <a:ext cx="4496874" cy="246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0" name="Rectangle 2721">
            <a:extLst>
              <a:ext uri="{FF2B5EF4-FFF2-40B4-BE49-F238E27FC236}">
                <a16:creationId xmlns:a16="http://schemas.microsoft.com/office/drawing/2014/main" id="{B4941FBE-9275-48F7-BA73-041D688CB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6017" y="3299814"/>
            <a:ext cx="2035815" cy="1117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TextBox 41">
            <a:extLst>
              <a:ext uri="{FF2B5EF4-FFF2-40B4-BE49-F238E27FC236}">
                <a16:creationId xmlns:a16="http://schemas.microsoft.com/office/drawing/2014/main" id="{08655467-632A-4367-89C3-84DFE049940C}"/>
              </a:ext>
            </a:extLst>
          </p:cNvPr>
          <p:cNvSpPr txBox="1"/>
          <p:nvPr/>
        </p:nvSpPr>
        <p:spPr>
          <a:xfrm>
            <a:off x="981204" y="2134022"/>
            <a:ext cx="48572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500" dirty="0">
              <a:cs typeface="Arial" pitchFamily="34" charset="0"/>
            </a:endParaRPr>
          </a:p>
          <a:p>
            <a:r>
              <a:rPr lang="en-US" altLang="ko-KR" sz="1500" dirty="0"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9801" y="1111063"/>
            <a:ext cx="3847500" cy="472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2271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A6C4E4D6-96FA-45B0-B6BC-C3482DB1D9EF}"/>
              </a:ext>
            </a:extLst>
          </p:cNvPr>
          <p:cNvSpPr txBox="1">
            <a:spLocks/>
          </p:cNvSpPr>
          <p:nvPr/>
        </p:nvSpPr>
        <p:spPr>
          <a:xfrm>
            <a:off x="-426720" y="921214"/>
            <a:ext cx="12778740" cy="142999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7200" b="1" dirty="0">
                <a:solidFill>
                  <a:srgbClr val="007934"/>
                </a:solidFill>
                <a:latin typeface="Arial Black" panose="020B0A04020102020204" pitchFamily="34" charset="0"/>
                <a:cs typeface="Arial" pitchFamily="34" charset="0"/>
              </a:rPr>
              <a:t>THANK</a:t>
            </a:r>
            <a:r>
              <a:rPr lang="en-US" altLang="ko-KR" sz="7200" b="1" dirty="0">
                <a:solidFill>
                  <a:schemeClr val="accent4"/>
                </a:solidFill>
                <a:latin typeface="Arial Black" panose="020B0A04020102020204" pitchFamily="34" charset="0"/>
                <a:cs typeface="Arial" pitchFamily="34" charset="0"/>
              </a:rPr>
              <a:t> </a:t>
            </a:r>
            <a:r>
              <a:rPr lang="en-US" altLang="ko-KR" sz="7200" b="1" dirty="0">
                <a:solidFill>
                  <a:srgbClr val="F7E212"/>
                </a:solidFill>
                <a:latin typeface="Arial Black" panose="020B0A04020102020204" pitchFamily="34" charset="0"/>
                <a:cs typeface="Arial" pitchFamily="34" charset="0"/>
              </a:rPr>
              <a:t>YOU SO </a:t>
            </a:r>
            <a:r>
              <a:rPr lang="en-US" altLang="ko-KR" sz="7200" b="1" dirty="0">
                <a:solidFill>
                  <a:srgbClr val="C81517"/>
                </a:solidFill>
                <a:latin typeface="Arial Black" panose="020B0A04020102020204" pitchFamily="34" charset="0"/>
                <a:cs typeface="Arial" pitchFamily="34" charset="0"/>
              </a:rPr>
              <a:t>MUCH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1000" y="2351212"/>
            <a:ext cx="5435880" cy="450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7642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adroTexto 48">
            <a:extLst>
              <a:ext uri="{FF2B5EF4-FFF2-40B4-BE49-F238E27FC236}">
                <a16:creationId xmlns:a16="http://schemas.microsoft.com/office/drawing/2014/main" id="{EA0DD63C-8280-4A7A-8B3B-4D78B23D4E4A}"/>
              </a:ext>
            </a:extLst>
          </p:cNvPr>
          <p:cNvSpPr txBox="1"/>
          <p:nvPr/>
        </p:nvSpPr>
        <p:spPr>
          <a:xfrm>
            <a:off x="1842226" y="3406810"/>
            <a:ext cx="86505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sz="3600" dirty="0">
                <a:solidFill>
                  <a:srgbClr val="007934"/>
                </a:solidFill>
              </a:rPr>
              <a:t>https</a:t>
            </a:r>
            <a:r>
              <a:rPr lang="es-PE" sz="3600" dirty="0" smtClean="0">
                <a:solidFill>
                  <a:srgbClr val="007934"/>
                </a:solidFill>
              </a:rPr>
              <a:t>://plantillaspowerpoint.org/</a:t>
            </a:r>
            <a:endParaRPr lang="es-PE" sz="3600" dirty="0">
              <a:solidFill>
                <a:srgbClr val="007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3132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Illustrations PNG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29" y="1679639"/>
            <a:ext cx="4064311" cy="209058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29" y="4479968"/>
            <a:ext cx="4548706" cy="191995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7662" y="4410998"/>
            <a:ext cx="1924966" cy="205789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1576" y="1679639"/>
            <a:ext cx="1874499" cy="45346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1565" y="3997255"/>
            <a:ext cx="1513086" cy="185611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7662" y="2010575"/>
            <a:ext cx="4799221" cy="142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825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Illustrations PNG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1557"/>
            <a:ext cx="2653756" cy="422694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435" y="1762379"/>
            <a:ext cx="2252454" cy="408978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0207" y="3967289"/>
            <a:ext cx="1819875" cy="1884871"/>
          </a:xfrm>
          <a:prstGeom prst="rect">
            <a:avLst/>
          </a:prstGeom>
        </p:spPr>
      </p:pic>
      <p:pic>
        <p:nvPicPr>
          <p:cNvPr id="119" name="Imagen 1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0207" y="1431557"/>
            <a:ext cx="1426365" cy="2250360"/>
          </a:xfrm>
          <a:prstGeom prst="rect">
            <a:avLst/>
          </a:prstGeom>
        </p:spPr>
      </p:pic>
      <p:pic>
        <p:nvPicPr>
          <p:cNvPr id="120" name="Imagen 1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2153" y="1678088"/>
            <a:ext cx="1910870" cy="1900918"/>
          </a:xfrm>
          <a:prstGeom prst="rect">
            <a:avLst/>
          </a:prstGeom>
        </p:spPr>
      </p:pic>
      <p:pic>
        <p:nvPicPr>
          <p:cNvPr id="121" name="Imagen 1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78604" y="2101626"/>
            <a:ext cx="2250676" cy="3556872"/>
          </a:xfrm>
          <a:prstGeom prst="rect">
            <a:avLst/>
          </a:prstGeom>
        </p:spPr>
      </p:pic>
      <p:pic>
        <p:nvPicPr>
          <p:cNvPr id="122" name="Imagen 1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93806" y="4510998"/>
            <a:ext cx="2126250" cy="114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65289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Illustrations PNG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882" y="3963087"/>
            <a:ext cx="2586750" cy="215011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882" y="1332753"/>
            <a:ext cx="2310664" cy="200414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7519" y="1893740"/>
            <a:ext cx="3404047" cy="406666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8205" y="1289403"/>
            <a:ext cx="3453750" cy="451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4420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348584" y="127309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509830" y="134362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350670" y="430114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822249" y="343549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503540" y="442284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981924" y="342344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9300215" y="338150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187338" y="129965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974198" y="129965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046441" y="439992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9274972" y="230870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761872" y="125155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645065" y="120524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942260" y="438189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2655010" y="525012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6773377" y="332607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7547577" y="232487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5203456" y="336821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2596737" y="126180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6770716" y="229692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8416108" y="340439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3560730" y="231918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6094730" y="230844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4495266" y="234811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5391012" y="233296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4156459" y="531627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2647887" y="225257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374050" y="341514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3424734" y="526688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5853556" y="535976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8397136" y="535976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6705509" y="536283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9249090" y="535636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7551322" y="536283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3562212" y="330109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2637688" y="332618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5215542" y="525742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2612749" y="439435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8338934" y="233504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8363206" y="132028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9169334" y="132035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599987" y="43589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724945" y="43589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8475029" y="43589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9350070" y="43589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365080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2580289" y="122027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3427431" y="126456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5144861" y="124972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4265416" y="126148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5990185" y="228485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710237" y="125386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8426858" y="134949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6052239" y="124195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7609731" y="124297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9329964" y="129566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856923" y="2238811"/>
            <a:ext cx="325734" cy="529812"/>
            <a:chOff x="2071598" y="2060848"/>
            <a:chExt cx="1917605" cy="3137144"/>
          </a:xfrm>
          <a:solidFill>
            <a:srgbClr val="00793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768111" y="223881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4279396" y="222644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5116737" y="223878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3441410" y="2226440"/>
            <a:ext cx="501857" cy="554554"/>
            <a:chOff x="4835382" y="73243"/>
            <a:chExt cx="2920830" cy="3227535"/>
          </a:xfrm>
          <a:solidFill>
            <a:srgbClr val="00793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2620481" y="225653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8417075" y="223881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2659039" y="338071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9207403" y="223881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3457791" y="338071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5995973" y="339820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5131477" y="343590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4281487" y="339897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788488" y="339955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449045" y="443169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9305815" y="338071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7588150" y="338071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8427219" y="338071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3448030" y="448467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6859738" y="446902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5127365" y="460788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9211089" y="450980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7592165" y="543793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6044512" y="454769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7588150" y="461482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8446251" y="448467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2626769" y="448467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3432705" y="544446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2585696" y="544446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5120681" y="544446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4270691" y="544446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5986066" y="543391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775531" y="547040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9238409" y="543391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8508624" y="543498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0079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 dirty="0">
              <a:solidFill>
                <a:srgbClr val="007934"/>
              </a:solidFill>
            </a:endParaRPr>
          </a:p>
        </p:txBody>
      </p:sp>
      <p:sp>
        <p:nvSpPr>
          <p:cNvPr id="6" name="Rectangle 2888">
            <a:extLst>
              <a:ext uri="{FF2B5EF4-FFF2-40B4-BE49-F238E27FC236}">
                <a16:creationId xmlns:a16="http://schemas.microsoft.com/office/drawing/2014/main" id="{E3A881F3-59C4-409D-961A-ED5A7F99C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523" y="1805642"/>
            <a:ext cx="5046222" cy="3491004"/>
          </a:xfrm>
          <a:prstGeom prst="rect">
            <a:avLst/>
          </a:prstGeom>
          <a:solidFill>
            <a:srgbClr val="E7364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Rectangle 2889">
            <a:extLst>
              <a:ext uri="{FF2B5EF4-FFF2-40B4-BE49-F238E27FC236}">
                <a16:creationId xmlns:a16="http://schemas.microsoft.com/office/drawing/2014/main" id="{8A5480A4-E9DE-4016-AE98-7CC7EC131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1552" y="2726027"/>
            <a:ext cx="4496874" cy="246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0" name="Rectangle 2721">
            <a:extLst>
              <a:ext uri="{FF2B5EF4-FFF2-40B4-BE49-F238E27FC236}">
                <a16:creationId xmlns:a16="http://schemas.microsoft.com/office/drawing/2014/main" id="{B4941FBE-9275-48F7-BA73-041D688CB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6017" y="3299814"/>
            <a:ext cx="2035815" cy="1117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1" name="TextBox 41">
            <a:extLst>
              <a:ext uri="{FF2B5EF4-FFF2-40B4-BE49-F238E27FC236}">
                <a16:creationId xmlns:a16="http://schemas.microsoft.com/office/drawing/2014/main" id="{61F89F7A-D562-4A04-9810-3448ECA4976C}"/>
              </a:ext>
            </a:extLst>
          </p:cNvPr>
          <p:cNvSpPr txBox="1"/>
          <p:nvPr/>
        </p:nvSpPr>
        <p:spPr>
          <a:xfrm>
            <a:off x="900522" y="1972658"/>
            <a:ext cx="462876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5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5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1424" y="2199626"/>
            <a:ext cx="3082500" cy="352125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1521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9" name="Freeform 1625">
            <a:extLst>
              <a:ext uri="{FF2B5EF4-FFF2-40B4-BE49-F238E27FC236}">
                <a16:creationId xmlns:a16="http://schemas.microsoft.com/office/drawing/2014/main" id="{ED10C31B-E444-489A-8D93-98DE20EB3569}"/>
              </a:ext>
            </a:extLst>
          </p:cNvPr>
          <p:cNvSpPr>
            <a:spLocks/>
          </p:cNvSpPr>
          <p:nvPr/>
        </p:nvSpPr>
        <p:spPr bwMode="auto">
          <a:xfrm>
            <a:off x="6104069" y="2307354"/>
            <a:ext cx="136950" cy="97822"/>
          </a:xfrm>
          <a:custGeom>
            <a:avLst/>
            <a:gdLst>
              <a:gd name="T0" fmla="*/ 23 w 47"/>
              <a:gd name="T1" fmla="*/ 0 h 32"/>
              <a:gd name="T2" fmla="*/ 0 w 47"/>
              <a:gd name="T3" fmla="*/ 24 h 32"/>
              <a:gd name="T4" fmla="*/ 17 w 47"/>
              <a:gd name="T5" fmla="*/ 32 h 32"/>
              <a:gd name="T6" fmla="*/ 30 w 47"/>
              <a:gd name="T7" fmla="*/ 32 h 32"/>
              <a:gd name="T8" fmla="*/ 47 w 47"/>
              <a:gd name="T9" fmla="*/ 24 h 32"/>
              <a:gd name="T10" fmla="*/ 23 w 47"/>
              <a:gd name="T11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7" h="32">
                <a:moveTo>
                  <a:pt x="23" y="0"/>
                </a:moveTo>
                <a:cubicBezTo>
                  <a:pt x="23" y="13"/>
                  <a:pt x="13" y="24"/>
                  <a:pt x="0" y="24"/>
                </a:cubicBezTo>
                <a:cubicBezTo>
                  <a:pt x="7" y="24"/>
                  <a:pt x="13" y="27"/>
                  <a:pt x="17" y="32"/>
                </a:cubicBezTo>
                <a:cubicBezTo>
                  <a:pt x="30" y="32"/>
                  <a:pt x="30" y="32"/>
                  <a:pt x="30" y="32"/>
                </a:cubicBezTo>
                <a:cubicBezTo>
                  <a:pt x="34" y="27"/>
                  <a:pt x="40" y="24"/>
                  <a:pt x="47" y="24"/>
                </a:cubicBezTo>
                <a:cubicBezTo>
                  <a:pt x="34" y="24"/>
                  <a:pt x="23" y="13"/>
                  <a:pt x="23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0" name="Freeform 1626">
            <a:extLst>
              <a:ext uri="{FF2B5EF4-FFF2-40B4-BE49-F238E27FC236}">
                <a16:creationId xmlns:a16="http://schemas.microsoft.com/office/drawing/2014/main" id="{068E637B-37E2-4EA0-A472-A2EFDB45EB1F}"/>
              </a:ext>
            </a:extLst>
          </p:cNvPr>
          <p:cNvSpPr>
            <a:spLocks/>
          </p:cNvSpPr>
          <p:nvPr/>
        </p:nvSpPr>
        <p:spPr bwMode="auto">
          <a:xfrm>
            <a:off x="4568272" y="1700859"/>
            <a:ext cx="146735" cy="146735"/>
          </a:xfrm>
          <a:custGeom>
            <a:avLst/>
            <a:gdLst>
              <a:gd name="T0" fmla="*/ 24 w 48"/>
              <a:gd name="T1" fmla="*/ 0 h 48"/>
              <a:gd name="T2" fmla="*/ 0 w 48"/>
              <a:gd name="T3" fmla="*/ 24 h 48"/>
              <a:gd name="T4" fmla="*/ 24 w 48"/>
              <a:gd name="T5" fmla="*/ 48 h 48"/>
              <a:gd name="T6" fmla="*/ 48 w 48"/>
              <a:gd name="T7" fmla="*/ 24 h 48"/>
              <a:gd name="T8" fmla="*/ 24 w 48"/>
              <a:gd name="T9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" h="48">
                <a:moveTo>
                  <a:pt x="24" y="0"/>
                </a:moveTo>
                <a:cubicBezTo>
                  <a:pt x="24" y="13"/>
                  <a:pt x="13" y="24"/>
                  <a:pt x="0" y="24"/>
                </a:cubicBezTo>
                <a:cubicBezTo>
                  <a:pt x="13" y="24"/>
                  <a:pt x="24" y="35"/>
                  <a:pt x="24" y="48"/>
                </a:cubicBezTo>
                <a:cubicBezTo>
                  <a:pt x="24" y="35"/>
                  <a:pt x="34" y="24"/>
                  <a:pt x="48" y="24"/>
                </a:cubicBezTo>
                <a:cubicBezTo>
                  <a:pt x="34" y="24"/>
                  <a:pt x="24" y="13"/>
                  <a:pt x="24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2" name="Freeform 1628">
            <a:extLst>
              <a:ext uri="{FF2B5EF4-FFF2-40B4-BE49-F238E27FC236}">
                <a16:creationId xmlns:a16="http://schemas.microsoft.com/office/drawing/2014/main" id="{1820AD5E-3AA1-4EB2-8165-87932DFE3A13}"/>
              </a:ext>
            </a:extLst>
          </p:cNvPr>
          <p:cNvSpPr>
            <a:spLocks/>
          </p:cNvSpPr>
          <p:nvPr/>
        </p:nvSpPr>
        <p:spPr bwMode="auto">
          <a:xfrm>
            <a:off x="4803043" y="1612823"/>
            <a:ext cx="88042" cy="78256"/>
          </a:xfrm>
          <a:custGeom>
            <a:avLst/>
            <a:gdLst>
              <a:gd name="T0" fmla="*/ 15 w 29"/>
              <a:gd name="T1" fmla="*/ 0 h 28"/>
              <a:gd name="T2" fmla="*/ 0 w 29"/>
              <a:gd name="T3" fmla="*/ 14 h 28"/>
              <a:gd name="T4" fmla="*/ 15 w 29"/>
              <a:gd name="T5" fmla="*/ 28 h 28"/>
              <a:gd name="T6" fmla="*/ 29 w 29"/>
              <a:gd name="T7" fmla="*/ 14 h 28"/>
              <a:gd name="T8" fmla="*/ 15 w 29"/>
              <a:gd name="T9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8">
                <a:moveTo>
                  <a:pt x="15" y="0"/>
                </a:moveTo>
                <a:cubicBezTo>
                  <a:pt x="15" y="8"/>
                  <a:pt x="8" y="14"/>
                  <a:pt x="0" y="14"/>
                </a:cubicBezTo>
                <a:cubicBezTo>
                  <a:pt x="8" y="14"/>
                  <a:pt x="15" y="20"/>
                  <a:pt x="15" y="28"/>
                </a:cubicBezTo>
                <a:cubicBezTo>
                  <a:pt x="15" y="20"/>
                  <a:pt x="21" y="14"/>
                  <a:pt x="29" y="14"/>
                </a:cubicBezTo>
                <a:cubicBezTo>
                  <a:pt x="21" y="14"/>
                  <a:pt x="15" y="8"/>
                  <a:pt x="15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3" name="Freeform 1629">
            <a:extLst>
              <a:ext uri="{FF2B5EF4-FFF2-40B4-BE49-F238E27FC236}">
                <a16:creationId xmlns:a16="http://schemas.microsoft.com/office/drawing/2014/main" id="{9AA2FFAD-8A01-4C7B-B81E-B848438A8C4C}"/>
              </a:ext>
            </a:extLst>
          </p:cNvPr>
          <p:cNvSpPr>
            <a:spLocks/>
          </p:cNvSpPr>
          <p:nvPr/>
        </p:nvSpPr>
        <p:spPr bwMode="auto">
          <a:xfrm>
            <a:off x="6016033" y="2092145"/>
            <a:ext cx="88042" cy="78256"/>
          </a:xfrm>
          <a:custGeom>
            <a:avLst/>
            <a:gdLst>
              <a:gd name="T0" fmla="*/ 15 w 29"/>
              <a:gd name="T1" fmla="*/ 0 h 29"/>
              <a:gd name="T2" fmla="*/ 0 w 29"/>
              <a:gd name="T3" fmla="*/ 14 h 29"/>
              <a:gd name="T4" fmla="*/ 15 w 29"/>
              <a:gd name="T5" fmla="*/ 29 h 29"/>
              <a:gd name="T6" fmla="*/ 29 w 29"/>
              <a:gd name="T7" fmla="*/ 14 h 29"/>
              <a:gd name="T8" fmla="*/ 15 w 29"/>
              <a:gd name="T9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9">
                <a:moveTo>
                  <a:pt x="15" y="0"/>
                </a:moveTo>
                <a:cubicBezTo>
                  <a:pt x="15" y="8"/>
                  <a:pt x="8" y="14"/>
                  <a:pt x="0" y="14"/>
                </a:cubicBezTo>
                <a:cubicBezTo>
                  <a:pt x="8" y="14"/>
                  <a:pt x="15" y="21"/>
                  <a:pt x="15" y="29"/>
                </a:cubicBezTo>
                <a:cubicBezTo>
                  <a:pt x="15" y="21"/>
                  <a:pt x="21" y="14"/>
                  <a:pt x="29" y="14"/>
                </a:cubicBezTo>
                <a:cubicBezTo>
                  <a:pt x="21" y="14"/>
                  <a:pt x="15" y="8"/>
                  <a:pt x="15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Rectangle 1577">
            <a:extLst>
              <a:ext uri="{FF2B5EF4-FFF2-40B4-BE49-F238E27FC236}">
                <a16:creationId xmlns:a16="http://schemas.microsoft.com/office/drawing/2014/main" id="{2DE2DD5B-CFA7-41D7-957C-486B843E6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9211" y="2223959"/>
            <a:ext cx="6741445" cy="708070"/>
          </a:xfrm>
          <a:prstGeom prst="rect">
            <a:avLst/>
          </a:prstGeom>
          <a:solidFill>
            <a:srgbClr val="D52B1E">
              <a:alpha val="30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Rectangle 1578">
            <a:extLst>
              <a:ext uri="{FF2B5EF4-FFF2-40B4-BE49-F238E27FC236}">
                <a16:creationId xmlns:a16="http://schemas.microsoft.com/office/drawing/2014/main" id="{045BEDF9-25A9-4BD0-AB34-673A4EFAF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9211" y="2223959"/>
            <a:ext cx="6741445" cy="708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" name="Rectangle 1579">
            <a:extLst>
              <a:ext uri="{FF2B5EF4-FFF2-40B4-BE49-F238E27FC236}">
                <a16:creationId xmlns:a16="http://schemas.microsoft.com/office/drawing/2014/main" id="{B219B4B7-3E3C-4074-A0EF-1C25338E8C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9211" y="3418829"/>
            <a:ext cx="6741445" cy="693328"/>
          </a:xfrm>
          <a:prstGeom prst="rect">
            <a:avLst/>
          </a:prstGeom>
          <a:solidFill>
            <a:srgbClr val="F9E300">
              <a:alpha val="3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" name="Rectangle 1580">
            <a:extLst>
              <a:ext uri="{FF2B5EF4-FFF2-40B4-BE49-F238E27FC236}">
                <a16:creationId xmlns:a16="http://schemas.microsoft.com/office/drawing/2014/main" id="{E42EA34A-03A6-44F5-B052-EF2DB03D6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9211" y="3418829"/>
            <a:ext cx="6741445" cy="693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" name="Rectangle 1581">
            <a:extLst>
              <a:ext uri="{FF2B5EF4-FFF2-40B4-BE49-F238E27FC236}">
                <a16:creationId xmlns:a16="http://schemas.microsoft.com/office/drawing/2014/main" id="{4FB09E70-1D0E-4F26-B683-750024D8D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473" y="4687459"/>
            <a:ext cx="6756194" cy="708070"/>
          </a:xfrm>
          <a:prstGeom prst="rect">
            <a:avLst/>
          </a:prstGeom>
          <a:solidFill>
            <a:srgbClr val="007934">
              <a:alpha val="3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" name="Rectangle 1582">
            <a:extLst>
              <a:ext uri="{FF2B5EF4-FFF2-40B4-BE49-F238E27FC236}">
                <a16:creationId xmlns:a16="http://schemas.microsoft.com/office/drawing/2014/main" id="{574C314A-AC56-4836-A0F7-C0B4E8F40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473" y="4687459"/>
            <a:ext cx="6756194" cy="708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7" name="Freeform 1621">
            <a:extLst>
              <a:ext uri="{FF2B5EF4-FFF2-40B4-BE49-F238E27FC236}">
                <a16:creationId xmlns:a16="http://schemas.microsoft.com/office/drawing/2014/main" id="{E1379FFD-153A-4667-93B6-1187FD44F26D}"/>
              </a:ext>
            </a:extLst>
          </p:cNvPr>
          <p:cNvSpPr>
            <a:spLocks/>
          </p:cNvSpPr>
          <p:nvPr/>
        </p:nvSpPr>
        <p:spPr bwMode="auto">
          <a:xfrm>
            <a:off x="6320887" y="5705316"/>
            <a:ext cx="206521" cy="206521"/>
          </a:xfrm>
          <a:custGeom>
            <a:avLst/>
            <a:gdLst>
              <a:gd name="T0" fmla="*/ 24 w 47"/>
              <a:gd name="T1" fmla="*/ 0 h 47"/>
              <a:gd name="T2" fmla="*/ 0 w 47"/>
              <a:gd name="T3" fmla="*/ 23 h 47"/>
              <a:gd name="T4" fmla="*/ 24 w 47"/>
              <a:gd name="T5" fmla="*/ 47 h 47"/>
              <a:gd name="T6" fmla="*/ 47 w 47"/>
              <a:gd name="T7" fmla="*/ 23 h 47"/>
              <a:gd name="T8" fmla="*/ 24 w 47"/>
              <a:gd name="T9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7">
                <a:moveTo>
                  <a:pt x="24" y="0"/>
                </a:moveTo>
                <a:cubicBezTo>
                  <a:pt x="24" y="13"/>
                  <a:pt x="13" y="23"/>
                  <a:pt x="0" y="23"/>
                </a:cubicBezTo>
                <a:cubicBezTo>
                  <a:pt x="13" y="23"/>
                  <a:pt x="24" y="34"/>
                  <a:pt x="24" y="47"/>
                </a:cubicBezTo>
                <a:cubicBezTo>
                  <a:pt x="24" y="34"/>
                  <a:pt x="34" y="23"/>
                  <a:pt x="47" y="23"/>
                </a:cubicBezTo>
                <a:cubicBezTo>
                  <a:pt x="34" y="23"/>
                  <a:pt x="24" y="13"/>
                  <a:pt x="24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8" name="Freeform 1623">
            <a:extLst>
              <a:ext uri="{FF2B5EF4-FFF2-40B4-BE49-F238E27FC236}">
                <a16:creationId xmlns:a16="http://schemas.microsoft.com/office/drawing/2014/main" id="{66798052-FB93-4AA3-8EFE-FDF1975FC57A}"/>
              </a:ext>
            </a:extLst>
          </p:cNvPr>
          <p:cNvSpPr>
            <a:spLocks/>
          </p:cNvSpPr>
          <p:nvPr/>
        </p:nvSpPr>
        <p:spPr bwMode="auto">
          <a:xfrm>
            <a:off x="6674922" y="5557802"/>
            <a:ext cx="132767" cy="132767"/>
          </a:xfrm>
          <a:custGeom>
            <a:avLst/>
            <a:gdLst>
              <a:gd name="T0" fmla="*/ 14 w 29"/>
              <a:gd name="T1" fmla="*/ 0 h 29"/>
              <a:gd name="T2" fmla="*/ 0 w 29"/>
              <a:gd name="T3" fmla="*/ 14 h 29"/>
              <a:gd name="T4" fmla="*/ 14 w 29"/>
              <a:gd name="T5" fmla="*/ 29 h 29"/>
              <a:gd name="T6" fmla="*/ 29 w 29"/>
              <a:gd name="T7" fmla="*/ 14 h 29"/>
              <a:gd name="T8" fmla="*/ 14 w 29"/>
              <a:gd name="T9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9">
                <a:moveTo>
                  <a:pt x="14" y="0"/>
                </a:moveTo>
                <a:cubicBezTo>
                  <a:pt x="14" y="8"/>
                  <a:pt x="8" y="14"/>
                  <a:pt x="0" y="14"/>
                </a:cubicBezTo>
                <a:cubicBezTo>
                  <a:pt x="8" y="14"/>
                  <a:pt x="14" y="21"/>
                  <a:pt x="14" y="29"/>
                </a:cubicBezTo>
                <a:cubicBezTo>
                  <a:pt x="14" y="21"/>
                  <a:pt x="21" y="14"/>
                  <a:pt x="29" y="14"/>
                </a:cubicBezTo>
                <a:cubicBezTo>
                  <a:pt x="21" y="14"/>
                  <a:pt x="14" y="8"/>
                  <a:pt x="14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6" name="Freeform 1632">
            <a:extLst>
              <a:ext uri="{FF2B5EF4-FFF2-40B4-BE49-F238E27FC236}">
                <a16:creationId xmlns:a16="http://schemas.microsoft.com/office/drawing/2014/main" id="{9CB74752-8736-450A-B9A4-276E8CD1E33F}"/>
              </a:ext>
            </a:extLst>
          </p:cNvPr>
          <p:cNvSpPr>
            <a:spLocks/>
          </p:cNvSpPr>
          <p:nvPr/>
        </p:nvSpPr>
        <p:spPr bwMode="auto">
          <a:xfrm>
            <a:off x="12059233" y="5115256"/>
            <a:ext cx="132767" cy="132767"/>
          </a:xfrm>
          <a:custGeom>
            <a:avLst/>
            <a:gdLst>
              <a:gd name="T0" fmla="*/ 15 w 29"/>
              <a:gd name="T1" fmla="*/ 0 h 29"/>
              <a:gd name="T2" fmla="*/ 0 w 29"/>
              <a:gd name="T3" fmla="*/ 14 h 29"/>
              <a:gd name="T4" fmla="*/ 15 w 29"/>
              <a:gd name="T5" fmla="*/ 29 h 29"/>
              <a:gd name="T6" fmla="*/ 29 w 29"/>
              <a:gd name="T7" fmla="*/ 14 h 29"/>
              <a:gd name="T8" fmla="*/ 15 w 29"/>
              <a:gd name="T9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9">
                <a:moveTo>
                  <a:pt x="15" y="0"/>
                </a:moveTo>
                <a:cubicBezTo>
                  <a:pt x="15" y="8"/>
                  <a:pt x="8" y="14"/>
                  <a:pt x="0" y="14"/>
                </a:cubicBezTo>
                <a:cubicBezTo>
                  <a:pt x="8" y="14"/>
                  <a:pt x="15" y="21"/>
                  <a:pt x="15" y="29"/>
                </a:cubicBezTo>
                <a:cubicBezTo>
                  <a:pt x="15" y="21"/>
                  <a:pt x="21" y="14"/>
                  <a:pt x="29" y="14"/>
                </a:cubicBezTo>
                <a:cubicBezTo>
                  <a:pt x="21" y="14"/>
                  <a:pt x="15" y="8"/>
                  <a:pt x="15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2" name="Freeform 1638">
            <a:extLst>
              <a:ext uri="{FF2B5EF4-FFF2-40B4-BE49-F238E27FC236}">
                <a16:creationId xmlns:a16="http://schemas.microsoft.com/office/drawing/2014/main" id="{AEF677E0-0338-425B-9D03-A44B82DA6C69}"/>
              </a:ext>
            </a:extLst>
          </p:cNvPr>
          <p:cNvSpPr>
            <a:spLocks/>
          </p:cNvSpPr>
          <p:nvPr/>
        </p:nvSpPr>
        <p:spPr bwMode="auto">
          <a:xfrm>
            <a:off x="723879" y="1446522"/>
            <a:ext cx="88042" cy="78256"/>
          </a:xfrm>
          <a:custGeom>
            <a:avLst/>
            <a:gdLst>
              <a:gd name="T0" fmla="*/ 14 w 29"/>
              <a:gd name="T1" fmla="*/ 0 h 29"/>
              <a:gd name="T2" fmla="*/ 0 w 29"/>
              <a:gd name="T3" fmla="*/ 14 h 29"/>
              <a:gd name="T4" fmla="*/ 14 w 29"/>
              <a:gd name="T5" fmla="*/ 29 h 29"/>
              <a:gd name="T6" fmla="*/ 29 w 29"/>
              <a:gd name="T7" fmla="*/ 14 h 29"/>
              <a:gd name="T8" fmla="*/ 14 w 29"/>
              <a:gd name="T9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9">
                <a:moveTo>
                  <a:pt x="14" y="0"/>
                </a:moveTo>
                <a:cubicBezTo>
                  <a:pt x="14" y="8"/>
                  <a:pt x="8" y="14"/>
                  <a:pt x="0" y="14"/>
                </a:cubicBezTo>
                <a:cubicBezTo>
                  <a:pt x="8" y="14"/>
                  <a:pt x="14" y="21"/>
                  <a:pt x="14" y="29"/>
                </a:cubicBezTo>
                <a:cubicBezTo>
                  <a:pt x="14" y="21"/>
                  <a:pt x="21" y="14"/>
                  <a:pt x="29" y="14"/>
                </a:cubicBezTo>
                <a:cubicBezTo>
                  <a:pt x="21" y="14"/>
                  <a:pt x="14" y="8"/>
                  <a:pt x="14" y="0"/>
                </a:cubicBezTo>
              </a:path>
            </a:pathLst>
          </a:custGeom>
          <a:solidFill>
            <a:srgbClr val="FBD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5" name="Freeform 2110">
            <a:extLst>
              <a:ext uri="{FF2B5EF4-FFF2-40B4-BE49-F238E27FC236}">
                <a16:creationId xmlns:a16="http://schemas.microsoft.com/office/drawing/2014/main" id="{3B62232F-C8B1-4B14-AA64-29B80747256C}"/>
              </a:ext>
            </a:extLst>
          </p:cNvPr>
          <p:cNvSpPr>
            <a:spLocks/>
          </p:cNvSpPr>
          <p:nvPr/>
        </p:nvSpPr>
        <p:spPr bwMode="auto">
          <a:xfrm>
            <a:off x="6152977" y="2405175"/>
            <a:ext cx="39128" cy="39128"/>
          </a:xfrm>
          <a:custGeom>
            <a:avLst/>
            <a:gdLst>
              <a:gd name="T0" fmla="*/ 13 w 13"/>
              <a:gd name="T1" fmla="*/ 0 h 16"/>
              <a:gd name="T2" fmla="*/ 0 w 13"/>
              <a:gd name="T3" fmla="*/ 0 h 16"/>
              <a:gd name="T4" fmla="*/ 6 w 13"/>
              <a:gd name="T5" fmla="*/ 16 h 16"/>
              <a:gd name="T6" fmla="*/ 13 w 13"/>
              <a:gd name="T7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" h="16">
                <a:moveTo>
                  <a:pt x="13" y="0"/>
                </a:moveTo>
                <a:cubicBezTo>
                  <a:pt x="0" y="0"/>
                  <a:pt x="0" y="0"/>
                  <a:pt x="0" y="0"/>
                </a:cubicBezTo>
                <a:cubicBezTo>
                  <a:pt x="4" y="4"/>
                  <a:pt x="6" y="9"/>
                  <a:pt x="6" y="16"/>
                </a:cubicBezTo>
                <a:cubicBezTo>
                  <a:pt x="6" y="9"/>
                  <a:pt x="9" y="4"/>
                  <a:pt x="13" y="0"/>
                </a:cubicBezTo>
              </a:path>
            </a:pathLst>
          </a:custGeom>
          <a:solidFill>
            <a:srgbClr val="F4A98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2" name="TextBox 41">
            <a:extLst>
              <a:ext uri="{FF2B5EF4-FFF2-40B4-BE49-F238E27FC236}">
                <a16:creationId xmlns:a16="http://schemas.microsoft.com/office/drawing/2014/main" id="{9F762289-1FA9-4437-9026-9C8985A5436B}"/>
              </a:ext>
            </a:extLst>
          </p:cNvPr>
          <p:cNvSpPr txBox="1"/>
          <p:nvPr/>
        </p:nvSpPr>
        <p:spPr>
          <a:xfrm>
            <a:off x="4715007" y="2402580"/>
            <a:ext cx="5290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cs typeface="Arial" pitchFamily="34" charset="0"/>
              </a:rPr>
              <a:t>Get a modern PowerPoint  Presentation that</a:t>
            </a:r>
          </a:p>
        </p:txBody>
      </p:sp>
      <p:sp>
        <p:nvSpPr>
          <p:cNvPr id="553" name="TextBox 41">
            <a:extLst>
              <a:ext uri="{FF2B5EF4-FFF2-40B4-BE49-F238E27FC236}">
                <a16:creationId xmlns:a16="http://schemas.microsoft.com/office/drawing/2014/main" id="{99D8E5CB-2DD9-49E6-82B4-F793D69A9BBE}"/>
              </a:ext>
            </a:extLst>
          </p:cNvPr>
          <p:cNvSpPr txBox="1"/>
          <p:nvPr/>
        </p:nvSpPr>
        <p:spPr>
          <a:xfrm>
            <a:off x="4752838" y="3521955"/>
            <a:ext cx="5290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cs typeface="Arial" pitchFamily="34" charset="0"/>
              </a:rPr>
              <a:t>Get a modern PowerPoint  Presentation that</a:t>
            </a:r>
          </a:p>
        </p:txBody>
      </p:sp>
      <p:sp>
        <p:nvSpPr>
          <p:cNvPr id="554" name="TextBox 41">
            <a:extLst>
              <a:ext uri="{FF2B5EF4-FFF2-40B4-BE49-F238E27FC236}">
                <a16:creationId xmlns:a16="http://schemas.microsoft.com/office/drawing/2014/main" id="{FF3E8827-F152-4A4D-BECA-26DD02453EC8}"/>
              </a:ext>
            </a:extLst>
          </p:cNvPr>
          <p:cNvSpPr txBox="1"/>
          <p:nvPr/>
        </p:nvSpPr>
        <p:spPr>
          <a:xfrm>
            <a:off x="4766720" y="4827139"/>
            <a:ext cx="5290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cs typeface="Arial" pitchFamily="34" charset="0"/>
              </a:rPr>
              <a:t>Get a modern PowerPoint  Presentation that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460249">
            <a:off x="1223176" y="2100295"/>
            <a:ext cx="3142482" cy="375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613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0AF6944-E4C3-4C7B-B71F-7A7E0D890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s-ES" dirty="0"/>
              <a:t>Titulo</a:t>
            </a:r>
            <a:endParaRPr lang="es-PE" dirty="0"/>
          </a:p>
        </p:txBody>
      </p:sp>
      <p:sp>
        <p:nvSpPr>
          <p:cNvPr id="57" name="TextBox 41">
            <a:extLst>
              <a:ext uri="{FF2B5EF4-FFF2-40B4-BE49-F238E27FC236}">
                <a16:creationId xmlns:a16="http://schemas.microsoft.com/office/drawing/2014/main" id="{94E06E3F-62CD-4957-90AB-4A68A62FB980}"/>
              </a:ext>
            </a:extLst>
          </p:cNvPr>
          <p:cNvSpPr txBox="1"/>
          <p:nvPr/>
        </p:nvSpPr>
        <p:spPr>
          <a:xfrm>
            <a:off x="4941645" y="1860193"/>
            <a:ext cx="63063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grpSp>
        <p:nvGrpSpPr>
          <p:cNvPr id="58" name="그룹 2">
            <a:extLst>
              <a:ext uri="{FF2B5EF4-FFF2-40B4-BE49-F238E27FC236}">
                <a16:creationId xmlns:a16="http://schemas.microsoft.com/office/drawing/2014/main" id="{441BBE57-C098-47A6-9A56-CACD874B182E}"/>
              </a:ext>
            </a:extLst>
          </p:cNvPr>
          <p:cNvGrpSpPr/>
          <p:nvPr/>
        </p:nvGrpSpPr>
        <p:grpSpPr>
          <a:xfrm>
            <a:off x="7003143" y="4857110"/>
            <a:ext cx="1893253" cy="1502077"/>
            <a:chOff x="4986771" y="4655451"/>
            <a:chExt cx="1996552" cy="1502077"/>
          </a:xfrm>
        </p:grpSpPr>
        <p:sp>
          <p:nvSpPr>
            <p:cNvPr id="59" name="TextBox 43">
              <a:extLst>
                <a:ext uri="{FF2B5EF4-FFF2-40B4-BE49-F238E27FC236}">
                  <a16:creationId xmlns:a16="http://schemas.microsoft.com/office/drawing/2014/main" id="{2870CC57-BC67-48A5-9DE2-030134BAACEE}"/>
                </a:ext>
              </a:extLst>
            </p:cNvPr>
            <p:cNvSpPr txBox="1"/>
            <p:nvPr/>
          </p:nvSpPr>
          <p:spPr>
            <a:xfrm>
              <a:off x="4986771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44">
              <a:extLst>
                <a:ext uri="{FF2B5EF4-FFF2-40B4-BE49-F238E27FC236}">
                  <a16:creationId xmlns:a16="http://schemas.microsoft.com/office/drawing/2014/main" id="{4AA14E0F-926D-4171-A46A-5AA10F50E162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그룹 23">
            <a:extLst>
              <a:ext uri="{FF2B5EF4-FFF2-40B4-BE49-F238E27FC236}">
                <a16:creationId xmlns:a16="http://schemas.microsoft.com/office/drawing/2014/main" id="{D31ED9B4-BB55-420D-987E-7B6AC93CB869}"/>
              </a:ext>
            </a:extLst>
          </p:cNvPr>
          <p:cNvGrpSpPr/>
          <p:nvPr/>
        </p:nvGrpSpPr>
        <p:grpSpPr>
          <a:xfrm>
            <a:off x="4900352" y="4857110"/>
            <a:ext cx="1893253" cy="1502077"/>
            <a:chOff x="3059832" y="4655451"/>
            <a:chExt cx="1996552" cy="1502077"/>
          </a:xfrm>
        </p:grpSpPr>
        <p:sp>
          <p:nvSpPr>
            <p:cNvPr id="62" name="TextBox 47">
              <a:extLst>
                <a:ext uri="{FF2B5EF4-FFF2-40B4-BE49-F238E27FC236}">
                  <a16:creationId xmlns:a16="http://schemas.microsoft.com/office/drawing/2014/main" id="{AF809FBC-C50A-49B8-94D0-EF4954D4B43E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48">
              <a:extLst>
                <a:ext uri="{FF2B5EF4-FFF2-40B4-BE49-F238E27FC236}">
                  <a16:creationId xmlns:a16="http://schemas.microsoft.com/office/drawing/2014/main" id="{9397198B-1629-4A0C-9C78-9ADA4E4BAD95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그룹 1">
            <a:extLst>
              <a:ext uri="{FF2B5EF4-FFF2-40B4-BE49-F238E27FC236}">
                <a16:creationId xmlns:a16="http://schemas.microsoft.com/office/drawing/2014/main" id="{4491EBDF-E632-4FAF-934A-1C0A823C818D}"/>
              </a:ext>
            </a:extLst>
          </p:cNvPr>
          <p:cNvGrpSpPr/>
          <p:nvPr/>
        </p:nvGrpSpPr>
        <p:grpSpPr>
          <a:xfrm>
            <a:off x="9105932" y="4857110"/>
            <a:ext cx="1893253" cy="1502077"/>
            <a:chOff x="6913710" y="4655451"/>
            <a:chExt cx="1996552" cy="1502077"/>
          </a:xfrm>
        </p:grpSpPr>
        <p:sp>
          <p:nvSpPr>
            <p:cNvPr id="65" name="TextBox 51">
              <a:extLst>
                <a:ext uri="{FF2B5EF4-FFF2-40B4-BE49-F238E27FC236}">
                  <a16:creationId xmlns:a16="http://schemas.microsoft.com/office/drawing/2014/main" id="{477ACA43-61BE-4087-9AD0-650F62F59875}"/>
                </a:ext>
              </a:extLst>
            </p:cNvPr>
            <p:cNvSpPr txBox="1"/>
            <p:nvPr/>
          </p:nvSpPr>
          <p:spPr>
            <a:xfrm>
              <a:off x="6913710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52">
              <a:extLst>
                <a:ext uri="{FF2B5EF4-FFF2-40B4-BE49-F238E27FC236}">
                  <a16:creationId xmlns:a16="http://schemas.microsoft.com/office/drawing/2014/main" id="{501402C4-9584-4ADE-B059-F2E4346F815F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" name="Freeform 49">
            <a:extLst>
              <a:ext uri="{FF2B5EF4-FFF2-40B4-BE49-F238E27FC236}">
                <a16:creationId xmlns:a16="http://schemas.microsoft.com/office/drawing/2014/main" id="{4C663C96-85BF-46FC-B63C-8AEF266343EB}"/>
              </a:ext>
            </a:extLst>
          </p:cNvPr>
          <p:cNvSpPr>
            <a:spLocks/>
          </p:cNvSpPr>
          <p:nvPr/>
        </p:nvSpPr>
        <p:spPr bwMode="auto">
          <a:xfrm>
            <a:off x="10438584" y="2615190"/>
            <a:ext cx="731251" cy="1859362"/>
          </a:xfrm>
          <a:custGeom>
            <a:avLst/>
            <a:gdLst>
              <a:gd name="T0" fmla="*/ 2 w 15"/>
              <a:gd name="T1" fmla="*/ 24 h 24"/>
              <a:gd name="T2" fmla="*/ 0 w 15"/>
              <a:gd name="T3" fmla="*/ 23 h 24"/>
              <a:gd name="T4" fmla="*/ 13 w 15"/>
              <a:gd name="T5" fmla="*/ 0 h 24"/>
              <a:gd name="T6" fmla="*/ 15 w 15"/>
              <a:gd name="T7" fmla="*/ 2 h 24"/>
              <a:gd name="T8" fmla="*/ 2 w 15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24">
                <a:moveTo>
                  <a:pt x="2" y="24"/>
                </a:moveTo>
                <a:lnTo>
                  <a:pt x="0" y="23"/>
                </a:lnTo>
                <a:lnTo>
                  <a:pt x="13" y="0"/>
                </a:lnTo>
                <a:lnTo>
                  <a:pt x="15" y="2"/>
                </a:lnTo>
                <a:lnTo>
                  <a:pt x="2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" name="Freeform 50">
            <a:extLst>
              <a:ext uri="{FF2B5EF4-FFF2-40B4-BE49-F238E27FC236}">
                <a16:creationId xmlns:a16="http://schemas.microsoft.com/office/drawing/2014/main" id="{A6F050F7-F202-485F-B684-A4A09DDC22EF}"/>
              </a:ext>
            </a:extLst>
          </p:cNvPr>
          <p:cNvSpPr>
            <a:spLocks/>
          </p:cNvSpPr>
          <p:nvPr/>
        </p:nvSpPr>
        <p:spPr bwMode="auto">
          <a:xfrm>
            <a:off x="10441758" y="2618365"/>
            <a:ext cx="779985" cy="1859362"/>
          </a:xfrm>
          <a:custGeom>
            <a:avLst/>
            <a:gdLst>
              <a:gd name="T0" fmla="*/ 3 w 16"/>
              <a:gd name="T1" fmla="*/ 24 h 24"/>
              <a:gd name="T2" fmla="*/ 0 w 16"/>
              <a:gd name="T3" fmla="*/ 22 h 24"/>
              <a:gd name="T4" fmla="*/ 13 w 16"/>
              <a:gd name="T5" fmla="*/ 0 h 24"/>
              <a:gd name="T6" fmla="*/ 16 w 16"/>
              <a:gd name="T7" fmla="*/ 1 h 24"/>
              <a:gd name="T8" fmla="*/ 3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3" y="24"/>
                </a:moveTo>
                <a:lnTo>
                  <a:pt x="0" y="22"/>
                </a:lnTo>
                <a:lnTo>
                  <a:pt x="13" y="0"/>
                </a:lnTo>
                <a:lnTo>
                  <a:pt x="16" y="1"/>
                </a:lnTo>
                <a:lnTo>
                  <a:pt x="3" y="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" name="Freeform 51">
            <a:extLst>
              <a:ext uri="{FF2B5EF4-FFF2-40B4-BE49-F238E27FC236}">
                <a16:creationId xmlns:a16="http://schemas.microsoft.com/office/drawing/2014/main" id="{F0EBA909-8A9D-406D-A693-A8D5FA7A9885}"/>
              </a:ext>
            </a:extLst>
          </p:cNvPr>
          <p:cNvSpPr>
            <a:spLocks/>
          </p:cNvSpPr>
          <p:nvPr/>
        </p:nvSpPr>
        <p:spPr bwMode="auto">
          <a:xfrm>
            <a:off x="10441758" y="2618365"/>
            <a:ext cx="779985" cy="1859362"/>
          </a:xfrm>
          <a:custGeom>
            <a:avLst/>
            <a:gdLst>
              <a:gd name="T0" fmla="*/ 3 w 16"/>
              <a:gd name="T1" fmla="*/ 24 h 24"/>
              <a:gd name="T2" fmla="*/ 0 w 16"/>
              <a:gd name="T3" fmla="*/ 22 h 24"/>
              <a:gd name="T4" fmla="*/ 13 w 16"/>
              <a:gd name="T5" fmla="*/ 0 h 24"/>
              <a:gd name="T6" fmla="*/ 16 w 16"/>
              <a:gd name="T7" fmla="*/ 1 h 24"/>
              <a:gd name="T8" fmla="*/ 3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3" y="24"/>
                </a:moveTo>
                <a:lnTo>
                  <a:pt x="0" y="22"/>
                </a:lnTo>
                <a:lnTo>
                  <a:pt x="13" y="0"/>
                </a:lnTo>
                <a:lnTo>
                  <a:pt x="16" y="1"/>
                </a:lnTo>
                <a:lnTo>
                  <a:pt x="3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" name="Freeform 53">
            <a:extLst>
              <a:ext uri="{FF2B5EF4-FFF2-40B4-BE49-F238E27FC236}">
                <a16:creationId xmlns:a16="http://schemas.microsoft.com/office/drawing/2014/main" id="{87BA5A80-E4BB-462D-914A-BAE80C576780}"/>
              </a:ext>
            </a:extLst>
          </p:cNvPr>
          <p:cNvSpPr>
            <a:spLocks/>
          </p:cNvSpPr>
          <p:nvPr/>
        </p:nvSpPr>
        <p:spPr bwMode="auto">
          <a:xfrm>
            <a:off x="10446521" y="2619953"/>
            <a:ext cx="779985" cy="1859362"/>
          </a:xfrm>
          <a:custGeom>
            <a:avLst/>
            <a:gdLst>
              <a:gd name="T0" fmla="*/ 2 w 16"/>
              <a:gd name="T1" fmla="*/ 24 h 24"/>
              <a:gd name="T2" fmla="*/ 0 w 16"/>
              <a:gd name="T3" fmla="*/ 23 h 24"/>
              <a:gd name="T4" fmla="*/ 13 w 16"/>
              <a:gd name="T5" fmla="*/ 0 h 24"/>
              <a:gd name="T6" fmla="*/ 16 w 16"/>
              <a:gd name="T7" fmla="*/ 2 h 24"/>
              <a:gd name="T8" fmla="*/ 2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2" y="24"/>
                </a:moveTo>
                <a:lnTo>
                  <a:pt x="0" y="23"/>
                </a:lnTo>
                <a:lnTo>
                  <a:pt x="13" y="0"/>
                </a:lnTo>
                <a:lnTo>
                  <a:pt x="16" y="2"/>
                </a:lnTo>
                <a:lnTo>
                  <a:pt x="2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" name="Freeform 55">
            <a:extLst>
              <a:ext uri="{FF2B5EF4-FFF2-40B4-BE49-F238E27FC236}">
                <a16:creationId xmlns:a16="http://schemas.microsoft.com/office/drawing/2014/main" id="{EB980BF2-0441-42D5-B819-36E081DE3DDA}"/>
              </a:ext>
            </a:extLst>
          </p:cNvPr>
          <p:cNvSpPr>
            <a:spLocks/>
          </p:cNvSpPr>
          <p:nvPr/>
        </p:nvSpPr>
        <p:spPr bwMode="auto">
          <a:xfrm>
            <a:off x="10465572" y="2616778"/>
            <a:ext cx="731251" cy="1859362"/>
          </a:xfrm>
          <a:custGeom>
            <a:avLst/>
            <a:gdLst>
              <a:gd name="T0" fmla="*/ 13 w 15"/>
              <a:gd name="T1" fmla="*/ 24 h 24"/>
              <a:gd name="T2" fmla="*/ 15 w 15"/>
              <a:gd name="T3" fmla="*/ 22 h 24"/>
              <a:gd name="T4" fmla="*/ 2 w 15"/>
              <a:gd name="T5" fmla="*/ 0 h 24"/>
              <a:gd name="T6" fmla="*/ 0 w 15"/>
              <a:gd name="T7" fmla="*/ 1 h 24"/>
              <a:gd name="T8" fmla="*/ 13 w 15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24">
                <a:moveTo>
                  <a:pt x="13" y="24"/>
                </a:moveTo>
                <a:lnTo>
                  <a:pt x="15" y="22"/>
                </a:lnTo>
                <a:lnTo>
                  <a:pt x="2" y="0"/>
                </a:lnTo>
                <a:lnTo>
                  <a:pt x="0" y="1"/>
                </a:lnTo>
                <a:lnTo>
                  <a:pt x="13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" name="Freeform 57">
            <a:extLst>
              <a:ext uri="{FF2B5EF4-FFF2-40B4-BE49-F238E27FC236}">
                <a16:creationId xmlns:a16="http://schemas.microsoft.com/office/drawing/2014/main" id="{67AADE85-93E3-403D-9CE6-092BB52E5F64}"/>
              </a:ext>
            </a:extLst>
          </p:cNvPr>
          <p:cNvSpPr>
            <a:spLocks/>
          </p:cNvSpPr>
          <p:nvPr/>
        </p:nvSpPr>
        <p:spPr bwMode="auto">
          <a:xfrm>
            <a:off x="10460808" y="2618365"/>
            <a:ext cx="779985" cy="1859362"/>
          </a:xfrm>
          <a:custGeom>
            <a:avLst/>
            <a:gdLst>
              <a:gd name="T0" fmla="*/ 13 w 16"/>
              <a:gd name="T1" fmla="*/ 24 h 24"/>
              <a:gd name="T2" fmla="*/ 16 w 16"/>
              <a:gd name="T3" fmla="*/ 23 h 24"/>
              <a:gd name="T4" fmla="*/ 3 w 16"/>
              <a:gd name="T5" fmla="*/ 0 h 24"/>
              <a:gd name="T6" fmla="*/ 0 w 16"/>
              <a:gd name="T7" fmla="*/ 2 h 24"/>
              <a:gd name="T8" fmla="*/ 13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13" y="24"/>
                </a:moveTo>
                <a:lnTo>
                  <a:pt x="16" y="23"/>
                </a:lnTo>
                <a:lnTo>
                  <a:pt x="3" y="0"/>
                </a:lnTo>
                <a:lnTo>
                  <a:pt x="0" y="2"/>
                </a:lnTo>
                <a:lnTo>
                  <a:pt x="13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" name="Freeform 59">
            <a:extLst>
              <a:ext uri="{FF2B5EF4-FFF2-40B4-BE49-F238E27FC236}">
                <a16:creationId xmlns:a16="http://schemas.microsoft.com/office/drawing/2014/main" id="{126C16CA-C7D2-4850-83D9-F3F8D464B066}"/>
              </a:ext>
            </a:extLst>
          </p:cNvPr>
          <p:cNvSpPr>
            <a:spLocks/>
          </p:cNvSpPr>
          <p:nvPr/>
        </p:nvSpPr>
        <p:spPr bwMode="auto">
          <a:xfrm>
            <a:off x="10456046" y="2621540"/>
            <a:ext cx="779985" cy="1859362"/>
          </a:xfrm>
          <a:custGeom>
            <a:avLst/>
            <a:gdLst>
              <a:gd name="T0" fmla="*/ 14 w 16"/>
              <a:gd name="T1" fmla="*/ 24 h 24"/>
              <a:gd name="T2" fmla="*/ 16 w 16"/>
              <a:gd name="T3" fmla="*/ 22 h 24"/>
              <a:gd name="T4" fmla="*/ 3 w 16"/>
              <a:gd name="T5" fmla="*/ 0 h 24"/>
              <a:gd name="T6" fmla="*/ 0 w 16"/>
              <a:gd name="T7" fmla="*/ 1 h 24"/>
              <a:gd name="T8" fmla="*/ 14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14" y="24"/>
                </a:moveTo>
                <a:lnTo>
                  <a:pt x="16" y="22"/>
                </a:lnTo>
                <a:lnTo>
                  <a:pt x="3" y="0"/>
                </a:lnTo>
                <a:lnTo>
                  <a:pt x="0" y="1"/>
                </a:lnTo>
                <a:lnTo>
                  <a:pt x="14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646" y="3885353"/>
            <a:ext cx="723782" cy="1002671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437" y="3919785"/>
            <a:ext cx="723782" cy="1002671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1087" y="3919785"/>
            <a:ext cx="723782" cy="1002671"/>
          </a:xfrm>
          <a:prstGeom prst="rect">
            <a:avLst/>
          </a:prstGeom>
        </p:spPr>
      </p:pic>
      <p:grpSp>
        <p:nvGrpSpPr>
          <p:cNvPr id="28" name="Grupo 27"/>
          <p:cNvGrpSpPr/>
          <p:nvPr/>
        </p:nvGrpSpPr>
        <p:grpSpPr>
          <a:xfrm>
            <a:off x="595889" y="1235721"/>
            <a:ext cx="3253996" cy="5123466"/>
            <a:chOff x="7829550" y="1814513"/>
            <a:chExt cx="2865438" cy="4511675"/>
          </a:xfrm>
        </p:grpSpPr>
        <p:sp>
          <p:nvSpPr>
            <p:cNvPr id="29" name="Freeform 6"/>
            <p:cNvSpPr>
              <a:spLocks noEditPoints="1"/>
            </p:cNvSpPr>
            <p:nvPr/>
          </p:nvSpPr>
          <p:spPr bwMode="auto">
            <a:xfrm>
              <a:off x="7829550" y="4510088"/>
              <a:ext cx="2865438" cy="1816100"/>
            </a:xfrm>
            <a:custGeom>
              <a:avLst/>
              <a:gdLst>
                <a:gd name="T0" fmla="*/ 429 w 752"/>
                <a:gd name="T1" fmla="*/ 256 h 477"/>
                <a:gd name="T2" fmla="*/ 472 w 752"/>
                <a:gd name="T3" fmla="*/ 280 h 477"/>
                <a:gd name="T4" fmla="*/ 504 w 752"/>
                <a:gd name="T5" fmla="*/ 249 h 477"/>
                <a:gd name="T6" fmla="*/ 495 w 752"/>
                <a:gd name="T7" fmla="*/ 188 h 477"/>
                <a:gd name="T8" fmla="*/ 514 w 752"/>
                <a:gd name="T9" fmla="*/ 188 h 477"/>
                <a:gd name="T10" fmla="*/ 571 w 752"/>
                <a:gd name="T11" fmla="*/ 207 h 477"/>
                <a:gd name="T12" fmla="*/ 620 w 752"/>
                <a:gd name="T13" fmla="*/ 264 h 477"/>
                <a:gd name="T14" fmla="*/ 436 w 752"/>
                <a:gd name="T15" fmla="*/ 328 h 477"/>
                <a:gd name="T16" fmla="*/ 332 w 752"/>
                <a:gd name="T17" fmla="*/ 307 h 477"/>
                <a:gd name="T18" fmla="*/ 354 w 752"/>
                <a:gd name="T19" fmla="*/ 136 h 477"/>
                <a:gd name="T20" fmla="*/ 332 w 752"/>
                <a:gd name="T21" fmla="*/ 251 h 477"/>
                <a:gd name="T22" fmla="*/ 350 w 752"/>
                <a:gd name="T23" fmla="*/ 359 h 477"/>
                <a:gd name="T24" fmla="*/ 499 w 752"/>
                <a:gd name="T25" fmla="*/ 324 h 477"/>
                <a:gd name="T26" fmla="*/ 643 w 752"/>
                <a:gd name="T27" fmla="*/ 372 h 477"/>
                <a:gd name="T28" fmla="*/ 684 w 752"/>
                <a:gd name="T29" fmla="*/ 469 h 477"/>
                <a:gd name="T30" fmla="*/ 18 w 752"/>
                <a:gd name="T31" fmla="*/ 434 h 477"/>
                <a:gd name="T32" fmla="*/ 93 w 752"/>
                <a:gd name="T33" fmla="*/ 458 h 477"/>
                <a:gd name="T34" fmla="*/ 111 w 752"/>
                <a:gd name="T35" fmla="*/ 468 h 477"/>
                <a:gd name="T36" fmla="*/ 165 w 752"/>
                <a:gd name="T37" fmla="*/ 417 h 477"/>
                <a:gd name="T38" fmla="*/ 131 w 752"/>
                <a:gd name="T39" fmla="*/ 397 h 477"/>
                <a:gd name="T40" fmla="*/ 95 w 752"/>
                <a:gd name="T41" fmla="*/ 378 h 477"/>
                <a:gd name="T42" fmla="*/ 75 w 752"/>
                <a:gd name="T43" fmla="*/ 362 h 477"/>
                <a:gd name="T44" fmla="*/ 14 w 752"/>
                <a:gd name="T45" fmla="*/ 392 h 477"/>
                <a:gd name="T46" fmla="*/ 150 w 752"/>
                <a:gd name="T47" fmla="*/ 272 h 477"/>
                <a:gd name="T48" fmla="*/ 64 w 752"/>
                <a:gd name="T49" fmla="*/ 354 h 477"/>
                <a:gd name="T50" fmla="*/ 177 w 752"/>
                <a:gd name="T51" fmla="*/ 330 h 477"/>
                <a:gd name="T52" fmla="*/ 177 w 752"/>
                <a:gd name="T53" fmla="*/ 147 h 477"/>
                <a:gd name="T54" fmla="*/ 237 w 752"/>
                <a:gd name="T55" fmla="*/ 111 h 477"/>
                <a:gd name="T56" fmla="*/ 404 w 752"/>
                <a:gd name="T57" fmla="*/ 77 h 477"/>
                <a:gd name="T58" fmla="*/ 585 w 752"/>
                <a:gd name="T59" fmla="*/ 5 h 477"/>
                <a:gd name="T60" fmla="*/ 561 w 752"/>
                <a:gd name="T61" fmla="*/ 142 h 477"/>
                <a:gd name="T62" fmla="*/ 556 w 752"/>
                <a:gd name="T63" fmla="*/ 75 h 477"/>
                <a:gd name="T64" fmla="*/ 474 w 752"/>
                <a:gd name="T65" fmla="*/ 169 h 477"/>
                <a:gd name="T66" fmla="*/ 466 w 752"/>
                <a:gd name="T67" fmla="*/ 132 h 477"/>
                <a:gd name="T68" fmla="*/ 453 w 752"/>
                <a:gd name="T69" fmla="*/ 144 h 477"/>
                <a:gd name="T70" fmla="*/ 406 w 752"/>
                <a:gd name="T71" fmla="*/ 117 h 477"/>
                <a:gd name="T72" fmla="*/ 394 w 752"/>
                <a:gd name="T73" fmla="*/ 258 h 477"/>
                <a:gd name="T74" fmla="*/ 382 w 752"/>
                <a:gd name="T75" fmla="*/ 246 h 477"/>
                <a:gd name="T76" fmla="*/ 356 w 752"/>
                <a:gd name="T77" fmla="*/ 340 h 477"/>
                <a:gd name="T78" fmla="*/ 333 w 752"/>
                <a:gd name="T79" fmla="*/ 375 h 477"/>
                <a:gd name="T80" fmla="*/ 299 w 752"/>
                <a:gd name="T81" fmla="*/ 266 h 477"/>
                <a:gd name="T82" fmla="*/ 432 w 752"/>
                <a:gd name="T83" fmla="*/ 425 h 477"/>
                <a:gd name="T84" fmla="*/ 499 w 752"/>
                <a:gd name="T85" fmla="*/ 433 h 477"/>
                <a:gd name="T86" fmla="*/ 367 w 752"/>
                <a:gd name="T87" fmla="*/ 388 h 477"/>
                <a:gd name="T88" fmla="*/ 253 w 752"/>
                <a:gd name="T89" fmla="*/ 425 h 477"/>
                <a:gd name="T90" fmla="*/ 194 w 752"/>
                <a:gd name="T91" fmla="*/ 455 h 477"/>
                <a:gd name="T92" fmla="*/ 284 w 752"/>
                <a:gd name="T93" fmla="*/ 451 h 477"/>
                <a:gd name="T94" fmla="*/ 288 w 752"/>
                <a:gd name="T95" fmla="*/ 468 h 477"/>
                <a:gd name="T96" fmla="*/ 290 w 752"/>
                <a:gd name="T97" fmla="*/ 387 h 477"/>
                <a:gd name="T98" fmla="*/ 222 w 752"/>
                <a:gd name="T99" fmla="*/ 385 h 477"/>
                <a:gd name="T100" fmla="*/ 399 w 752"/>
                <a:gd name="T101" fmla="*/ 431 h 477"/>
                <a:gd name="T102" fmla="*/ 220 w 752"/>
                <a:gd name="T103" fmla="*/ 245 h 477"/>
                <a:gd name="T104" fmla="*/ 245 w 752"/>
                <a:gd name="T105" fmla="*/ 316 h 477"/>
                <a:gd name="T106" fmla="*/ 416 w 752"/>
                <a:gd name="T107" fmla="*/ 275 h 477"/>
                <a:gd name="T108" fmla="*/ 441 w 752"/>
                <a:gd name="T109" fmla="*/ 296 h 477"/>
                <a:gd name="T110" fmla="*/ 273 w 752"/>
                <a:gd name="T111" fmla="*/ 340 h 477"/>
                <a:gd name="T112" fmla="*/ 264 w 752"/>
                <a:gd name="T113" fmla="*/ 324 h 477"/>
                <a:gd name="T114" fmla="*/ 213 w 752"/>
                <a:gd name="T115" fmla="*/ 346 h 477"/>
                <a:gd name="T116" fmla="*/ 570 w 752"/>
                <a:gd name="T117" fmla="*/ 151 h 477"/>
                <a:gd name="T118" fmla="*/ 427 w 752"/>
                <a:gd name="T119" fmla="*/ 463 h 477"/>
                <a:gd name="T120" fmla="*/ 572 w 752"/>
                <a:gd name="T121" fmla="*/ 60 h 477"/>
                <a:gd name="T122" fmla="*/ 307 w 752"/>
                <a:gd name="T123" fmla="*/ 330 h 477"/>
                <a:gd name="T124" fmla="*/ 304 w 752"/>
                <a:gd name="T125" fmla="*/ 223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2" h="477">
                  <a:moveTo>
                    <a:pt x="382" y="303"/>
                  </a:moveTo>
                  <a:cubicBezTo>
                    <a:pt x="381" y="306"/>
                    <a:pt x="383" y="307"/>
                    <a:pt x="384" y="309"/>
                  </a:cubicBezTo>
                  <a:cubicBezTo>
                    <a:pt x="386" y="312"/>
                    <a:pt x="388" y="315"/>
                    <a:pt x="389" y="318"/>
                  </a:cubicBezTo>
                  <a:cubicBezTo>
                    <a:pt x="390" y="319"/>
                    <a:pt x="392" y="319"/>
                    <a:pt x="393" y="319"/>
                  </a:cubicBezTo>
                  <a:cubicBezTo>
                    <a:pt x="393" y="319"/>
                    <a:pt x="394" y="317"/>
                    <a:pt x="394" y="317"/>
                  </a:cubicBezTo>
                  <a:cubicBezTo>
                    <a:pt x="395" y="311"/>
                    <a:pt x="393" y="306"/>
                    <a:pt x="389" y="301"/>
                  </a:cubicBezTo>
                  <a:cubicBezTo>
                    <a:pt x="391" y="300"/>
                    <a:pt x="393" y="298"/>
                    <a:pt x="390" y="295"/>
                  </a:cubicBezTo>
                  <a:cubicBezTo>
                    <a:pt x="389" y="296"/>
                    <a:pt x="389" y="297"/>
                    <a:pt x="388" y="299"/>
                  </a:cubicBezTo>
                  <a:cubicBezTo>
                    <a:pt x="387" y="297"/>
                    <a:pt x="386" y="297"/>
                    <a:pt x="386" y="296"/>
                  </a:cubicBezTo>
                  <a:cubicBezTo>
                    <a:pt x="385" y="297"/>
                    <a:pt x="384" y="297"/>
                    <a:pt x="383" y="298"/>
                  </a:cubicBezTo>
                  <a:cubicBezTo>
                    <a:pt x="383" y="296"/>
                    <a:pt x="383" y="293"/>
                    <a:pt x="383" y="290"/>
                  </a:cubicBezTo>
                  <a:cubicBezTo>
                    <a:pt x="384" y="292"/>
                    <a:pt x="385" y="293"/>
                    <a:pt x="386" y="293"/>
                  </a:cubicBezTo>
                  <a:cubicBezTo>
                    <a:pt x="388" y="289"/>
                    <a:pt x="389" y="286"/>
                    <a:pt x="391" y="282"/>
                  </a:cubicBezTo>
                  <a:cubicBezTo>
                    <a:pt x="389" y="281"/>
                    <a:pt x="388" y="279"/>
                    <a:pt x="390" y="277"/>
                  </a:cubicBezTo>
                  <a:cubicBezTo>
                    <a:pt x="391" y="278"/>
                    <a:pt x="392" y="278"/>
                    <a:pt x="393" y="279"/>
                  </a:cubicBezTo>
                  <a:cubicBezTo>
                    <a:pt x="394" y="277"/>
                    <a:pt x="395" y="275"/>
                    <a:pt x="396" y="273"/>
                  </a:cubicBezTo>
                  <a:cubicBezTo>
                    <a:pt x="398" y="270"/>
                    <a:pt x="397" y="265"/>
                    <a:pt x="403" y="265"/>
                  </a:cubicBezTo>
                  <a:cubicBezTo>
                    <a:pt x="403" y="265"/>
                    <a:pt x="403" y="263"/>
                    <a:pt x="403" y="263"/>
                  </a:cubicBezTo>
                  <a:cubicBezTo>
                    <a:pt x="404" y="262"/>
                    <a:pt x="404" y="261"/>
                    <a:pt x="405" y="260"/>
                  </a:cubicBezTo>
                  <a:cubicBezTo>
                    <a:pt x="406" y="257"/>
                    <a:pt x="411" y="256"/>
                    <a:pt x="411" y="252"/>
                  </a:cubicBezTo>
                  <a:cubicBezTo>
                    <a:pt x="411" y="252"/>
                    <a:pt x="412" y="251"/>
                    <a:pt x="412" y="251"/>
                  </a:cubicBezTo>
                  <a:cubicBezTo>
                    <a:pt x="415" y="250"/>
                    <a:pt x="417" y="249"/>
                    <a:pt x="417" y="246"/>
                  </a:cubicBezTo>
                  <a:cubicBezTo>
                    <a:pt x="418" y="244"/>
                    <a:pt x="419" y="243"/>
                    <a:pt x="420" y="242"/>
                  </a:cubicBezTo>
                  <a:cubicBezTo>
                    <a:pt x="421" y="242"/>
                    <a:pt x="422" y="242"/>
                    <a:pt x="422" y="243"/>
                  </a:cubicBezTo>
                  <a:cubicBezTo>
                    <a:pt x="423" y="244"/>
                    <a:pt x="423" y="246"/>
                    <a:pt x="425" y="248"/>
                  </a:cubicBezTo>
                  <a:cubicBezTo>
                    <a:pt x="426" y="249"/>
                    <a:pt x="427" y="251"/>
                    <a:pt x="427" y="253"/>
                  </a:cubicBezTo>
                  <a:cubicBezTo>
                    <a:pt x="426" y="255"/>
                    <a:pt x="427" y="256"/>
                    <a:pt x="429" y="256"/>
                  </a:cubicBezTo>
                  <a:cubicBezTo>
                    <a:pt x="429" y="256"/>
                    <a:pt x="429" y="256"/>
                    <a:pt x="429" y="256"/>
                  </a:cubicBezTo>
                  <a:cubicBezTo>
                    <a:pt x="431" y="257"/>
                    <a:pt x="432" y="259"/>
                    <a:pt x="434" y="260"/>
                  </a:cubicBezTo>
                  <a:cubicBezTo>
                    <a:pt x="435" y="261"/>
                    <a:pt x="436" y="261"/>
                    <a:pt x="436" y="263"/>
                  </a:cubicBezTo>
                  <a:cubicBezTo>
                    <a:pt x="436" y="264"/>
                    <a:pt x="438" y="264"/>
                    <a:pt x="439" y="265"/>
                  </a:cubicBezTo>
                  <a:cubicBezTo>
                    <a:pt x="439" y="265"/>
                    <a:pt x="438" y="266"/>
                    <a:pt x="439" y="267"/>
                  </a:cubicBezTo>
                  <a:cubicBezTo>
                    <a:pt x="439" y="268"/>
                    <a:pt x="439" y="269"/>
                    <a:pt x="440" y="270"/>
                  </a:cubicBezTo>
                  <a:cubicBezTo>
                    <a:pt x="440" y="269"/>
                    <a:pt x="441" y="269"/>
                    <a:pt x="441" y="269"/>
                  </a:cubicBezTo>
                  <a:cubicBezTo>
                    <a:pt x="441" y="268"/>
                    <a:pt x="440" y="266"/>
                    <a:pt x="440" y="265"/>
                  </a:cubicBezTo>
                  <a:cubicBezTo>
                    <a:pt x="440" y="265"/>
                    <a:pt x="439" y="265"/>
                    <a:pt x="438" y="265"/>
                  </a:cubicBezTo>
                  <a:cubicBezTo>
                    <a:pt x="439" y="264"/>
                    <a:pt x="439" y="263"/>
                    <a:pt x="440" y="262"/>
                  </a:cubicBezTo>
                  <a:cubicBezTo>
                    <a:pt x="442" y="266"/>
                    <a:pt x="446" y="267"/>
                    <a:pt x="446" y="271"/>
                  </a:cubicBezTo>
                  <a:cubicBezTo>
                    <a:pt x="446" y="271"/>
                    <a:pt x="447" y="272"/>
                    <a:pt x="447" y="272"/>
                  </a:cubicBezTo>
                  <a:cubicBezTo>
                    <a:pt x="447" y="272"/>
                    <a:pt x="448" y="271"/>
                    <a:pt x="448" y="271"/>
                  </a:cubicBezTo>
                  <a:cubicBezTo>
                    <a:pt x="448" y="269"/>
                    <a:pt x="447" y="267"/>
                    <a:pt x="446" y="265"/>
                  </a:cubicBezTo>
                  <a:cubicBezTo>
                    <a:pt x="446" y="264"/>
                    <a:pt x="446" y="264"/>
                    <a:pt x="446" y="263"/>
                  </a:cubicBezTo>
                  <a:cubicBezTo>
                    <a:pt x="446" y="263"/>
                    <a:pt x="447" y="263"/>
                    <a:pt x="447" y="263"/>
                  </a:cubicBezTo>
                  <a:cubicBezTo>
                    <a:pt x="449" y="265"/>
                    <a:pt x="451" y="267"/>
                    <a:pt x="453" y="269"/>
                  </a:cubicBezTo>
                  <a:cubicBezTo>
                    <a:pt x="454" y="271"/>
                    <a:pt x="455" y="273"/>
                    <a:pt x="456" y="275"/>
                  </a:cubicBezTo>
                  <a:cubicBezTo>
                    <a:pt x="458" y="273"/>
                    <a:pt x="458" y="271"/>
                    <a:pt x="456" y="270"/>
                  </a:cubicBezTo>
                  <a:cubicBezTo>
                    <a:pt x="456" y="269"/>
                    <a:pt x="456" y="269"/>
                    <a:pt x="455" y="268"/>
                  </a:cubicBezTo>
                  <a:cubicBezTo>
                    <a:pt x="456" y="268"/>
                    <a:pt x="457" y="267"/>
                    <a:pt x="457" y="268"/>
                  </a:cubicBezTo>
                  <a:cubicBezTo>
                    <a:pt x="458" y="269"/>
                    <a:pt x="459" y="270"/>
                    <a:pt x="460" y="272"/>
                  </a:cubicBezTo>
                  <a:cubicBezTo>
                    <a:pt x="461" y="275"/>
                    <a:pt x="462" y="276"/>
                    <a:pt x="465" y="277"/>
                  </a:cubicBezTo>
                  <a:cubicBezTo>
                    <a:pt x="466" y="277"/>
                    <a:pt x="466" y="278"/>
                    <a:pt x="467" y="278"/>
                  </a:cubicBezTo>
                  <a:cubicBezTo>
                    <a:pt x="468" y="280"/>
                    <a:pt x="469" y="282"/>
                    <a:pt x="470" y="284"/>
                  </a:cubicBezTo>
                  <a:cubicBezTo>
                    <a:pt x="471" y="285"/>
                    <a:pt x="471" y="285"/>
                    <a:pt x="471" y="286"/>
                  </a:cubicBezTo>
                  <a:cubicBezTo>
                    <a:pt x="472" y="289"/>
                    <a:pt x="474" y="290"/>
                    <a:pt x="476" y="287"/>
                  </a:cubicBezTo>
                  <a:cubicBezTo>
                    <a:pt x="475" y="285"/>
                    <a:pt x="473" y="283"/>
                    <a:pt x="472" y="281"/>
                  </a:cubicBezTo>
                  <a:cubicBezTo>
                    <a:pt x="472" y="281"/>
                    <a:pt x="472" y="280"/>
                    <a:pt x="472" y="280"/>
                  </a:cubicBezTo>
                  <a:cubicBezTo>
                    <a:pt x="472" y="280"/>
                    <a:pt x="473" y="279"/>
                    <a:pt x="474" y="280"/>
                  </a:cubicBezTo>
                  <a:cubicBezTo>
                    <a:pt x="475" y="281"/>
                    <a:pt x="476" y="282"/>
                    <a:pt x="478" y="284"/>
                  </a:cubicBezTo>
                  <a:cubicBezTo>
                    <a:pt x="478" y="283"/>
                    <a:pt x="479" y="282"/>
                    <a:pt x="479" y="282"/>
                  </a:cubicBezTo>
                  <a:cubicBezTo>
                    <a:pt x="481" y="283"/>
                    <a:pt x="482" y="283"/>
                    <a:pt x="484" y="284"/>
                  </a:cubicBezTo>
                  <a:cubicBezTo>
                    <a:pt x="485" y="285"/>
                    <a:pt x="486" y="285"/>
                    <a:pt x="487" y="286"/>
                  </a:cubicBezTo>
                  <a:cubicBezTo>
                    <a:pt x="492" y="280"/>
                    <a:pt x="493" y="280"/>
                    <a:pt x="498" y="285"/>
                  </a:cubicBezTo>
                  <a:cubicBezTo>
                    <a:pt x="498" y="286"/>
                    <a:pt x="498" y="286"/>
                    <a:pt x="498" y="286"/>
                  </a:cubicBezTo>
                  <a:cubicBezTo>
                    <a:pt x="500" y="287"/>
                    <a:pt x="501" y="287"/>
                    <a:pt x="502" y="284"/>
                  </a:cubicBezTo>
                  <a:cubicBezTo>
                    <a:pt x="501" y="284"/>
                    <a:pt x="500" y="284"/>
                    <a:pt x="499" y="284"/>
                  </a:cubicBezTo>
                  <a:cubicBezTo>
                    <a:pt x="498" y="283"/>
                    <a:pt x="498" y="282"/>
                    <a:pt x="497" y="280"/>
                  </a:cubicBezTo>
                  <a:cubicBezTo>
                    <a:pt x="497" y="280"/>
                    <a:pt x="499" y="279"/>
                    <a:pt x="499" y="280"/>
                  </a:cubicBezTo>
                  <a:cubicBezTo>
                    <a:pt x="501" y="282"/>
                    <a:pt x="504" y="284"/>
                    <a:pt x="507" y="285"/>
                  </a:cubicBezTo>
                  <a:cubicBezTo>
                    <a:pt x="508" y="286"/>
                    <a:pt x="509" y="286"/>
                    <a:pt x="510" y="286"/>
                  </a:cubicBezTo>
                  <a:cubicBezTo>
                    <a:pt x="511" y="286"/>
                    <a:pt x="511" y="285"/>
                    <a:pt x="511" y="284"/>
                  </a:cubicBezTo>
                  <a:cubicBezTo>
                    <a:pt x="512" y="283"/>
                    <a:pt x="512" y="282"/>
                    <a:pt x="512" y="282"/>
                  </a:cubicBezTo>
                  <a:cubicBezTo>
                    <a:pt x="513" y="282"/>
                    <a:pt x="514" y="282"/>
                    <a:pt x="514" y="283"/>
                  </a:cubicBezTo>
                  <a:cubicBezTo>
                    <a:pt x="517" y="285"/>
                    <a:pt x="520" y="284"/>
                    <a:pt x="521" y="281"/>
                  </a:cubicBezTo>
                  <a:cubicBezTo>
                    <a:pt x="521" y="280"/>
                    <a:pt x="522" y="280"/>
                    <a:pt x="523" y="279"/>
                  </a:cubicBezTo>
                  <a:cubicBezTo>
                    <a:pt x="526" y="278"/>
                    <a:pt x="529" y="277"/>
                    <a:pt x="531" y="275"/>
                  </a:cubicBezTo>
                  <a:cubicBezTo>
                    <a:pt x="533" y="273"/>
                    <a:pt x="535" y="269"/>
                    <a:pt x="537" y="267"/>
                  </a:cubicBezTo>
                  <a:cubicBezTo>
                    <a:pt x="536" y="265"/>
                    <a:pt x="535" y="264"/>
                    <a:pt x="534" y="263"/>
                  </a:cubicBezTo>
                  <a:cubicBezTo>
                    <a:pt x="532" y="265"/>
                    <a:pt x="530" y="267"/>
                    <a:pt x="527" y="263"/>
                  </a:cubicBezTo>
                  <a:cubicBezTo>
                    <a:pt x="527" y="263"/>
                    <a:pt x="526" y="263"/>
                    <a:pt x="525" y="263"/>
                  </a:cubicBezTo>
                  <a:cubicBezTo>
                    <a:pt x="523" y="263"/>
                    <a:pt x="522" y="263"/>
                    <a:pt x="520" y="261"/>
                  </a:cubicBezTo>
                  <a:cubicBezTo>
                    <a:pt x="519" y="260"/>
                    <a:pt x="516" y="259"/>
                    <a:pt x="514" y="258"/>
                  </a:cubicBezTo>
                  <a:cubicBezTo>
                    <a:pt x="513" y="258"/>
                    <a:pt x="512" y="257"/>
                    <a:pt x="512" y="256"/>
                  </a:cubicBezTo>
                  <a:cubicBezTo>
                    <a:pt x="511" y="255"/>
                    <a:pt x="510" y="254"/>
                    <a:pt x="509" y="253"/>
                  </a:cubicBezTo>
                  <a:cubicBezTo>
                    <a:pt x="508" y="252"/>
                    <a:pt x="506" y="250"/>
                    <a:pt x="504" y="249"/>
                  </a:cubicBezTo>
                  <a:cubicBezTo>
                    <a:pt x="504" y="248"/>
                    <a:pt x="504" y="247"/>
                    <a:pt x="504" y="247"/>
                  </a:cubicBezTo>
                  <a:cubicBezTo>
                    <a:pt x="501" y="244"/>
                    <a:pt x="503" y="241"/>
                    <a:pt x="506" y="239"/>
                  </a:cubicBezTo>
                  <a:cubicBezTo>
                    <a:pt x="510" y="237"/>
                    <a:pt x="513" y="235"/>
                    <a:pt x="516" y="233"/>
                  </a:cubicBezTo>
                  <a:cubicBezTo>
                    <a:pt x="518" y="231"/>
                    <a:pt x="519" y="228"/>
                    <a:pt x="521" y="226"/>
                  </a:cubicBezTo>
                  <a:cubicBezTo>
                    <a:pt x="519" y="225"/>
                    <a:pt x="518" y="225"/>
                    <a:pt x="517" y="225"/>
                  </a:cubicBezTo>
                  <a:cubicBezTo>
                    <a:pt x="515" y="222"/>
                    <a:pt x="514" y="223"/>
                    <a:pt x="512" y="223"/>
                  </a:cubicBezTo>
                  <a:cubicBezTo>
                    <a:pt x="511" y="223"/>
                    <a:pt x="510" y="223"/>
                    <a:pt x="510" y="222"/>
                  </a:cubicBezTo>
                  <a:cubicBezTo>
                    <a:pt x="507" y="220"/>
                    <a:pt x="504" y="218"/>
                    <a:pt x="501" y="216"/>
                  </a:cubicBezTo>
                  <a:cubicBezTo>
                    <a:pt x="499" y="214"/>
                    <a:pt x="498" y="213"/>
                    <a:pt x="495" y="213"/>
                  </a:cubicBezTo>
                  <a:cubicBezTo>
                    <a:pt x="495" y="213"/>
                    <a:pt x="493" y="213"/>
                    <a:pt x="493" y="212"/>
                  </a:cubicBezTo>
                  <a:cubicBezTo>
                    <a:pt x="491" y="209"/>
                    <a:pt x="488" y="208"/>
                    <a:pt x="484" y="209"/>
                  </a:cubicBezTo>
                  <a:cubicBezTo>
                    <a:pt x="483" y="209"/>
                    <a:pt x="482" y="208"/>
                    <a:pt x="481" y="208"/>
                  </a:cubicBezTo>
                  <a:cubicBezTo>
                    <a:pt x="480" y="207"/>
                    <a:pt x="478" y="207"/>
                    <a:pt x="477" y="206"/>
                  </a:cubicBezTo>
                  <a:cubicBezTo>
                    <a:pt x="473" y="206"/>
                    <a:pt x="469" y="208"/>
                    <a:pt x="466" y="204"/>
                  </a:cubicBezTo>
                  <a:cubicBezTo>
                    <a:pt x="465" y="204"/>
                    <a:pt x="464" y="204"/>
                    <a:pt x="463" y="204"/>
                  </a:cubicBezTo>
                  <a:cubicBezTo>
                    <a:pt x="460" y="204"/>
                    <a:pt x="456" y="204"/>
                    <a:pt x="453" y="204"/>
                  </a:cubicBezTo>
                  <a:cubicBezTo>
                    <a:pt x="452" y="204"/>
                    <a:pt x="450" y="203"/>
                    <a:pt x="450" y="202"/>
                  </a:cubicBezTo>
                  <a:cubicBezTo>
                    <a:pt x="450" y="200"/>
                    <a:pt x="451" y="198"/>
                    <a:pt x="452" y="197"/>
                  </a:cubicBezTo>
                  <a:cubicBezTo>
                    <a:pt x="453" y="195"/>
                    <a:pt x="456" y="195"/>
                    <a:pt x="457" y="194"/>
                  </a:cubicBezTo>
                  <a:cubicBezTo>
                    <a:pt x="461" y="188"/>
                    <a:pt x="466" y="186"/>
                    <a:pt x="472" y="187"/>
                  </a:cubicBezTo>
                  <a:cubicBezTo>
                    <a:pt x="473" y="187"/>
                    <a:pt x="475" y="187"/>
                    <a:pt x="476" y="187"/>
                  </a:cubicBezTo>
                  <a:cubicBezTo>
                    <a:pt x="478" y="184"/>
                    <a:pt x="480" y="185"/>
                    <a:pt x="482" y="185"/>
                  </a:cubicBezTo>
                  <a:cubicBezTo>
                    <a:pt x="484" y="186"/>
                    <a:pt x="486" y="188"/>
                    <a:pt x="486" y="191"/>
                  </a:cubicBezTo>
                  <a:cubicBezTo>
                    <a:pt x="486" y="192"/>
                    <a:pt x="486" y="194"/>
                    <a:pt x="487" y="194"/>
                  </a:cubicBezTo>
                  <a:cubicBezTo>
                    <a:pt x="488" y="195"/>
                    <a:pt x="490" y="196"/>
                    <a:pt x="492" y="196"/>
                  </a:cubicBezTo>
                  <a:cubicBezTo>
                    <a:pt x="492" y="196"/>
                    <a:pt x="493" y="195"/>
                    <a:pt x="493" y="194"/>
                  </a:cubicBezTo>
                  <a:cubicBezTo>
                    <a:pt x="493" y="192"/>
                    <a:pt x="492" y="191"/>
                    <a:pt x="493" y="189"/>
                  </a:cubicBezTo>
                  <a:cubicBezTo>
                    <a:pt x="493" y="189"/>
                    <a:pt x="494" y="188"/>
                    <a:pt x="495" y="188"/>
                  </a:cubicBezTo>
                  <a:cubicBezTo>
                    <a:pt x="496" y="187"/>
                    <a:pt x="497" y="188"/>
                    <a:pt x="497" y="189"/>
                  </a:cubicBezTo>
                  <a:cubicBezTo>
                    <a:pt x="498" y="192"/>
                    <a:pt x="501" y="194"/>
                    <a:pt x="500" y="198"/>
                  </a:cubicBezTo>
                  <a:cubicBezTo>
                    <a:pt x="500" y="198"/>
                    <a:pt x="501" y="199"/>
                    <a:pt x="501" y="199"/>
                  </a:cubicBezTo>
                  <a:cubicBezTo>
                    <a:pt x="502" y="200"/>
                    <a:pt x="503" y="201"/>
                    <a:pt x="504" y="203"/>
                  </a:cubicBezTo>
                  <a:cubicBezTo>
                    <a:pt x="505" y="203"/>
                    <a:pt x="506" y="203"/>
                    <a:pt x="506" y="203"/>
                  </a:cubicBezTo>
                  <a:cubicBezTo>
                    <a:pt x="506" y="203"/>
                    <a:pt x="506" y="202"/>
                    <a:pt x="506" y="201"/>
                  </a:cubicBezTo>
                  <a:cubicBezTo>
                    <a:pt x="505" y="199"/>
                    <a:pt x="505" y="196"/>
                    <a:pt x="505" y="193"/>
                  </a:cubicBezTo>
                  <a:cubicBezTo>
                    <a:pt x="508" y="193"/>
                    <a:pt x="511" y="192"/>
                    <a:pt x="513" y="193"/>
                  </a:cubicBezTo>
                  <a:cubicBezTo>
                    <a:pt x="519" y="196"/>
                    <a:pt x="521" y="203"/>
                    <a:pt x="523" y="209"/>
                  </a:cubicBezTo>
                  <a:cubicBezTo>
                    <a:pt x="524" y="209"/>
                    <a:pt x="524" y="210"/>
                    <a:pt x="525" y="211"/>
                  </a:cubicBezTo>
                  <a:cubicBezTo>
                    <a:pt x="526" y="211"/>
                    <a:pt x="527" y="210"/>
                    <a:pt x="528" y="210"/>
                  </a:cubicBezTo>
                  <a:cubicBezTo>
                    <a:pt x="528" y="209"/>
                    <a:pt x="528" y="207"/>
                    <a:pt x="527" y="207"/>
                  </a:cubicBezTo>
                  <a:cubicBezTo>
                    <a:pt x="526" y="205"/>
                    <a:pt x="525" y="203"/>
                    <a:pt x="526" y="202"/>
                  </a:cubicBezTo>
                  <a:cubicBezTo>
                    <a:pt x="528" y="201"/>
                    <a:pt x="531" y="201"/>
                    <a:pt x="532" y="202"/>
                  </a:cubicBezTo>
                  <a:cubicBezTo>
                    <a:pt x="535" y="204"/>
                    <a:pt x="538" y="207"/>
                    <a:pt x="541" y="210"/>
                  </a:cubicBezTo>
                  <a:cubicBezTo>
                    <a:pt x="539" y="211"/>
                    <a:pt x="538" y="211"/>
                    <a:pt x="538" y="211"/>
                  </a:cubicBezTo>
                  <a:cubicBezTo>
                    <a:pt x="539" y="216"/>
                    <a:pt x="542" y="218"/>
                    <a:pt x="545" y="220"/>
                  </a:cubicBezTo>
                  <a:cubicBezTo>
                    <a:pt x="548" y="222"/>
                    <a:pt x="553" y="220"/>
                    <a:pt x="556" y="216"/>
                  </a:cubicBezTo>
                  <a:cubicBezTo>
                    <a:pt x="552" y="214"/>
                    <a:pt x="551" y="211"/>
                    <a:pt x="552" y="206"/>
                  </a:cubicBezTo>
                  <a:cubicBezTo>
                    <a:pt x="552" y="206"/>
                    <a:pt x="551" y="204"/>
                    <a:pt x="551" y="204"/>
                  </a:cubicBezTo>
                  <a:cubicBezTo>
                    <a:pt x="547" y="204"/>
                    <a:pt x="544" y="200"/>
                    <a:pt x="540" y="202"/>
                  </a:cubicBezTo>
                  <a:cubicBezTo>
                    <a:pt x="539" y="202"/>
                    <a:pt x="538" y="202"/>
                    <a:pt x="537" y="202"/>
                  </a:cubicBezTo>
                  <a:cubicBezTo>
                    <a:pt x="537" y="201"/>
                    <a:pt x="536" y="201"/>
                    <a:pt x="535" y="201"/>
                  </a:cubicBezTo>
                  <a:cubicBezTo>
                    <a:pt x="536" y="200"/>
                    <a:pt x="536" y="199"/>
                    <a:pt x="536" y="199"/>
                  </a:cubicBezTo>
                  <a:cubicBezTo>
                    <a:pt x="538" y="197"/>
                    <a:pt x="538" y="196"/>
                    <a:pt x="536" y="194"/>
                  </a:cubicBezTo>
                  <a:cubicBezTo>
                    <a:pt x="535" y="193"/>
                    <a:pt x="533" y="192"/>
                    <a:pt x="530" y="192"/>
                  </a:cubicBezTo>
                  <a:cubicBezTo>
                    <a:pt x="527" y="192"/>
                    <a:pt x="524" y="192"/>
                    <a:pt x="521" y="192"/>
                  </a:cubicBezTo>
                  <a:cubicBezTo>
                    <a:pt x="518" y="193"/>
                    <a:pt x="516" y="191"/>
                    <a:pt x="514" y="188"/>
                  </a:cubicBezTo>
                  <a:cubicBezTo>
                    <a:pt x="514" y="188"/>
                    <a:pt x="515" y="188"/>
                    <a:pt x="515" y="187"/>
                  </a:cubicBezTo>
                  <a:cubicBezTo>
                    <a:pt x="516" y="186"/>
                    <a:pt x="516" y="184"/>
                    <a:pt x="516" y="183"/>
                  </a:cubicBezTo>
                  <a:cubicBezTo>
                    <a:pt x="513" y="182"/>
                    <a:pt x="509" y="181"/>
                    <a:pt x="506" y="181"/>
                  </a:cubicBezTo>
                  <a:cubicBezTo>
                    <a:pt x="504" y="180"/>
                    <a:pt x="502" y="182"/>
                    <a:pt x="500" y="183"/>
                  </a:cubicBezTo>
                  <a:cubicBezTo>
                    <a:pt x="497" y="187"/>
                    <a:pt x="492" y="186"/>
                    <a:pt x="489" y="184"/>
                  </a:cubicBezTo>
                  <a:cubicBezTo>
                    <a:pt x="486" y="183"/>
                    <a:pt x="483" y="183"/>
                    <a:pt x="479" y="183"/>
                  </a:cubicBezTo>
                  <a:cubicBezTo>
                    <a:pt x="478" y="183"/>
                    <a:pt x="477" y="182"/>
                    <a:pt x="475" y="182"/>
                  </a:cubicBezTo>
                  <a:cubicBezTo>
                    <a:pt x="478" y="180"/>
                    <a:pt x="479" y="179"/>
                    <a:pt x="480" y="178"/>
                  </a:cubicBezTo>
                  <a:cubicBezTo>
                    <a:pt x="484" y="177"/>
                    <a:pt x="487" y="174"/>
                    <a:pt x="488" y="170"/>
                  </a:cubicBezTo>
                  <a:cubicBezTo>
                    <a:pt x="488" y="169"/>
                    <a:pt x="489" y="169"/>
                    <a:pt x="490" y="168"/>
                  </a:cubicBezTo>
                  <a:cubicBezTo>
                    <a:pt x="491" y="168"/>
                    <a:pt x="492" y="169"/>
                    <a:pt x="492" y="169"/>
                  </a:cubicBezTo>
                  <a:cubicBezTo>
                    <a:pt x="492" y="170"/>
                    <a:pt x="491" y="171"/>
                    <a:pt x="491" y="171"/>
                  </a:cubicBezTo>
                  <a:cubicBezTo>
                    <a:pt x="491" y="172"/>
                    <a:pt x="491" y="172"/>
                    <a:pt x="490" y="173"/>
                  </a:cubicBezTo>
                  <a:cubicBezTo>
                    <a:pt x="492" y="173"/>
                    <a:pt x="492" y="173"/>
                    <a:pt x="493" y="173"/>
                  </a:cubicBezTo>
                  <a:cubicBezTo>
                    <a:pt x="497" y="173"/>
                    <a:pt x="500" y="173"/>
                    <a:pt x="504" y="173"/>
                  </a:cubicBezTo>
                  <a:cubicBezTo>
                    <a:pt x="505" y="173"/>
                    <a:pt x="506" y="174"/>
                    <a:pt x="507" y="174"/>
                  </a:cubicBezTo>
                  <a:cubicBezTo>
                    <a:pt x="508" y="174"/>
                    <a:pt x="509" y="175"/>
                    <a:pt x="511" y="176"/>
                  </a:cubicBezTo>
                  <a:cubicBezTo>
                    <a:pt x="513" y="176"/>
                    <a:pt x="515" y="176"/>
                    <a:pt x="518" y="177"/>
                  </a:cubicBezTo>
                  <a:cubicBezTo>
                    <a:pt x="518" y="177"/>
                    <a:pt x="518" y="178"/>
                    <a:pt x="518" y="178"/>
                  </a:cubicBezTo>
                  <a:cubicBezTo>
                    <a:pt x="518" y="177"/>
                    <a:pt x="519" y="176"/>
                    <a:pt x="519" y="175"/>
                  </a:cubicBezTo>
                  <a:cubicBezTo>
                    <a:pt x="525" y="181"/>
                    <a:pt x="539" y="182"/>
                    <a:pt x="543" y="178"/>
                  </a:cubicBezTo>
                  <a:cubicBezTo>
                    <a:pt x="545" y="179"/>
                    <a:pt x="546" y="179"/>
                    <a:pt x="547" y="180"/>
                  </a:cubicBezTo>
                  <a:cubicBezTo>
                    <a:pt x="549" y="181"/>
                    <a:pt x="549" y="183"/>
                    <a:pt x="550" y="184"/>
                  </a:cubicBezTo>
                  <a:cubicBezTo>
                    <a:pt x="550" y="185"/>
                    <a:pt x="550" y="185"/>
                    <a:pt x="551" y="185"/>
                  </a:cubicBezTo>
                  <a:cubicBezTo>
                    <a:pt x="554" y="187"/>
                    <a:pt x="558" y="189"/>
                    <a:pt x="561" y="192"/>
                  </a:cubicBezTo>
                  <a:cubicBezTo>
                    <a:pt x="564" y="194"/>
                    <a:pt x="566" y="198"/>
                    <a:pt x="568" y="200"/>
                  </a:cubicBezTo>
                  <a:cubicBezTo>
                    <a:pt x="570" y="202"/>
                    <a:pt x="571" y="204"/>
                    <a:pt x="573" y="205"/>
                  </a:cubicBezTo>
                  <a:cubicBezTo>
                    <a:pt x="572" y="206"/>
                    <a:pt x="571" y="207"/>
                    <a:pt x="571" y="207"/>
                  </a:cubicBezTo>
                  <a:cubicBezTo>
                    <a:pt x="575" y="212"/>
                    <a:pt x="575" y="212"/>
                    <a:pt x="580" y="213"/>
                  </a:cubicBezTo>
                  <a:cubicBezTo>
                    <a:pt x="581" y="213"/>
                    <a:pt x="582" y="214"/>
                    <a:pt x="582" y="215"/>
                  </a:cubicBezTo>
                  <a:cubicBezTo>
                    <a:pt x="584" y="217"/>
                    <a:pt x="586" y="219"/>
                    <a:pt x="589" y="218"/>
                  </a:cubicBezTo>
                  <a:cubicBezTo>
                    <a:pt x="590" y="218"/>
                    <a:pt x="591" y="219"/>
                    <a:pt x="592" y="219"/>
                  </a:cubicBezTo>
                  <a:cubicBezTo>
                    <a:pt x="594" y="221"/>
                    <a:pt x="595" y="224"/>
                    <a:pt x="597" y="225"/>
                  </a:cubicBezTo>
                  <a:cubicBezTo>
                    <a:pt x="601" y="225"/>
                    <a:pt x="605" y="226"/>
                    <a:pt x="609" y="227"/>
                  </a:cubicBezTo>
                  <a:cubicBezTo>
                    <a:pt x="612" y="227"/>
                    <a:pt x="615" y="225"/>
                    <a:pt x="618" y="224"/>
                  </a:cubicBezTo>
                  <a:cubicBezTo>
                    <a:pt x="619" y="223"/>
                    <a:pt x="620" y="221"/>
                    <a:pt x="620" y="220"/>
                  </a:cubicBezTo>
                  <a:cubicBezTo>
                    <a:pt x="620" y="218"/>
                    <a:pt x="621" y="216"/>
                    <a:pt x="622" y="214"/>
                  </a:cubicBezTo>
                  <a:cubicBezTo>
                    <a:pt x="626" y="210"/>
                    <a:pt x="630" y="206"/>
                    <a:pt x="634" y="202"/>
                  </a:cubicBezTo>
                  <a:cubicBezTo>
                    <a:pt x="636" y="203"/>
                    <a:pt x="637" y="204"/>
                    <a:pt x="638" y="205"/>
                  </a:cubicBezTo>
                  <a:cubicBezTo>
                    <a:pt x="645" y="210"/>
                    <a:pt x="653" y="216"/>
                    <a:pt x="662" y="217"/>
                  </a:cubicBezTo>
                  <a:cubicBezTo>
                    <a:pt x="670" y="217"/>
                    <a:pt x="670" y="217"/>
                    <a:pt x="669" y="225"/>
                  </a:cubicBezTo>
                  <a:cubicBezTo>
                    <a:pt x="669" y="226"/>
                    <a:pt x="669" y="227"/>
                    <a:pt x="668" y="227"/>
                  </a:cubicBezTo>
                  <a:cubicBezTo>
                    <a:pt x="667" y="228"/>
                    <a:pt x="666" y="227"/>
                    <a:pt x="665" y="227"/>
                  </a:cubicBezTo>
                  <a:cubicBezTo>
                    <a:pt x="663" y="224"/>
                    <a:pt x="659" y="226"/>
                    <a:pt x="656" y="225"/>
                  </a:cubicBezTo>
                  <a:cubicBezTo>
                    <a:pt x="656" y="225"/>
                    <a:pt x="655" y="227"/>
                    <a:pt x="655" y="227"/>
                  </a:cubicBezTo>
                  <a:cubicBezTo>
                    <a:pt x="655" y="232"/>
                    <a:pt x="656" y="237"/>
                    <a:pt x="653" y="241"/>
                  </a:cubicBezTo>
                  <a:cubicBezTo>
                    <a:pt x="652" y="242"/>
                    <a:pt x="652" y="244"/>
                    <a:pt x="651" y="244"/>
                  </a:cubicBezTo>
                  <a:cubicBezTo>
                    <a:pt x="650" y="244"/>
                    <a:pt x="649" y="243"/>
                    <a:pt x="648" y="243"/>
                  </a:cubicBezTo>
                  <a:cubicBezTo>
                    <a:pt x="647" y="242"/>
                    <a:pt x="646" y="242"/>
                    <a:pt x="645" y="242"/>
                  </a:cubicBezTo>
                  <a:cubicBezTo>
                    <a:pt x="642" y="241"/>
                    <a:pt x="639" y="243"/>
                    <a:pt x="637" y="244"/>
                  </a:cubicBezTo>
                  <a:cubicBezTo>
                    <a:pt x="634" y="245"/>
                    <a:pt x="632" y="247"/>
                    <a:pt x="632" y="250"/>
                  </a:cubicBezTo>
                  <a:cubicBezTo>
                    <a:pt x="632" y="251"/>
                    <a:pt x="632" y="252"/>
                    <a:pt x="631" y="252"/>
                  </a:cubicBezTo>
                  <a:cubicBezTo>
                    <a:pt x="630" y="255"/>
                    <a:pt x="627" y="258"/>
                    <a:pt x="625" y="261"/>
                  </a:cubicBezTo>
                  <a:cubicBezTo>
                    <a:pt x="625" y="261"/>
                    <a:pt x="625" y="262"/>
                    <a:pt x="625" y="262"/>
                  </a:cubicBezTo>
                  <a:cubicBezTo>
                    <a:pt x="624" y="263"/>
                    <a:pt x="624" y="265"/>
                    <a:pt x="623" y="265"/>
                  </a:cubicBezTo>
                  <a:cubicBezTo>
                    <a:pt x="622" y="265"/>
                    <a:pt x="621" y="264"/>
                    <a:pt x="620" y="264"/>
                  </a:cubicBezTo>
                  <a:cubicBezTo>
                    <a:pt x="617" y="262"/>
                    <a:pt x="616" y="259"/>
                    <a:pt x="613" y="258"/>
                  </a:cubicBezTo>
                  <a:cubicBezTo>
                    <a:pt x="609" y="257"/>
                    <a:pt x="605" y="259"/>
                    <a:pt x="602" y="261"/>
                  </a:cubicBezTo>
                  <a:cubicBezTo>
                    <a:pt x="595" y="267"/>
                    <a:pt x="589" y="275"/>
                    <a:pt x="581" y="279"/>
                  </a:cubicBezTo>
                  <a:cubicBezTo>
                    <a:pt x="580" y="280"/>
                    <a:pt x="579" y="282"/>
                    <a:pt x="577" y="283"/>
                  </a:cubicBezTo>
                  <a:cubicBezTo>
                    <a:pt x="576" y="284"/>
                    <a:pt x="574" y="284"/>
                    <a:pt x="574" y="284"/>
                  </a:cubicBezTo>
                  <a:cubicBezTo>
                    <a:pt x="571" y="281"/>
                    <a:pt x="569" y="280"/>
                    <a:pt x="566" y="278"/>
                  </a:cubicBezTo>
                  <a:cubicBezTo>
                    <a:pt x="564" y="277"/>
                    <a:pt x="563" y="276"/>
                    <a:pt x="561" y="278"/>
                  </a:cubicBezTo>
                  <a:cubicBezTo>
                    <a:pt x="560" y="279"/>
                    <a:pt x="559" y="279"/>
                    <a:pt x="558" y="279"/>
                  </a:cubicBezTo>
                  <a:cubicBezTo>
                    <a:pt x="552" y="278"/>
                    <a:pt x="549" y="284"/>
                    <a:pt x="544" y="286"/>
                  </a:cubicBezTo>
                  <a:cubicBezTo>
                    <a:pt x="542" y="287"/>
                    <a:pt x="540" y="290"/>
                    <a:pt x="538" y="292"/>
                  </a:cubicBezTo>
                  <a:cubicBezTo>
                    <a:pt x="536" y="293"/>
                    <a:pt x="534" y="295"/>
                    <a:pt x="533" y="297"/>
                  </a:cubicBezTo>
                  <a:cubicBezTo>
                    <a:pt x="532" y="299"/>
                    <a:pt x="531" y="301"/>
                    <a:pt x="530" y="302"/>
                  </a:cubicBezTo>
                  <a:cubicBezTo>
                    <a:pt x="528" y="304"/>
                    <a:pt x="524" y="302"/>
                    <a:pt x="523" y="300"/>
                  </a:cubicBezTo>
                  <a:cubicBezTo>
                    <a:pt x="522" y="298"/>
                    <a:pt x="519" y="295"/>
                    <a:pt x="517" y="294"/>
                  </a:cubicBezTo>
                  <a:cubicBezTo>
                    <a:pt x="512" y="292"/>
                    <a:pt x="508" y="294"/>
                    <a:pt x="505" y="297"/>
                  </a:cubicBezTo>
                  <a:cubicBezTo>
                    <a:pt x="502" y="300"/>
                    <a:pt x="497" y="300"/>
                    <a:pt x="496" y="305"/>
                  </a:cubicBezTo>
                  <a:cubicBezTo>
                    <a:pt x="496" y="305"/>
                    <a:pt x="496" y="305"/>
                    <a:pt x="496" y="305"/>
                  </a:cubicBezTo>
                  <a:cubicBezTo>
                    <a:pt x="494" y="306"/>
                    <a:pt x="492" y="307"/>
                    <a:pt x="491" y="309"/>
                  </a:cubicBezTo>
                  <a:cubicBezTo>
                    <a:pt x="488" y="311"/>
                    <a:pt x="486" y="313"/>
                    <a:pt x="485" y="316"/>
                  </a:cubicBezTo>
                  <a:cubicBezTo>
                    <a:pt x="485" y="318"/>
                    <a:pt x="481" y="320"/>
                    <a:pt x="479" y="322"/>
                  </a:cubicBezTo>
                  <a:cubicBezTo>
                    <a:pt x="478" y="323"/>
                    <a:pt x="477" y="323"/>
                    <a:pt x="475" y="324"/>
                  </a:cubicBezTo>
                  <a:cubicBezTo>
                    <a:pt x="475" y="323"/>
                    <a:pt x="474" y="321"/>
                    <a:pt x="474" y="320"/>
                  </a:cubicBezTo>
                  <a:cubicBezTo>
                    <a:pt x="474" y="318"/>
                    <a:pt x="471" y="315"/>
                    <a:pt x="469" y="315"/>
                  </a:cubicBezTo>
                  <a:cubicBezTo>
                    <a:pt x="467" y="314"/>
                    <a:pt x="465" y="314"/>
                    <a:pt x="463" y="313"/>
                  </a:cubicBezTo>
                  <a:cubicBezTo>
                    <a:pt x="461" y="314"/>
                    <a:pt x="459" y="315"/>
                    <a:pt x="457" y="315"/>
                  </a:cubicBezTo>
                  <a:cubicBezTo>
                    <a:pt x="455" y="314"/>
                    <a:pt x="453" y="315"/>
                    <a:pt x="451" y="317"/>
                  </a:cubicBezTo>
                  <a:cubicBezTo>
                    <a:pt x="450" y="319"/>
                    <a:pt x="448" y="321"/>
                    <a:pt x="446" y="322"/>
                  </a:cubicBezTo>
                  <a:cubicBezTo>
                    <a:pt x="443" y="323"/>
                    <a:pt x="439" y="324"/>
                    <a:pt x="436" y="328"/>
                  </a:cubicBezTo>
                  <a:cubicBezTo>
                    <a:pt x="435" y="329"/>
                    <a:pt x="434" y="330"/>
                    <a:pt x="434" y="330"/>
                  </a:cubicBezTo>
                  <a:cubicBezTo>
                    <a:pt x="431" y="332"/>
                    <a:pt x="427" y="331"/>
                    <a:pt x="427" y="328"/>
                  </a:cubicBezTo>
                  <a:cubicBezTo>
                    <a:pt x="426" y="326"/>
                    <a:pt x="424" y="326"/>
                    <a:pt x="423" y="327"/>
                  </a:cubicBezTo>
                  <a:cubicBezTo>
                    <a:pt x="422" y="328"/>
                    <a:pt x="421" y="328"/>
                    <a:pt x="421" y="329"/>
                  </a:cubicBezTo>
                  <a:cubicBezTo>
                    <a:pt x="421" y="328"/>
                    <a:pt x="421" y="328"/>
                    <a:pt x="421" y="328"/>
                  </a:cubicBezTo>
                  <a:cubicBezTo>
                    <a:pt x="419" y="327"/>
                    <a:pt x="417" y="327"/>
                    <a:pt x="415" y="326"/>
                  </a:cubicBezTo>
                  <a:cubicBezTo>
                    <a:pt x="412" y="326"/>
                    <a:pt x="409" y="325"/>
                    <a:pt x="407" y="329"/>
                  </a:cubicBezTo>
                  <a:cubicBezTo>
                    <a:pt x="407" y="329"/>
                    <a:pt x="406" y="329"/>
                    <a:pt x="406" y="329"/>
                  </a:cubicBezTo>
                  <a:cubicBezTo>
                    <a:pt x="400" y="328"/>
                    <a:pt x="398" y="333"/>
                    <a:pt x="394" y="335"/>
                  </a:cubicBezTo>
                  <a:cubicBezTo>
                    <a:pt x="391" y="336"/>
                    <a:pt x="390" y="339"/>
                    <a:pt x="388" y="340"/>
                  </a:cubicBezTo>
                  <a:cubicBezTo>
                    <a:pt x="384" y="342"/>
                    <a:pt x="380" y="343"/>
                    <a:pt x="377" y="347"/>
                  </a:cubicBezTo>
                  <a:cubicBezTo>
                    <a:pt x="377" y="347"/>
                    <a:pt x="375" y="348"/>
                    <a:pt x="374" y="347"/>
                  </a:cubicBezTo>
                  <a:cubicBezTo>
                    <a:pt x="373" y="347"/>
                    <a:pt x="373" y="346"/>
                    <a:pt x="373" y="345"/>
                  </a:cubicBezTo>
                  <a:cubicBezTo>
                    <a:pt x="372" y="343"/>
                    <a:pt x="370" y="342"/>
                    <a:pt x="368" y="344"/>
                  </a:cubicBezTo>
                  <a:cubicBezTo>
                    <a:pt x="367" y="345"/>
                    <a:pt x="365" y="345"/>
                    <a:pt x="363" y="345"/>
                  </a:cubicBezTo>
                  <a:cubicBezTo>
                    <a:pt x="361" y="345"/>
                    <a:pt x="359" y="345"/>
                    <a:pt x="357" y="345"/>
                  </a:cubicBezTo>
                  <a:cubicBezTo>
                    <a:pt x="353" y="345"/>
                    <a:pt x="349" y="347"/>
                    <a:pt x="346" y="350"/>
                  </a:cubicBezTo>
                  <a:cubicBezTo>
                    <a:pt x="344" y="352"/>
                    <a:pt x="342" y="354"/>
                    <a:pt x="339" y="356"/>
                  </a:cubicBezTo>
                  <a:cubicBezTo>
                    <a:pt x="338" y="357"/>
                    <a:pt x="337" y="358"/>
                    <a:pt x="335" y="359"/>
                  </a:cubicBezTo>
                  <a:cubicBezTo>
                    <a:pt x="334" y="360"/>
                    <a:pt x="333" y="361"/>
                    <a:pt x="332" y="362"/>
                  </a:cubicBezTo>
                  <a:cubicBezTo>
                    <a:pt x="331" y="361"/>
                    <a:pt x="329" y="360"/>
                    <a:pt x="327" y="358"/>
                  </a:cubicBezTo>
                  <a:cubicBezTo>
                    <a:pt x="330" y="355"/>
                    <a:pt x="333" y="353"/>
                    <a:pt x="336" y="350"/>
                  </a:cubicBezTo>
                  <a:cubicBezTo>
                    <a:pt x="336" y="350"/>
                    <a:pt x="337" y="349"/>
                    <a:pt x="337" y="349"/>
                  </a:cubicBezTo>
                  <a:cubicBezTo>
                    <a:pt x="337" y="346"/>
                    <a:pt x="339" y="343"/>
                    <a:pt x="339" y="340"/>
                  </a:cubicBezTo>
                  <a:cubicBezTo>
                    <a:pt x="340" y="335"/>
                    <a:pt x="340" y="330"/>
                    <a:pt x="339" y="324"/>
                  </a:cubicBezTo>
                  <a:cubicBezTo>
                    <a:pt x="339" y="321"/>
                    <a:pt x="337" y="318"/>
                    <a:pt x="336" y="315"/>
                  </a:cubicBezTo>
                  <a:cubicBezTo>
                    <a:pt x="335" y="315"/>
                    <a:pt x="335" y="316"/>
                    <a:pt x="334" y="317"/>
                  </a:cubicBezTo>
                  <a:cubicBezTo>
                    <a:pt x="329" y="313"/>
                    <a:pt x="329" y="312"/>
                    <a:pt x="332" y="307"/>
                  </a:cubicBezTo>
                  <a:cubicBezTo>
                    <a:pt x="333" y="305"/>
                    <a:pt x="332" y="302"/>
                    <a:pt x="333" y="300"/>
                  </a:cubicBezTo>
                  <a:cubicBezTo>
                    <a:pt x="333" y="298"/>
                    <a:pt x="334" y="297"/>
                    <a:pt x="334" y="295"/>
                  </a:cubicBezTo>
                  <a:cubicBezTo>
                    <a:pt x="335" y="294"/>
                    <a:pt x="335" y="292"/>
                    <a:pt x="335" y="290"/>
                  </a:cubicBezTo>
                  <a:cubicBezTo>
                    <a:pt x="335" y="289"/>
                    <a:pt x="335" y="287"/>
                    <a:pt x="337" y="286"/>
                  </a:cubicBezTo>
                  <a:cubicBezTo>
                    <a:pt x="340" y="283"/>
                    <a:pt x="342" y="279"/>
                    <a:pt x="342" y="274"/>
                  </a:cubicBezTo>
                  <a:cubicBezTo>
                    <a:pt x="342" y="274"/>
                    <a:pt x="343" y="273"/>
                    <a:pt x="343" y="272"/>
                  </a:cubicBezTo>
                  <a:cubicBezTo>
                    <a:pt x="343" y="270"/>
                    <a:pt x="345" y="267"/>
                    <a:pt x="344" y="266"/>
                  </a:cubicBezTo>
                  <a:cubicBezTo>
                    <a:pt x="341" y="264"/>
                    <a:pt x="342" y="261"/>
                    <a:pt x="342" y="258"/>
                  </a:cubicBezTo>
                  <a:cubicBezTo>
                    <a:pt x="342" y="256"/>
                    <a:pt x="342" y="253"/>
                    <a:pt x="339" y="253"/>
                  </a:cubicBezTo>
                  <a:cubicBezTo>
                    <a:pt x="337" y="253"/>
                    <a:pt x="335" y="250"/>
                    <a:pt x="335" y="248"/>
                  </a:cubicBezTo>
                  <a:cubicBezTo>
                    <a:pt x="335" y="244"/>
                    <a:pt x="334" y="239"/>
                    <a:pt x="335" y="235"/>
                  </a:cubicBezTo>
                  <a:cubicBezTo>
                    <a:pt x="336" y="232"/>
                    <a:pt x="338" y="229"/>
                    <a:pt x="335" y="225"/>
                  </a:cubicBezTo>
                  <a:cubicBezTo>
                    <a:pt x="335" y="225"/>
                    <a:pt x="336" y="223"/>
                    <a:pt x="336" y="223"/>
                  </a:cubicBezTo>
                  <a:cubicBezTo>
                    <a:pt x="340" y="223"/>
                    <a:pt x="340" y="220"/>
                    <a:pt x="340" y="218"/>
                  </a:cubicBezTo>
                  <a:cubicBezTo>
                    <a:pt x="340" y="218"/>
                    <a:pt x="340" y="218"/>
                    <a:pt x="340" y="218"/>
                  </a:cubicBezTo>
                  <a:cubicBezTo>
                    <a:pt x="343" y="217"/>
                    <a:pt x="343" y="214"/>
                    <a:pt x="340" y="210"/>
                  </a:cubicBezTo>
                  <a:cubicBezTo>
                    <a:pt x="343" y="206"/>
                    <a:pt x="343" y="204"/>
                    <a:pt x="339" y="200"/>
                  </a:cubicBezTo>
                  <a:cubicBezTo>
                    <a:pt x="337" y="197"/>
                    <a:pt x="337" y="192"/>
                    <a:pt x="339" y="190"/>
                  </a:cubicBezTo>
                  <a:cubicBezTo>
                    <a:pt x="340" y="188"/>
                    <a:pt x="341" y="186"/>
                    <a:pt x="342" y="184"/>
                  </a:cubicBezTo>
                  <a:cubicBezTo>
                    <a:pt x="343" y="182"/>
                    <a:pt x="344" y="180"/>
                    <a:pt x="345" y="179"/>
                  </a:cubicBezTo>
                  <a:cubicBezTo>
                    <a:pt x="347" y="176"/>
                    <a:pt x="349" y="173"/>
                    <a:pt x="351" y="170"/>
                  </a:cubicBezTo>
                  <a:cubicBezTo>
                    <a:pt x="351" y="169"/>
                    <a:pt x="351" y="169"/>
                    <a:pt x="351" y="168"/>
                  </a:cubicBezTo>
                  <a:cubicBezTo>
                    <a:pt x="352" y="166"/>
                    <a:pt x="352" y="164"/>
                    <a:pt x="353" y="163"/>
                  </a:cubicBezTo>
                  <a:cubicBezTo>
                    <a:pt x="353" y="163"/>
                    <a:pt x="353" y="163"/>
                    <a:pt x="354" y="163"/>
                  </a:cubicBezTo>
                  <a:cubicBezTo>
                    <a:pt x="351" y="159"/>
                    <a:pt x="348" y="155"/>
                    <a:pt x="344" y="150"/>
                  </a:cubicBezTo>
                  <a:cubicBezTo>
                    <a:pt x="344" y="150"/>
                    <a:pt x="345" y="150"/>
                    <a:pt x="346" y="149"/>
                  </a:cubicBezTo>
                  <a:cubicBezTo>
                    <a:pt x="349" y="147"/>
                    <a:pt x="350" y="143"/>
                    <a:pt x="351" y="140"/>
                  </a:cubicBezTo>
                  <a:cubicBezTo>
                    <a:pt x="352" y="138"/>
                    <a:pt x="353" y="137"/>
                    <a:pt x="354" y="136"/>
                  </a:cubicBezTo>
                  <a:cubicBezTo>
                    <a:pt x="355" y="135"/>
                    <a:pt x="356" y="133"/>
                    <a:pt x="356" y="132"/>
                  </a:cubicBezTo>
                  <a:cubicBezTo>
                    <a:pt x="356" y="127"/>
                    <a:pt x="356" y="123"/>
                    <a:pt x="356" y="119"/>
                  </a:cubicBezTo>
                  <a:cubicBezTo>
                    <a:pt x="356" y="116"/>
                    <a:pt x="355" y="114"/>
                    <a:pt x="352" y="112"/>
                  </a:cubicBezTo>
                  <a:cubicBezTo>
                    <a:pt x="352" y="114"/>
                    <a:pt x="351" y="115"/>
                    <a:pt x="351" y="117"/>
                  </a:cubicBezTo>
                  <a:cubicBezTo>
                    <a:pt x="350" y="116"/>
                    <a:pt x="349" y="115"/>
                    <a:pt x="347" y="114"/>
                  </a:cubicBezTo>
                  <a:cubicBezTo>
                    <a:pt x="347" y="115"/>
                    <a:pt x="347" y="116"/>
                    <a:pt x="347" y="117"/>
                  </a:cubicBezTo>
                  <a:cubicBezTo>
                    <a:pt x="346" y="121"/>
                    <a:pt x="348" y="124"/>
                    <a:pt x="345" y="127"/>
                  </a:cubicBezTo>
                  <a:cubicBezTo>
                    <a:pt x="344" y="128"/>
                    <a:pt x="346" y="131"/>
                    <a:pt x="346" y="133"/>
                  </a:cubicBezTo>
                  <a:cubicBezTo>
                    <a:pt x="345" y="134"/>
                    <a:pt x="344" y="135"/>
                    <a:pt x="342" y="137"/>
                  </a:cubicBezTo>
                  <a:cubicBezTo>
                    <a:pt x="343" y="138"/>
                    <a:pt x="344" y="138"/>
                    <a:pt x="346" y="139"/>
                  </a:cubicBezTo>
                  <a:cubicBezTo>
                    <a:pt x="338" y="142"/>
                    <a:pt x="339" y="148"/>
                    <a:pt x="340" y="153"/>
                  </a:cubicBezTo>
                  <a:cubicBezTo>
                    <a:pt x="340" y="156"/>
                    <a:pt x="339" y="159"/>
                    <a:pt x="336" y="162"/>
                  </a:cubicBezTo>
                  <a:cubicBezTo>
                    <a:pt x="335" y="162"/>
                    <a:pt x="335" y="164"/>
                    <a:pt x="335" y="165"/>
                  </a:cubicBezTo>
                  <a:cubicBezTo>
                    <a:pt x="335" y="170"/>
                    <a:pt x="335" y="175"/>
                    <a:pt x="335" y="180"/>
                  </a:cubicBezTo>
                  <a:cubicBezTo>
                    <a:pt x="335" y="182"/>
                    <a:pt x="334" y="184"/>
                    <a:pt x="333" y="187"/>
                  </a:cubicBezTo>
                  <a:cubicBezTo>
                    <a:pt x="335" y="188"/>
                    <a:pt x="336" y="191"/>
                    <a:pt x="333" y="193"/>
                  </a:cubicBezTo>
                  <a:cubicBezTo>
                    <a:pt x="333" y="193"/>
                    <a:pt x="333" y="193"/>
                    <a:pt x="333" y="193"/>
                  </a:cubicBezTo>
                  <a:cubicBezTo>
                    <a:pt x="333" y="193"/>
                    <a:pt x="328" y="200"/>
                    <a:pt x="329" y="199"/>
                  </a:cubicBezTo>
                  <a:cubicBezTo>
                    <a:pt x="329" y="202"/>
                    <a:pt x="330" y="204"/>
                    <a:pt x="330" y="206"/>
                  </a:cubicBezTo>
                  <a:cubicBezTo>
                    <a:pt x="330" y="207"/>
                    <a:pt x="330" y="207"/>
                    <a:pt x="330" y="208"/>
                  </a:cubicBezTo>
                  <a:cubicBezTo>
                    <a:pt x="327" y="210"/>
                    <a:pt x="327" y="212"/>
                    <a:pt x="330" y="214"/>
                  </a:cubicBezTo>
                  <a:cubicBezTo>
                    <a:pt x="327" y="218"/>
                    <a:pt x="327" y="220"/>
                    <a:pt x="329" y="223"/>
                  </a:cubicBezTo>
                  <a:cubicBezTo>
                    <a:pt x="329" y="226"/>
                    <a:pt x="328" y="228"/>
                    <a:pt x="328" y="231"/>
                  </a:cubicBezTo>
                  <a:cubicBezTo>
                    <a:pt x="328" y="236"/>
                    <a:pt x="328" y="242"/>
                    <a:pt x="328" y="248"/>
                  </a:cubicBezTo>
                  <a:cubicBezTo>
                    <a:pt x="328" y="249"/>
                    <a:pt x="328" y="250"/>
                    <a:pt x="329" y="251"/>
                  </a:cubicBezTo>
                  <a:cubicBezTo>
                    <a:pt x="329" y="251"/>
                    <a:pt x="329" y="251"/>
                    <a:pt x="330" y="251"/>
                  </a:cubicBezTo>
                  <a:cubicBezTo>
                    <a:pt x="330" y="249"/>
                    <a:pt x="330" y="248"/>
                    <a:pt x="331" y="246"/>
                  </a:cubicBezTo>
                  <a:cubicBezTo>
                    <a:pt x="333" y="248"/>
                    <a:pt x="333" y="249"/>
                    <a:pt x="332" y="251"/>
                  </a:cubicBezTo>
                  <a:cubicBezTo>
                    <a:pt x="330" y="252"/>
                    <a:pt x="330" y="254"/>
                    <a:pt x="332" y="256"/>
                  </a:cubicBezTo>
                  <a:cubicBezTo>
                    <a:pt x="332" y="256"/>
                    <a:pt x="332" y="257"/>
                    <a:pt x="332" y="257"/>
                  </a:cubicBezTo>
                  <a:cubicBezTo>
                    <a:pt x="332" y="258"/>
                    <a:pt x="331" y="258"/>
                    <a:pt x="331" y="258"/>
                  </a:cubicBezTo>
                  <a:cubicBezTo>
                    <a:pt x="328" y="258"/>
                    <a:pt x="328" y="259"/>
                    <a:pt x="328" y="261"/>
                  </a:cubicBezTo>
                  <a:cubicBezTo>
                    <a:pt x="328" y="273"/>
                    <a:pt x="328" y="285"/>
                    <a:pt x="328" y="296"/>
                  </a:cubicBezTo>
                  <a:cubicBezTo>
                    <a:pt x="328" y="298"/>
                    <a:pt x="327" y="299"/>
                    <a:pt x="326" y="301"/>
                  </a:cubicBezTo>
                  <a:cubicBezTo>
                    <a:pt x="326" y="302"/>
                    <a:pt x="326" y="304"/>
                    <a:pt x="326" y="306"/>
                  </a:cubicBezTo>
                  <a:cubicBezTo>
                    <a:pt x="325" y="307"/>
                    <a:pt x="324" y="309"/>
                    <a:pt x="324" y="310"/>
                  </a:cubicBezTo>
                  <a:cubicBezTo>
                    <a:pt x="324" y="311"/>
                    <a:pt x="323" y="312"/>
                    <a:pt x="323" y="313"/>
                  </a:cubicBezTo>
                  <a:cubicBezTo>
                    <a:pt x="323" y="316"/>
                    <a:pt x="323" y="320"/>
                    <a:pt x="323" y="323"/>
                  </a:cubicBezTo>
                  <a:cubicBezTo>
                    <a:pt x="323" y="325"/>
                    <a:pt x="323" y="327"/>
                    <a:pt x="322" y="330"/>
                  </a:cubicBezTo>
                  <a:cubicBezTo>
                    <a:pt x="320" y="331"/>
                    <a:pt x="321" y="335"/>
                    <a:pt x="321" y="338"/>
                  </a:cubicBezTo>
                  <a:cubicBezTo>
                    <a:pt x="321" y="340"/>
                    <a:pt x="320" y="342"/>
                    <a:pt x="319" y="345"/>
                  </a:cubicBezTo>
                  <a:cubicBezTo>
                    <a:pt x="322" y="348"/>
                    <a:pt x="322" y="349"/>
                    <a:pt x="319" y="353"/>
                  </a:cubicBezTo>
                  <a:cubicBezTo>
                    <a:pt x="319" y="353"/>
                    <a:pt x="319" y="354"/>
                    <a:pt x="319" y="354"/>
                  </a:cubicBezTo>
                  <a:cubicBezTo>
                    <a:pt x="318" y="356"/>
                    <a:pt x="317" y="359"/>
                    <a:pt x="317" y="362"/>
                  </a:cubicBezTo>
                  <a:cubicBezTo>
                    <a:pt x="318" y="361"/>
                    <a:pt x="319" y="361"/>
                    <a:pt x="320" y="361"/>
                  </a:cubicBezTo>
                  <a:cubicBezTo>
                    <a:pt x="321" y="361"/>
                    <a:pt x="322" y="360"/>
                    <a:pt x="323" y="360"/>
                  </a:cubicBezTo>
                  <a:cubicBezTo>
                    <a:pt x="322" y="361"/>
                    <a:pt x="322" y="361"/>
                    <a:pt x="321" y="362"/>
                  </a:cubicBezTo>
                  <a:cubicBezTo>
                    <a:pt x="321" y="362"/>
                    <a:pt x="321" y="363"/>
                    <a:pt x="321" y="363"/>
                  </a:cubicBezTo>
                  <a:cubicBezTo>
                    <a:pt x="321" y="363"/>
                    <a:pt x="322" y="364"/>
                    <a:pt x="323" y="364"/>
                  </a:cubicBezTo>
                  <a:cubicBezTo>
                    <a:pt x="325" y="364"/>
                    <a:pt x="328" y="364"/>
                    <a:pt x="331" y="364"/>
                  </a:cubicBezTo>
                  <a:cubicBezTo>
                    <a:pt x="331" y="364"/>
                    <a:pt x="332" y="362"/>
                    <a:pt x="332" y="362"/>
                  </a:cubicBezTo>
                  <a:cubicBezTo>
                    <a:pt x="334" y="362"/>
                    <a:pt x="336" y="363"/>
                    <a:pt x="339" y="363"/>
                  </a:cubicBezTo>
                  <a:cubicBezTo>
                    <a:pt x="340" y="363"/>
                    <a:pt x="341" y="362"/>
                    <a:pt x="342" y="362"/>
                  </a:cubicBezTo>
                  <a:cubicBezTo>
                    <a:pt x="344" y="361"/>
                    <a:pt x="344" y="361"/>
                    <a:pt x="344" y="359"/>
                  </a:cubicBezTo>
                  <a:cubicBezTo>
                    <a:pt x="345" y="357"/>
                    <a:pt x="347" y="356"/>
                    <a:pt x="348" y="357"/>
                  </a:cubicBezTo>
                  <a:cubicBezTo>
                    <a:pt x="349" y="358"/>
                    <a:pt x="350" y="359"/>
                    <a:pt x="350" y="359"/>
                  </a:cubicBezTo>
                  <a:cubicBezTo>
                    <a:pt x="357" y="352"/>
                    <a:pt x="357" y="352"/>
                    <a:pt x="366" y="352"/>
                  </a:cubicBezTo>
                  <a:cubicBezTo>
                    <a:pt x="368" y="352"/>
                    <a:pt x="369" y="353"/>
                    <a:pt x="371" y="354"/>
                  </a:cubicBezTo>
                  <a:cubicBezTo>
                    <a:pt x="372" y="354"/>
                    <a:pt x="373" y="354"/>
                    <a:pt x="375" y="354"/>
                  </a:cubicBezTo>
                  <a:cubicBezTo>
                    <a:pt x="376" y="353"/>
                    <a:pt x="377" y="352"/>
                    <a:pt x="378" y="352"/>
                  </a:cubicBezTo>
                  <a:cubicBezTo>
                    <a:pt x="380" y="352"/>
                    <a:pt x="381" y="352"/>
                    <a:pt x="383" y="350"/>
                  </a:cubicBezTo>
                  <a:cubicBezTo>
                    <a:pt x="386" y="346"/>
                    <a:pt x="387" y="347"/>
                    <a:pt x="390" y="349"/>
                  </a:cubicBezTo>
                  <a:cubicBezTo>
                    <a:pt x="392" y="348"/>
                    <a:pt x="394" y="348"/>
                    <a:pt x="396" y="347"/>
                  </a:cubicBezTo>
                  <a:cubicBezTo>
                    <a:pt x="400" y="347"/>
                    <a:pt x="404" y="349"/>
                    <a:pt x="407" y="344"/>
                  </a:cubicBezTo>
                  <a:cubicBezTo>
                    <a:pt x="408" y="346"/>
                    <a:pt x="408" y="347"/>
                    <a:pt x="408" y="347"/>
                  </a:cubicBezTo>
                  <a:cubicBezTo>
                    <a:pt x="410" y="346"/>
                    <a:pt x="412" y="345"/>
                    <a:pt x="413" y="345"/>
                  </a:cubicBezTo>
                  <a:cubicBezTo>
                    <a:pt x="416" y="345"/>
                    <a:pt x="419" y="346"/>
                    <a:pt x="421" y="343"/>
                  </a:cubicBezTo>
                  <a:cubicBezTo>
                    <a:pt x="421" y="343"/>
                    <a:pt x="422" y="343"/>
                    <a:pt x="423" y="343"/>
                  </a:cubicBezTo>
                  <a:cubicBezTo>
                    <a:pt x="425" y="343"/>
                    <a:pt x="428" y="344"/>
                    <a:pt x="430" y="341"/>
                  </a:cubicBezTo>
                  <a:cubicBezTo>
                    <a:pt x="430" y="340"/>
                    <a:pt x="432" y="341"/>
                    <a:pt x="433" y="340"/>
                  </a:cubicBezTo>
                  <a:cubicBezTo>
                    <a:pt x="434" y="340"/>
                    <a:pt x="435" y="341"/>
                    <a:pt x="435" y="340"/>
                  </a:cubicBezTo>
                  <a:cubicBezTo>
                    <a:pt x="437" y="337"/>
                    <a:pt x="440" y="338"/>
                    <a:pt x="443" y="338"/>
                  </a:cubicBezTo>
                  <a:cubicBezTo>
                    <a:pt x="443" y="338"/>
                    <a:pt x="444" y="338"/>
                    <a:pt x="445" y="337"/>
                  </a:cubicBezTo>
                  <a:cubicBezTo>
                    <a:pt x="447" y="337"/>
                    <a:pt x="448" y="336"/>
                    <a:pt x="450" y="336"/>
                  </a:cubicBezTo>
                  <a:cubicBezTo>
                    <a:pt x="451" y="335"/>
                    <a:pt x="452" y="335"/>
                    <a:pt x="453" y="334"/>
                  </a:cubicBezTo>
                  <a:cubicBezTo>
                    <a:pt x="453" y="334"/>
                    <a:pt x="454" y="334"/>
                    <a:pt x="455" y="333"/>
                  </a:cubicBezTo>
                  <a:cubicBezTo>
                    <a:pt x="457" y="333"/>
                    <a:pt x="459" y="332"/>
                    <a:pt x="461" y="332"/>
                  </a:cubicBezTo>
                  <a:cubicBezTo>
                    <a:pt x="463" y="332"/>
                    <a:pt x="465" y="334"/>
                    <a:pt x="466" y="333"/>
                  </a:cubicBezTo>
                  <a:cubicBezTo>
                    <a:pt x="468" y="331"/>
                    <a:pt x="469" y="331"/>
                    <a:pt x="472" y="331"/>
                  </a:cubicBezTo>
                  <a:cubicBezTo>
                    <a:pt x="472" y="331"/>
                    <a:pt x="473" y="330"/>
                    <a:pt x="474" y="330"/>
                  </a:cubicBezTo>
                  <a:cubicBezTo>
                    <a:pt x="477" y="329"/>
                    <a:pt x="479" y="326"/>
                    <a:pt x="483" y="326"/>
                  </a:cubicBezTo>
                  <a:cubicBezTo>
                    <a:pt x="485" y="326"/>
                    <a:pt x="486" y="326"/>
                    <a:pt x="488" y="326"/>
                  </a:cubicBezTo>
                  <a:cubicBezTo>
                    <a:pt x="489" y="325"/>
                    <a:pt x="490" y="324"/>
                    <a:pt x="492" y="324"/>
                  </a:cubicBezTo>
                  <a:cubicBezTo>
                    <a:pt x="494" y="324"/>
                    <a:pt x="497" y="324"/>
                    <a:pt x="499" y="324"/>
                  </a:cubicBezTo>
                  <a:cubicBezTo>
                    <a:pt x="502" y="323"/>
                    <a:pt x="505" y="320"/>
                    <a:pt x="508" y="319"/>
                  </a:cubicBezTo>
                  <a:cubicBezTo>
                    <a:pt x="512" y="319"/>
                    <a:pt x="515" y="319"/>
                    <a:pt x="518" y="317"/>
                  </a:cubicBezTo>
                  <a:cubicBezTo>
                    <a:pt x="520" y="315"/>
                    <a:pt x="523" y="314"/>
                    <a:pt x="526" y="313"/>
                  </a:cubicBezTo>
                  <a:cubicBezTo>
                    <a:pt x="529" y="312"/>
                    <a:pt x="532" y="311"/>
                    <a:pt x="535" y="310"/>
                  </a:cubicBezTo>
                  <a:cubicBezTo>
                    <a:pt x="536" y="309"/>
                    <a:pt x="537" y="309"/>
                    <a:pt x="537" y="308"/>
                  </a:cubicBezTo>
                  <a:cubicBezTo>
                    <a:pt x="537" y="305"/>
                    <a:pt x="539" y="305"/>
                    <a:pt x="541" y="305"/>
                  </a:cubicBezTo>
                  <a:cubicBezTo>
                    <a:pt x="543" y="305"/>
                    <a:pt x="545" y="305"/>
                    <a:pt x="547" y="304"/>
                  </a:cubicBezTo>
                  <a:cubicBezTo>
                    <a:pt x="550" y="303"/>
                    <a:pt x="553" y="302"/>
                    <a:pt x="557" y="300"/>
                  </a:cubicBezTo>
                  <a:cubicBezTo>
                    <a:pt x="560" y="299"/>
                    <a:pt x="564" y="299"/>
                    <a:pt x="567" y="298"/>
                  </a:cubicBezTo>
                  <a:cubicBezTo>
                    <a:pt x="568" y="298"/>
                    <a:pt x="568" y="297"/>
                    <a:pt x="568" y="297"/>
                  </a:cubicBezTo>
                  <a:cubicBezTo>
                    <a:pt x="569" y="296"/>
                    <a:pt x="570" y="296"/>
                    <a:pt x="570" y="296"/>
                  </a:cubicBezTo>
                  <a:cubicBezTo>
                    <a:pt x="572" y="295"/>
                    <a:pt x="574" y="295"/>
                    <a:pt x="577" y="294"/>
                  </a:cubicBezTo>
                  <a:cubicBezTo>
                    <a:pt x="577" y="294"/>
                    <a:pt x="578" y="295"/>
                    <a:pt x="579" y="296"/>
                  </a:cubicBezTo>
                  <a:cubicBezTo>
                    <a:pt x="582" y="298"/>
                    <a:pt x="585" y="300"/>
                    <a:pt x="588" y="303"/>
                  </a:cubicBezTo>
                  <a:cubicBezTo>
                    <a:pt x="590" y="304"/>
                    <a:pt x="591" y="306"/>
                    <a:pt x="594" y="305"/>
                  </a:cubicBezTo>
                  <a:cubicBezTo>
                    <a:pt x="596" y="305"/>
                    <a:pt x="596" y="306"/>
                    <a:pt x="596" y="308"/>
                  </a:cubicBezTo>
                  <a:cubicBezTo>
                    <a:pt x="596" y="311"/>
                    <a:pt x="596" y="313"/>
                    <a:pt x="596" y="316"/>
                  </a:cubicBezTo>
                  <a:cubicBezTo>
                    <a:pt x="596" y="317"/>
                    <a:pt x="596" y="318"/>
                    <a:pt x="597" y="318"/>
                  </a:cubicBezTo>
                  <a:cubicBezTo>
                    <a:pt x="600" y="321"/>
                    <a:pt x="604" y="324"/>
                    <a:pt x="608" y="326"/>
                  </a:cubicBezTo>
                  <a:cubicBezTo>
                    <a:pt x="609" y="327"/>
                    <a:pt x="611" y="328"/>
                    <a:pt x="613" y="329"/>
                  </a:cubicBezTo>
                  <a:cubicBezTo>
                    <a:pt x="613" y="330"/>
                    <a:pt x="612" y="330"/>
                    <a:pt x="612" y="330"/>
                  </a:cubicBezTo>
                  <a:cubicBezTo>
                    <a:pt x="611" y="332"/>
                    <a:pt x="610" y="334"/>
                    <a:pt x="611" y="335"/>
                  </a:cubicBezTo>
                  <a:cubicBezTo>
                    <a:pt x="613" y="339"/>
                    <a:pt x="616" y="343"/>
                    <a:pt x="620" y="346"/>
                  </a:cubicBezTo>
                  <a:cubicBezTo>
                    <a:pt x="621" y="347"/>
                    <a:pt x="621" y="347"/>
                    <a:pt x="622" y="347"/>
                  </a:cubicBezTo>
                  <a:cubicBezTo>
                    <a:pt x="625" y="348"/>
                    <a:pt x="627" y="350"/>
                    <a:pt x="627" y="353"/>
                  </a:cubicBezTo>
                  <a:cubicBezTo>
                    <a:pt x="627" y="354"/>
                    <a:pt x="627" y="356"/>
                    <a:pt x="627" y="356"/>
                  </a:cubicBezTo>
                  <a:cubicBezTo>
                    <a:pt x="631" y="359"/>
                    <a:pt x="633" y="363"/>
                    <a:pt x="636" y="367"/>
                  </a:cubicBezTo>
                  <a:cubicBezTo>
                    <a:pt x="638" y="369"/>
                    <a:pt x="641" y="370"/>
                    <a:pt x="643" y="372"/>
                  </a:cubicBezTo>
                  <a:cubicBezTo>
                    <a:pt x="644" y="373"/>
                    <a:pt x="646" y="373"/>
                    <a:pt x="647" y="373"/>
                  </a:cubicBezTo>
                  <a:cubicBezTo>
                    <a:pt x="650" y="373"/>
                    <a:pt x="651" y="374"/>
                    <a:pt x="651" y="377"/>
                  </a:cubicBezTo>
                  <a:cubicBezTo>
                    <a:pt x="650" y="381"/>
                    <a:pt x="651" y="383"/>
                    <a:pt x="654" y="385"/>
                  </a:cubicBezTo>
                  <a:cubicBezTo>
                    <a:pt x="654" y="386"/>
                    <a:pt x="655" y="386"/>
                    <a:pt x="655" y="387"/>
                  </a:cubicBezTo>
                  <a:cubicBezTo>
                    <a:pt x="655" y="390"/>
                    <a:pt x="657" y="390"/>
                    <a:pt x="659" y="390"/>
                  </a:cubicBezTo>
                  <a:cubicBezTo>
                    <a:pt x="662" y="389"/>
                    <a:pt x="664" y="390"/>
                    <a:pt x="666" y="393"/>
                  </a:cubicBezTo>
                  <a:cubicBezTo>
                    <a:pt x="668" y="395"/>
                    <a:pt x="670" y="396"/>
                    <a:pt x="672" y="393"/>
                  </a:cubicBezTo>
                  <a:cubicBezTo>
                    <a:pt x="673" y="392"/>
                    <a:pt x="675" y="393"/>
                    <a:pt x="676" y="393"/>
                  </a:cubicBezTo>
                  <a:cubicBezTo>
                    <a:pt x="676" y="394"/>
                    <a:pt x="676" y="396"/>
                    <a:pt x="676" y="397"/>
                  </a:cubicBezTo>
                  <a:cubicBezTo>
                    <a:pt x="675" y="398"/>
                    <a:pt x="673" y="398"/>
                    <a:pt x="673" y="400"/>
                  </a:cubicBezTo>
                  <a:cubicBezTo>
                    <a:pt x="672" y="401"/>
                    <a:pt x="672" y="403"/>
                    <a:pt x="672" y="403"/>
                  </a:cubicBezTo>
                  <a:cubicBezTo>
                    <a:pt x="676" y="407"/>
                    <a:pt x="680" y="411"/>
                    <a:pt x="686" y="411"/>
                  </a:cubicBezTo>
                  <a:cubicBezTo>
                    <a:pt x="693" y="411"/>
                    <a:pt x="693" y="411"/>
                    <a:pt x="693" y="418"/>
                  </a:cubicBezTo>
                  <a:cubicBezTo>
                    <a:pt x="693" y="419"/>
                    <a:pt x="694" y="420"/>
                    <a:pt x="695" y="420"/>
                  </a:cubicBezTo>
                  <a:cubicBezTo>
                    <a:pt x="698" y="420"/>
                    <a:pt x="698" y="422"/>
                    <a:pt x="698" y="424"/>
                  </a:cubicBezTo>
                  <a:cubicBezTo>
                    <a:pt x="698" y="425"/>
                    <a:pt x="698" y="427"/>
                    <a:pt x="699" y="427"/>
                  </a:cubicBezTo>
                  <a:cubicBezTo>
                    <a:pt x="703" y="429"/>
                    <a:pt x="707" y="432"/>
                    <a:pt x="710" y="435"/>
                  </a:cubicBezTo>
                  <a:cubicBezTo>
                    <a:pt x="712" y="436"/>
                    <a:pt x="714" y="437"/>
                    <a:pt x="717" y="437"/>
                  </a:cubicBezTo>
                  <a:cubicBezTo>
                    <a:pt x="719" y="437"/>
                    <a:pt x="721" y="437"/>
                    <a:pt x="722" y="437"/>
                  </a:cubicBezTo>
                  <a:cubicBezTo>
                    <a:pt x="725" y="437"/>
                    <a:pt x="727" y="436"/>
                    <a:pt x="730" y="436"/>
                  </a:cubicBezTo>
                  <a:cubicBezTo>
                    <a:pt x="731" y="436"/>
                    <a:pt x="732" y="437"/>
                    <a:pt x="733" y="438"/>
                  </a:cubicBezTo>
                  <a:cubicBezTo>
                    <a:pt x="732" y="440"/>
                    <a:pt x="730" y="441"/>
                    <a:pt x="728" y="442"/>
                  </a:cubicBezTo>
                  <a:cubicBezTo>
                    <a:pt x="726" y="442"/>
                    <a:pt x="726" y="443"/>
                    <a:pt x="726" y="445"/>
                  </a:cubicBezTo>
                  <a:cubicBezTo>
                    <a:pt x="726" y="446"/>
                    <a:pt x="726" y="448"/>
                    <a:pt x="725" y="448"/>
                  </a:cubicBezTo>
                  <a:cubicBezTo>
                    <a:pt x="721" y="449"/>
                    <a:pt x="718" y="453"/>
                    <a:pt x="714" y="451"/>
                  </a:cubicBezTo>
                  <a:cubicBezTo>
                    <a:pt x="710" y="450"/>
                    <a:pt x="707" y="453"/>
                    <a:pt x="703" y="454"/>
                  </a:cubicBezTo>
                  <a:cubicBezTo>
                    <a:pt x="701" y="455"/>
                    <a:pt x="699" y="457"/>
                    <a:pt x="696" y="458"/>
                  </a:cubicBezTo>
                  <a:cubicBezTo>
                    <a:pt x="690" y="460"/>
                    <a:pt x="688" y="466"/>
                    <a:pt x="684" y="469"/>
                  </a:cubicBezTo>
                  <a:cubicBezTo>
                    <a:pt x="685" y="470"/>
                    <a:pt x="686" y="470"/>
                    <a:pt x="686" y="470"/>
                  </a:cubicBezTo>
                  <a:cubicBezTo>
                    <a:pt x="705" y="470"/>
                    <a:pt x="723" y="470"/>
                    <a:pt x="741" y="470"/>
                  </a:cubicBezTo>
                  <a:cubicBezTo>
                    <a:pt x="744" y="470"/>
                    <a:pt x="748" y="471"/>
                    <a:pt x="751" y="468"/>
                  </a:cubicBezTo>
                  <a:cubicBezTo>
                    <a:pt x="751" y="468"/>
                    <a:pt x="751" y="468"/>
                    <a:pt x="752" y="468"/>
                  </a:cubicBezTo>
                  <a:cubicBezTo>
                    <a:pt x="752" y="471"/>
                    <a:pt x="752" y="474"/>
                    <a:pt x="752" y="477"/>
                  </a:cubicBezTo>
                  <a:cubicBezTo>
                    <a:pt x="501" y="477"/>
                    <a:pt x="251" y="477"/>
                    <a:pt x="1" y="477"/>
                  </a:cubicBezTo>
                  <a:cubicBezTo>
                    <a:pt x="1" y="475"/>
                    <a:pt x="1" y="473"/>
                    <a:pt x="1" y="470"/>
                  </a:cubicBezTo>
                  <a:cubicBezTo>
                    <a:pt x="5" y="470"/>
                    <a:pt x="8" y="470"/>
                    <a:pt x="12" y="470"/>
                  </a:cubicBezTo>
                  <a:cubicBezTo>
                    <a:pt x="9" y="465"/>
                    <a:pt x="7" y="464"/>
                    <a:pt x="1" y="462"/>
                  </a:cubicBezTo>
                  <a:cubicBezTo>
                    <a:pt x="1" y="459"/>
                    <a:pt x="0" y="456"/>
                    <a:pt x="1" y="453"/>
                  </a:cubicBezTo>
                  <a:cubicBezTo>
                    <a:pt x="1" y="452"/>
                    <a:pt x="1" y="452"/>
                    <a:pt x="1" y="451"/>
                  </a:cubicBezTo>
                  <a:cubicBezTo>
                    <a:pt x="3" y="450"/>
                    <a:pt x="4" y="448"/>
                    <a:pt x="6" y="447"/>
                  </a:cubicBezTo>
                  <a:cubicBezTo>
                    <a:pt x="7" y="446"/>
                    <a:pt x="9" y="444"/>
                    <a:pt x="10" y="444"/>
                  </a:cubicBezTo>
                  <a:cubicBezTo>
                    <a:pt x="13" y="444"/>
                    <a:pt x="16" y="444"/>
                    <a:pt x="19" y="444"/>
                  </a:cubicBezTo>
                  <a:cubicBezTo>
                    <a:pt x="21" y="444"/>
                    <a:pt x="24" y="447"/>
                    <a:pt x="24" y="449"/>
                  </a:cubicBezTo>
                  <a:cubicBezTo>
                    <a:pt x="25" y="455"/>
                    <a:pt x="22" y="462"/>
                    <a:pt x="26" y="467"/>
                  </a:cubicBezTo>
                  <a:cubicBezTo>
                    <a:pt x="27" y="469"/>
                    <a:pt x="28" y="470"/>
                    <a:pt x="30" y="470"/>
                  </a:cubicBezTo>
                  <a:cubicBezTo>
                    <a:pt x="36" y="470"/>
                    <a:pt x="43" y="470"/>
                    <a:pt x="50" y="470"/>
                  </a:cubicBezTo>
                  <a:cubicBezTo>
                    <a:pt x="51" y="470"/>
                    <a:pt x="51" y="470"/>
                    <a:pt x="51" y="470"/>
                  </a:cubicBezTo>
                  <a:cubicBezTo>
                    <a:pt x="51" y="467"/>
                    <a:pt x="50" y="465"/>
                    <a:pt x="50" y="463"/>
                  </a:cubicBezTo>
                  <a:cubicBezTo>
                    <a:pt x="50" y="460"/>
                    <a:pt x="50" y="457"/>
                    <a:pt x="50" y="454"/>
                  </a:cubicBezTo>
                  <a:cubicBezTo>
                    <a:pt x="50" y="451"/>
                    <a:pt x="49" y="449"/>
                    <a:pt x="47" y="446"/>
                  </a:cubicBezTo>
                  <a:cubicBezTo>
                    <a:pt x="42" y="442"/>
                    <a:pt x="38" y="438"/>
                    <a:pt x="31" y="439"/>
                  </a:cubicBezTo>
                  <a:cubicBezTo>
                    <a:pt x="30" y="440"/>
                    <a:pt x="30" y="439"/>
                    <a:pt x="29" y="439"/>
                  </a:cubicBezTo>
                  <a:cubicBezTo>
                    <a:pt x="28" y="438"/>
                    <a:pt x="26" y="437"/>
                    <a:pt x="25" y="437"/>
                  </a:cubicBezTo>
                  <a:cubicBezTo>
                    <a:pt x="23" y="437"/>
                    <a:pt x="21" y="437"/>
                    <a:pt x="20" y="437"/>
                  </a:cubicBezTo>
                  <a:cubicBezTo>
                    <a:pt x="19" y="437"/>
                    <a:pt x="18" y="437"/>
                    <a:pt x="17" y="436"/>
                  </a:cubicBezTo>
                  <a:cubicBezTo>
                    <a:pt x="18" y="436"/>
                    <a:pt x="18" y="435"/>
                    <a:pt x="18" y="434"/>
                  </a:cubicBezTo>
                  <a:cubicBezTo>
                    <a:pt x="20" y="432"/>
                    <a:pt x="24" y="431"/>
                    <a:pt x="24" y="426"/>
                  </a:cubicBezTo>
                  <a:cubicBezTo>
                    <a:pt x="24" y="426"/>
                    <a:pt x="26" y="425"/>
                    <a:pt x="27" y="425"/>
                  </a:cubicBezTo>
                  <a:cubicBezTo>
                    <a:pt x="29" y="426"/>
                    <a:pt x="31" y="427"/>
                    <a:pt x="33" y="428"/>
                  </a:cubicBezTo>
                  <a:cubicBezTo>
                    <a:pt x="34" y="429"/>
                    <a:pt x="33" y="431"/>
                    <a:pt x="34" y="432"/>
                  </a:cubicBezTo>
                  <a:cubicBezTo>
                    <a:pt x="35" y="434"/>
                    <a:pt x="36" y="436"/>
                    <a:pt x="38" y="437"/>
                  </a:cubicBezTo>
                  <a:cubicBezTo>
                    <a:pt x="40" y="438"/>
                    <a:pt x="40" y="435"/>
                    <a:pt x="41" y="434"/>
                  </a:cubicBezTo>
                  <a:cubicBezTo>
                    <a:pt x="41" y="433"/>
                    <a:pt x="41" y="433"/>
                    <a:pt x="42" y="433"/>
                  </a:cubicBezTo>
                  <a:cubicBezTo>
                    <a:pt x="42" y="432"/>
                    <a:pt x="43" y="433"/>
                    <a:pt x="43" y="434"/>
                  </a:cubicBezTo>
                  <a:cubicBezTo>
                    <a:pt x="43" y="434"/>
                    <a:pt x="43" y="435"/>
                    <a:pt x="43" y="436"/>
                  </a:cubicBezTo>
                  <a:cubicBezTo>
                    <a:pt x="43" y="439"/>
                    <a:pt x="42" y="442"/>
                    <a:pt x="47" y="442"/>
                  </a:cubicBezTo>
                  <a:cubicBezTo>
                    <a:pt x="47" y="442"/>
                    <a:pt x="47" y="443"/>
                    <a:pt x="48" y="443"/>
                  </a:cubicBezTo>
                  <a:cubicBezTo>
                    <a:pt x="49" y="444"/>
                    <a:pt x="50" y="446"/>
                    <a:pt x="51" y="446"/>
                  </a:cubicBezTo>
                  <a:cubicBezTo>
                    <a:pt x="55" y="446"/>
                    <a:pt x="55" y="449"/>
                    <a:pt x="55" y="451"/>
                  </a:cubicBezTo>
                  <a:cubicBezTo>
                    <a:pt x="55" y="453"/>
                    <a:pt x="55" y="455"/>
                    <a:pt x="55" y="458"/>
                  </a:cubicBezTo>
                  <a:cubicBezTo>
                    <a:pt x="55" y="459"/>
                    <a:pt x="55" y="459"/>
                    <a:pt x="55" y="460"/>
                  </a:cubicBezTo>
                  <a:cubicBezTo>
                    <a:pt x="56" y="462"/>
                    <a:pt x="57" y="463"/>
                    <a:pt x="57" y="464"/>
                  </a:cubicBezTo>
                  <a:cubicBezTo>
                    <a:pt x="57" y="467"/>
                    <a:pt x="60" y="470"/>
                    <a:pt x="63" y="470"/>
                  </a:cubicBezTo>
                  <a:cubicBezTo>
                    <a:pt x="67" y="470"/>
                    <a:pt x="71" y="470"/>
                    <a:pt x="75" y="470"/>
                  </a:cubicBezTo>
                  <a:cubicBezTo>
                    <a:pt x="78" y="470"/>
                    <a:pt x="78" y="469"/>
                    <a:pt x="78" y="467"/>
                  </a:cubicBezTo>
                  <a:cubicBezTo>
                    <a:pt x="78" y="465"/>
                    <a:pt x="78" y="463"/>
                    <a:pt x="78" y="462"/>
                  </a:cubicBezTo>
                  <a:cubicBezTo>
                    <a:pt x="78" y="460"/>
                    <a:pt x="78" y="458"/>
                    <a:pt x="81" y="458"/>
                  </a:cubicBezTo>
                  <a:cubicBezTo>
                    <a:pt x="83" y="458"/>
                    <a:pt x="83" y="460"/>
                    <a:pt x="83" y="461"/>
                  </a:cubicBezTo>
                  <a:cubicBezTo>
                    <a:pt x="83" y="462"/>
                    <a:pt x="83" y="463"/>
                    <a:pt x="83" y="463"/>
                  </a:cubicBezTo>
                  <a:cubicBezTo>
                    <a:pt x="84" y="464"/>
                    <a:pt x="85" y="465"/>
                    <a:pt x="85" y="465"/>
                  </a:cubicBezTo>
                  <a:cubicBezTo>
                    <a:pt x="86" y="465"/>
                    <a:pt x="87" y="464"/>
                    <a:pt x="88" y="463"/>
                  </a:cubicBezTo>
                  <a:cubicBezTo>
                    <a:pt x="88" y="463"/>
                    <a:pt x="88" y="462"/>
                    <a:pt x="88" y="461"/>
                  </a:cubicBezTo>
                  <a:cubicBezTo>
                    <a:pt x="87" y="459"/>
                    <a:pt x="88" y="458"/>
                    <a:pt x="91" y="458"/>
                  </a:cubicBezTo>
                  <a:cubicBezTo>
                    <a:pt x="91" y="458"/>
                    <a:pt x="92" y="458"/>
                    <a:pt x="93" y="458"/>
                  </a:cubicBezTo>
                  <a:cubicBezTo>
                    <a:pt x="96" y="459"/>
                    <a:pt x="98" y="457"/>
                    <a:pt x="97" y="454"/>
                  </a:cubicBezTo>
                  <a:cubicBezTo>
                    <a:pt x="96" y="450"/>
                    <a:pt x="98" y="446"/>
                    <a:pt x="101" y="443"/>
                  </a:cubicBezTo>
                  <a:cubicBezTo>
                    <a:pt x="105" y="440"/>
                    <a:pt x="105" y="440"/>
                    <a:pt x="102" y="436"/>
                  </a:cubicBezTo>
                  <a:cubicBezTo>
                    <a:pt x="103" y="435"/>
                    <a:pt x="104" y="433"/>
                    <a:pt x="106" y="432"/>
                  </a:cubicBezTo>
                  <a:cubicBezTo>
                    <a:pt x="107" y="431"/>
                    <a:pt x="109" y="431"/>
                    <a:pt x="110" y="430"/>
                  </a:cubicBezTo>
                  <a:cubicBezTo>
                    <a:pt x="111" y="429"/>
                    <a:pt x="111" y="428"/>
                    <a:pt x="111" y="427"/>
                  </a:cubicBezTo>
                  <a:cubicBezTo>
                    <a:pt x="111" y="426"/>
                    <a:pt x="110" y="426"/>
                    <a:pt x="109" y="425"/>
                  </a:cubicBezTo>
                  <a:cubicBezTo>
                    <a:pt x="108" y="425"/>
                    <a:pt x="107" y="425"/>
                    <a:pt x="107" y="425"/>
                  </a:cubicBezTo>
                  <a:cubicBezTo>
                    <a:pt x="107" y="424"/>
                    <a:pt x="108" y="423"/>
                    <a:pt x="108" y="423"/>
                  </a:cubicBezTo>
                  <a:cubicBezTo>
                    <a:pt x="108" y="421"/>
                    <a:pt x="109" y="418"/>
                    <a:pt x="108" y="417"/>
                  </a:cubicBezTo>
                  <a:cubicBezTo>
                    <a:pt x="107" y="415"/>
                    <a:pt x="105" y="416"/>
                    <a:pt x="104" y="418"/>
                  </a:cubicBezTo>
                  <a:cubicBezTo>
                    <a:pt x="104" y="418"/>
                    <a:pt x="103" y="418"/>
                    <a:pt x="103" y="418"/>
                  </a:cubicBezTo>
                  <a:cubicBezTo>
                    <a:pt x="99" y="416"/>
                    <a:pt x="96" y="413"/>
                    <a:pt x="92" y="413"/>
                  </a:cubicBezTo>
                  <a:cubicBezTo>
                    <a:pt x="90" y="414"/>
                    <a:pt x="88" y="412"/>
                    <a:pt x="87" y="411"/>
                  </a:cubicBezTo>
                  <a:cubicBezTo>
                    <a:pt x="86" y="411"/>
                    <a:pt x="86" y="410"/>
                    <a:pt x="86" y="409"/>
                  </a:cubicBezTo>
                  <a:cubicBezTo>
                    <a:pt x="86" y="409"/>
                    <a:pt x="87" y="409"/>
                    <a:pt x="88" y="409"/>
                  </a:cubicBezTo>
                  <a:cubicBezTo>
                    <a:pt x="92" y="409"/>
                    <a:pt x="97" y="409"/>
                    <a:pt x="101" y="409"/>
                  </a:cubicBezTo>
                  <a:cubicBezTo>
                    <a:pt x="102" y="409"/>
                    <a:pt x="103" y="409"/>
                    <a:pt x="104" y="409"/>
                  </a:cubicBezTo>
                  <a:cubicBezTo>
                    <a:pt x="105" y="412"/>
                    <a:pt x="107" y="411"/>
                    <a:pt x="109" y="411"/>
                  </a:cubicBezTo>
                  <a:cubicBezTo>
                    <a:pt x="114" y="410"/>
                    <a:pt x="115" y="414"/>
                    <a:pt x="118" y="417"/>
                  </a:cubicBezTo>
                  <a:cubicBezTo>
                    <a:pt x="120" y="418"/>
                    <a:pt x="118" y="420"/>
                    <a:pt x="116" y="422"/>
                  </a:cubicBezTo>
                  <a:cubicBezTo>
                    <a:pt x="116" y="422"/>
                    <a:pt x="116" y="422"/>
                    <a:pt x="116" y="422"/>
                  </a:cubicBezTo>
                  <a:cubicBezTo>
                    <a:pt x="114" y="426"/>
                    <a:pt x="113" y="430"/>
                    <a:pt x="111" y="434"/>
                  </a:cubicBezTo>
                  <a:cubicBezTo>
                    <a:pt x="108" y="438"/>
                    <a:pt x="106" y="443"/>
                    <a:pt x="106" y="448"/>
                  </a:cubicBezTo>
                  <a:cubicBezTo>
                    <a:pt x="107" y="449"/>
                    <a:pt x="106" y="450"/>
                    <a:pt x="105" y="451"/>
                  </a:cubicBezTo>
                  <a:cubicBezTo>
                    <a:pt x="105" y="452"/>
                    <a:pt x="104" y="453"/>
                    <a:pt x="104" y="455"/>
                  </a:cubicBezTo>
                  <a:cubicBezTo>
                    <a:pt x="104" y="457"/>
                    <a:pt x="104" y="459"/>
                    <a:pt x="104" y="461"/>
                  </a:cubicBezTo>
                  <a:cubicBezTo>
                    <a:pt x="104" y="466"/>
                    <a:pt x="106" y="468"/>
                    <a:pt x="111" y="468"/>
                  </a:cubicBezTo>
                  <a:cubicBezTo>
                    <a:pt x="115" y="468"/>
                    <a:pt x="118" y="467"/>
                    <a:pt x="122" y="468"/>
                  </a:cubicBezTo>
                  <a:cubicBezTo>
                    <a:pt x="123" y="468"/>
                    <a:pt x="124" y="469"/>
                    <a:pt x="125" y="469"/>
                  </a:cubicBezTo>
                  <a:cubicBezTo>
                    <a:pt x="127" y="469"/>
                    <a:pt x="129" y="470"/>
                    <a:pt x="131" y="470"/>
                  </a:cubicBezTo>
                  <a:cubicBezTo>
                    <a:pt x="132" y="470"/>
                    <a:pt x="132" y="467"/>
                    <a:pt x="132" y="466"/>
                  </a:cubicBezTo>
                  <a:cubicBezTo>
                    <a:pt x="132" y="466"/>
                    <a:pt x="132" y="465"/>
                    <a:pt x="132" y="464"/>
                  </a:cubicBezTo>
                  <a:cubicBezTo>
                    <a:pt x="133" y="464"/>
                    <a:pt x="134" y="463"/>
                    <a:pt x="134" y="464"/>
                  </a:cubicBezTo>
                  <a:cubicBezTo>
                    <a:pt x="137" y="465"/>
                    <a:pt x="140" y="467"/>
                    <a:pt x="142" y="469"/>
                  </a:cubicBezTo>
                  <a:cubicBezTo>
                    <a:pt x="144" y="471"/>
                    <a:pt x="148" y="470"/>
                    <a:pt x="149" y="468"/>
                  </a:cubicBezTo>
                  <a:cubicBezTo>
                    <a:pt x="150" y="465"/>
                    <a:pt x="151" y="463"/>
                    <a:pt x="153" y="460"/>
                  </a:cubicBezTo>
                  <a:cubicBezTo>
                    <a:pt x="154" y="458"/>
                    <a:pt x="154" y="457"/>
                    <a:pt x="151" y="456"/>
                  </a:cubicBezTo>
                  <a:cubicBezTo>
                    <a:pt x="150" y="456"/>
                    <a:pt x="149" y="454"/>
                    <a:pt x="149" y="454"/>
                  </a:cubicBezTo>
                  <a:cubicBezTo>
                    <a:pt x="148" y="452"/>
                    <a:pt x="150" y="451"/>
                    <a:pt x="151" y="451"/>
                  </a:cubicBezTo>
                  <a:cubicBezTo>
                    <a:pt x="152" y="451"/>
                    <a:pt x="153" y="450"/>
                    <a:pt x="153" y="449"/>
                  </a:cubicBezTo>
                  <a:cubicBezTo>
                    <a:pt x="153" y="448"/>
                    <a:pt x="152" y="447"/>
                    <a:pt x="151" y="447"/>
                  </a:cubicBezTo>
                  <a:cubicBezTo>
                    <a:pt x="151" y="446"/>
                    <a:pt x="150" y="446"/>
                    <a:pt x="149" y="446"/>
                  </a:cubicBezTo>
                  <a:cubicBezTo>
                    <a:pt x="150" y="445"/>
                    <a:pt x="150" y="444"/>
                    <a:pt x="150" y="444"/>
                  </a:cubicBezTo>
                  <a:cubicBezTo>
                    <a:pt x="151" y="443"/>
                    <a:pt x="151" y="442"/>
                    <a:pt x="151" y="441"/>
                  </a:cubicBezTo>
                  <a:cubicBezTo>
                    <a:pt x="151" y="440"/>
                    <a:pt x="149" y="440"/>
                    <a:pt x="148" y="440"/>
                  </a:cubicBezTo>
                  <a:cubicBezTo>
                    <a:pt x="148" y="439"/>
                    <a:pt x="146" y="440"/>
                    <a:pt x="145" y="439"/>
                  </a:cubicBezTo>
                  <a:cubicBezTo>
                    <a:pt x="145" y="439"/>
                    <a:pt x="144" y="439"/>
                    <a:pt x="144" y="438"/>
                  </a:cubicBezTo>
                  <a:cubicBezTo>
                    <a:pt x="144" y="438"/>
                    <a:pt x="145" y="437"/>
                    <a:pt x="145" y="437"/>
                  </a:cubicBezTo>
                  <a:cubicBezTo>
                    <a:pt x="147" y="436"/>
                    <a:pt x="148" y="435"/>
                    <a:pt x="150" y="435"/>
                  </a:cubicBezTo>
                  <a:cubicBezTo>
                    <a:pt x="154" y="434"/>
                    <a:pt x="157" y="435"/>
                    <a:pt x="160" y="432"/>
                  </a:cubicBezTo>
                  <a:cubicBezTo>
                    <a:pt x="163" y="430"/>
                    <a:pt x="165" y="429"/>
                    <a:pt x="168" y="426"/>
                  </a:cubicBezTo>
                  <a:cubicBezTo>
                    <a:pt x="163" y="424"/>
                    <a:pt x="163" y="424"/>
                    <a:pt x="163" y="418"/>
                  </a:cubicBezTo>
                  <a:cubicBezTo>
                    <a:pt x="163" y="418"/>
                    <a:pt x="163" y="418"/>
                    <a:pt x="163" y="418"/>
                  </a:cubicBezTo>
                  <a:cubicBezTo>
                    <a:pt x="163" y="417"/>
                    <a:pt x="164" y="417"/>
                    <a:pt x="164" y="416"/>
                  </a:cubicBezTo>
                  <a:cubicBezTo>
                    <a:pt x="164" y="416"/>
                    <a:pt x="165" y="417"/>
                    <a:pt x="165" y="417"/>
                  </a:cubicBezTo>
                  <a:cubicBezTo>
                    <a:pt x="167" y="418"/>
                    <a:pt x="168" y="420"/>
                    <a:pt x="169" y="421"/>
                  </a:cubicBezTo>
                  <a:cubicBezTo>
                    <a:pt x="170" y="418"/>
                    <a:pt x="172" y="416"/>
                    <a:pt x="173" y="413"/>
                  </a:cubicBezTo>
                  <a:cubicBezTo>
                    <a:pt x="175" y="414"/>
                    <a:pt x="175" y="415"/>
                    <a:pt x="177" y="416"/>
                  </a:cubicBezTo>
                  <a:cubicBezTo>
                    <a:pt x="177" y="415"/>
                    <a:pt x="177" y="414"/>
                    <a:pt x="177" y="413"/>
                  </a:cubicBezTo>
                  <a:cubicBezTo>
                    <a:pt x="177" y="412"/>
                    <a:pt x="178" y="411"/>
                    <a:pt x="179" y="411"/>
                  </a:cubicBezTo>
                  <a:cubicBezTo>
                    <a:pt x="183" y="411"/>
                    <a:pt x="184" y="407"/>
                    <a:pt x="187" y="405"/>
                  </a:cubicBezTo>
                  <a:cubicBezTo>
                    <a:pt x="186" y="405"/>
                    <a:pt x="186" y="404"/>
                    <a:pt x="185" y="404"/>
                  </a:cubicBezTo>
                  <a:cubicBezTo>
                    <a:pt x="182" y="404"/>
                    <a:pt x="182" y="403"/>
                    <a:pt x="182" y="400"/>
                  </a:cubicBezTo>
                  <a:cubicBezTo>
                    <a:pt x="182" y="399"/>
                    <a:pt x="182" y="398"/>
                    <a:pt x="182" y="396"/>
                  </a:cubicBezTo>
                  <a:cubicBezTo>
                    <a:pt x="181" y="396"/>
                    <a:pt x="180" y="395"/>
                    <a:pt x="179" y="395"/>
                  </a:cubicBezTo>
                  <a:cubicBezTo>
                    <a:pt x="179" y="395"/>
                    <a:pt x="178" y="396"/>
                    <a:pt x="178" y="397"/>
                  </a:cubicBezTo>
                  <a:cubicBezTo>
                    <a:pt x="178" y="397"/>
                    <a:pt x="178" y="397"/>
                    <a:pt x="178" y="397"/>
                  </a:cubicBezTo>
                  <a:cubicBezTo>
                    <a:pt x="175" y="398"/>
                    <a:pt x="172" y="396"/>
                    <a:pt x="170" y="394"/>
                  </a:cubicBezTo>
                  <a:cubicBezTo>
                    <a:pt x="170" y="393"/>
                    <a:pt x="169" y="393"/>
                    <a:pt x="168" y="392"/>
                  </a:cubicBezTo>
                  <a:cubicBezTo>
                    <a:pt x="166" y="392"/>
                    <a:pt x="164" y="391"/>
                    <a:pt x="161" y="391"/>
                  </a:cubicBezTo>
                  <a:cubicBezTo>
                    <a:pt x="161" y="391"/>
                    <a:pt x="160" y="392"/>
                    <a:pt x="158" y="392"/>
                  </a:cubicBezTo>
                  <a:cubicBezTo>
                    <a:pt x="155" y="393"/>
                    <a:pt x="152" y="391"/>
                    <a:pt x="150" y="395"/>
                  </a:cubicBezTo>
                  <a:cubicBezTo>
                    <a:pt x="150" y="395"/>
                    <a:pt x="149" y="395"/>
                    <a:pt x="148" y="395"/>
                  </a:cubicBezTo>
                  <a:cubicBezTo>
                    <a:pt x="147" y="395"/>
                    <a:pt x="146" y="395"/>
                    <a:pt x="145" y="395"/>
                  </a:cubicBezTo>
                  <a:cubicBezTo>
                    <a:pt x="143" y="398"/>
                    <a:pt x="140" y="397"/>
                    <a:pt x="138" y="397"/>
                  </a:cubicBezTo>
                  <a:cubicBezTo>
                    <a:pt x="137" y="397"/>
                    <a:pt x="136" y="397"/>
                    <a:pt x="135" y="397"/>
                  </a:cubicBezTo>
                  <a:cubicBezTo>
                    <a:pt x="133" y="401"/>
                    <a:pt x="128" y="399"/>
                    <a:pt x="126" y="402"/>
                  </a:cubicBezTo>
                  <a:cubicBezTo>
                    <a:pt x="125" y="402"/>
                    <a:pt x="124" y="403"/>
                    <a:pt x="123" y="403"/>
                  </a:cubicBezTo>
                  <a:cubicBezTo>
                    <a:pt x="121" y="404"/>
                    <a:pt x="119" y="404"/>
                    <a:pt x="117" y="404"/>
                  </a:cubicBezTo>
                  <a:cubicBezTo>
                    <a:pt x="117" y="404"/>
                    <a:pt x="116" y="402"/>
                    <a:pt x="116" y="402"/>
                  </a:cubicBezTo>
                  <a:cubicBezTo>
                    <a:pt x="118" y="401"/>
                    <a:pt x="120" y="400"/>
                    <a:pt x="122" y="399"/>
                  </a:cubicBezTo>
                  <a:cubicBezTo>
                    <a:pt x="123" y="399"/>
                    <a:pt x="124" y="399"/>
                    <a:pt x="125" y="399"/>
                  </a:cubicBezTo>
                  <a:cubicBezTo>
                    <a:pt x="126" y="396"/>
                    <a:pt x="129" y="397"/>
                    <a:pt x="131" y="397"/>
                  </a:cubicBezTo>
                  <a:cubicBezTo>
                    <a:pt x="132" y="397"/>
                    <a:pt x="134" y="396"/>
                    <a:pt x="135" y="395"/>
                  </a:cubicBezTo>
                  <a:cubicBezTo>
                    <a:pt x="137" y="394"/>
                    <a:pt x="139" y="392"/>
                    <a:pt x="141" y="392"/>
                  </a:cubicBezTo>
                  <a:cubicBezTo>
                    <a:pt x="146" y="393"/>
                    <a:pt x="148" y="390"/>
                    <a:pt x="150" y="387"/>
                  </a:cubicBezTo>
                  <a:cubicBezTo>
                    <a:pt x="151" y="386"/>
                    <a:pt x="151" y="384"/>
                    <a:pt x="151" y="382"/>
                  </a:cubicBezTo>
                  <a:cubicBezTo>
                    <a:pt x="151" y="381"/>
                    <a:pt x="150" y="381"/>
                    <a:pt x="149" y="381"/>
                  </a:cubicBezTo>
                  <a:cubicBezTo>
                    <a:pt x="148" y="380"/>
                    <a:pt x="147" y="380"/>
                    <a:pt x="147" y="379"/>
                  </a:cubicBezTo>
                  <a:cubicBezTo>
                    <a:pt x="147" y="379"/>
                    <a:pt x="148" y="378"/>
                    <a:pt x="149" y="378"/>
                  </a:cubicBezTo>
                  <a:cubicBezTo>
                    <a:pt x="152" y="379"/>
                    <a:pt x="153" y="377"/>
                    <a:pt x="155" y="376"/>
                  </a:cubicBezTo>
                  <a:cubicBezTo>
                    <a:pt x="157" y="373"/>
                    <a:pt x="160" y="371"/>
                    <a:pt x="162" y="369"/>
                  </a:cubicBezTo>
                  <a:cubicBezTo>
                    <a:pt x="163" y="368"/>
                    <a:pt x="163" y="367"/>
                    <a:pt x="163" y="366"/>
                  </a:cubicBezTo>
                  <a:cubicBezTo>
                    <a:pt x="163" y="363"/>
                    <a:pt x="160" y="360"/>
                    <a:pt x="156" y="359"/>
                  </a:cubicBezTo>
                  <a:cubicBezTo>
                    <a:pt x="154" y="359"/>
                    <a:pt x="152" y="360"/>
                    <a:pt x="149" y="360"/>
                  </a:cubicBezTo>
                  <a:cubicBezTo>
                    <a:pt x="148" y="360"/>
                    <a:pt x="148" y="361"/>
                    <a:pt x="147" y="361"/>
                  </a:cubicBezTo>
                  <a:cubicBezTo>
                    <a:pt x="147" y="361"/>
                    <a:pt x="146" y="360"/>
                    <a:pt x="146" y="359"/>
                  </a:cubicBezTo>
                  <a:cubicBezTo>
                    <a:pt x="147" y="358"/>
                    <a:pt x="147" y="357"/>
                    <a:pt x="148" y="357"/>
                  </a:cubicBezTo>
                  <a:cubicBezTo>
                    <a:pt x="150" y="356"/>
                    <a:pt x="152" y="355"/>
                    <a:pt x="154" y="353"/>
                  </a:cubicBezTo>
                  <a:cubicBezTo>
                    <a:pt x="157" y="351"/>
                    <a:pt x="158" y="346"/>
                    <a:pt x="164" y="347"/>
                  </a:cubicBezTo>
                  <a:cubicBezTo>
                    <a:pt x="164" y="347"/>
                    <a:pt x="165" y="346"/>
                    <a:pt x="165" y="345"/>
                  </a:cubicBezTo>
                  <a:cubicBezTo>
                    <a:pt x="165" y="344"/>
                    <a:pt x="164" y="343"/>
                    <a:pt x="164" y="343"/>
                  </a:cubicBezTo>
                  <a:cubicBezTo>
                    <a:pt x="157" y="341"/>
                    <a:pt x="151" y="346"/>
                    <a:pt x="145" y="346"/>
                  </a:cubicBezTo>
                  <a:cubicBezTo>
                    <a:pt x="145" y="345"/>
                    <a:pt x="145" y="346"/>
                    <a:pt x="145" y="346"/>
                  </a:cubicBezTo>
                  <a:cubicBezTo>
                    <a:pt x="142" y="347"/>
                    <a:pt x="140" y="349"/>
                    <a:pt x="138" y="350"/>
                  </a:cubicBezTo>
                  <a:cubicBezTo>
                    <a:pt x="136" y="351"/>
                    <a:pt x="135" y="352"/>
                    <a:pt x="133" y="352"/>
                  </a:cubicBezTo>
                  <a:cubicBezTo>
                    <a:pt x="131" y="353"/>
                    <a:pt x="128" y="354"/>
                    <a:pt x="126" y="355"/>
                  </a:cubicBezTo>
                  <a:cubicBezTo>
                    <a:pt x="123" y="359"/>
                    <a:pt x="118" y="360"/>
                    <a:pt x="115" y="362"/>
                  </a:cubicBezTo>
                  <a:cubicBezTo>
                    <a:pt x="111" y="365"/>
                    <a:pt x="108" y="368"/>
                    <a:pt x="104" y="370"/>
                  </a:cubicBezTo>
                  <a:cubicBezTo>
                    <a:pt x="102" y="371"/>
                    <a:pt x="100" y="372"/>
                    <a:pt x="98" y="374"/>
                  </a:cubicBezTo>
                  <a:cubicBezTo>
                    <a:pt x="97" y="375"/>
                    <a:pt x="95" y="376"/>
                    <a:pt x="95" y="378"/>
                  </a:cubicBezTo>
                  <a:cubicBezTo>
                    <a:pt x="94" y="380"/>
                    <a:pt x="94" y="381"/>
                    <a:pt x="92" y="381"/>
                  </a:cubicBezTo>
                  <a:cubicBezTo>
                    <a:pt x="91" y="381"/>
                    <a:pt x="91" y="382"/>
                    <a:pt x="90" y="382"/>
                  </a:cubicBezTo>
                  <a:cubicBezTo>
                    <a:pt x="86" y="385"/>
                    <a:pt x="83" y="390"/>
                    <a:pt x="81" y="394"/>
                  </a:cubicBezTo>
                  <a:cubicBezTo>
                    <a:pt x="78" y="397"/>
                    <a:pt x="76" y="400"/>
                    <a:pt x="76" y="404"/>
                  </a:cubicBezTo>
                  <a:cubicBezTo>
                    <a:pt x="76" y="405"/>
                    <a:pt x="76" y="405"/>
                    <a:pt x="75" y="406"/>
                  </a:cubicBezTo>
                  <a:cubicBezTo>
                    <a:pt x="75" y="406"/>
                    <a:pt x="74" y="406"/>
                    <a:pt x="73" y="405"/>
                  </a:cubicBezTo>
                  <a:cubicBezTo>
                    <a:pt x="71" y="403"/>
                    <a:pt x="66" y="403"/>
                    <a:pt x="64" y="406"/>
                  </a:cubicBezTo>
                  <a:cubicBezTo>
                    <a:pt x="60" y="410"/>
                    <a:pt x="56" y="412"/>
                    <a:pt x="51" y="411"/>
                  </a:cubicBezTo>
                  <a:cubicBezTo>
                    <a:pt x="50" y="411"/>
                    <a:pt x="49" y="411"/>
                    <a:pt x="48" y="411"/>
                  </a:cubicBezTo>
                  <a:cubicBezTo>
                    <a:pt x="48" y="410"/>
                    <a:pt x="49" y="409"/>
                    <a:pt x="49" y="408"/>
                  </a:cubicBezTo>
                  <a:cubicBezTo>
                    <a:pt x="51" y="407"/>
                    <a:pt x="52" y="407"/>
                    <a:pt x="54" y="406"/>
                  </a:cubicBezTo>
                  <a:cubicBezTo>
                    <a:pt x="55" y="406"/>
                    <a:pt x="56" y="406"/>
                    <a:pt x="56" y="406"/>
                  </a:cubicBezTo>
                  <a:cubicBezTo>
                    <a:pt x="59" y="402"/>
                    <a:pt x="64" y="400"/>
                    <a:pt x="68" y="397"/>
                  </a:cubicBezTo>
                  <a:cubicBezTo>
                    <a:pt x="69" y="395"/>
                    <a:pt x="71" y="394"/>
                    <a:pt x="72" y="392"/>
                  </a:cubicBezTo>
                  <a:cubicBezTo>
                    <a:pt x="76" y="389"/>
                    <a:pt x="80" y="386"/>
                    <a:pt x="84" y="383"/>
                  </a:cubicBezTo>
                  <a:cubicBezTo>
                    <a:pt x="86" y="381"/>
                    <a:pt x="87" y="379"/>
                    <a:pt x="89" y="378"/>
                  </a:cubicBezTo>
                  <a:cubicBezTo>
                    <a:pt x="93" y="378"/>
                    <a:pt x="94" y="374"/>
                    <a:pt x="97" y="372"/>
                  </a:cubicBezTo>
                  <a:cubicBezTo>
                    <a:pt x="107" y="364"/>
                    <a:pt x="113" y="353"/>
                    <a:pt x="125" y="347"/>
                  </a:cubicBezTo>
                  <a:cubicBezTo>
                    <a:pt x="128" y="345"/>
                    <a:pt x="130" y="342"/>
                    <a:pt x="132" y="340"/>
                  </a:cubicBezTo>
                  <a:cubicBezTo>
                    <a:pt x="133" y="338"/>
                    <a:pt x="132" y="336"/>
                    <a:pt x="130" y="336"/>
                  </a:cubicBezTo>
                  <a:cubicBezTo>
                    <a:pt x="128" y="336"/>
                    <a:pt x="126" y="337"/>
                    <a:pt x="123" y="337"/>
                  </a:cubicBezTo>
                  <a:cubicBezTo>
                    <a:pt x="122" y="335"/>
                    <a:pt x="119" y="335"/>
                    <a:pt x="117" y="336"/>
                  </a:cubicBezTo>
                  <a:cubicBezTo>
                    <a:pt x="115" y="338"/>
                    <a:pt x="113" y="338"/>
                    <a:pt x="111" y="338"/>
                  </a:cubicBezTo>
                  <a:cubicBezTo>
                    <a:pt x="108" y="338"/>
                    <a:pt x="107" y="339"/>
                    <a:pt x="106" y="340"/>
                  </a:cubicBezTo>
                  <a:cubicBezTo>
                    <a:pt x="103" y="343"/>
                    <a:pt x="99" y="345"/>
                    <a:pt x="96" y="347"/>
                  </a:cubicBezTo>
                  <a:cubicBezTo>
                    <a:pt x="96" y="347"/>
                    <a:pt x="96" y="347"/>
                    <a:pt x="96" y="347"/>
                  </a:cubicBezTo>
                  <a:cubicBezTo>
                    <a:pt x="90" y="348"/>
                    <a:pt x="88" y="355"/>
                    <a:pt x="83" y="356"/>
                  </a:cubicBezTo>
                  <a:cubicBezTo>
                    <a:pt x="80" y="357"/>
                    <a:pt x="79" y="362"/>
                    <a:pt x="75" y="362"/>
                  </a:cubicBezTo>
                  <a:cubicBezTo>
                    <a:pt x="73" y="362"/>
                    <a:pt x="71" y="364"/>
                    <a:pt x="69" y="366"/>
                  </a:cubicBezTo>
                  <a:cubicBezTo>
                    <a:pt x="67" y="367"/>
                    <a:pt x="66" y="366"/>
                    <a:pt x="66" y="365"/>
                  </a:cubicBezTo>
                  <a:cubicBezTo>
                    <a:pt x="67" y="362"/>
                    <a:pt x="65" y="361"/>
                    <a:pt x="63" y="362"/>
                  </a:cubicBezTo>
                  <a:cubicBezTo>
                    <a:pt x="61" y="362"/>
                    <a:pt x="59" y="364"/>
                    <a:pt x="57" y="364"/>
                  </a:cubicBezTo>
                  <a:cubicBezTo>
                    <a:pt x="55" y="364"/>
                    <a:pt x="55" y="365"/>
                    <a:pt x="55" y="367"/>
                  </a:cubicBezTo>
                  <a:cubicBezTo>
                    <a:pt x="55" y="369"/>
                    <a:pt x="55" y="370"/>
                    <a:pt x="55" y="371"/>
                  </a:cubicBezTo>
                  <a:cubicBezTo>
                    <a:pt x="55" y="371"/>
                    <a:pt x="55" y="371"/>
                    <a:pt x="55" y="371"/>
                  </a:cubicBezTo>
                  <a:cubicBezTo>
                    <a:pt x="54" y="372"/>
                    <a:pt x="52" y="373"/>
                    <a:pt x="51" y="373"/>
                  </a:cubicBezTo>
                  <a:cubicBezTo>
                    <a:pt x="48" y="374"/>
                    <a:pt x="46" y="375"/>
                    <a:pt x="45" y="379"/>
                  </a:cubicBezTo>
                  <a:cubicBezTo>
                    <a:pt x="45" y="380"/>
                    <a:pt x="44" y="380"/>
                    <a:pt x="43" y="380"/>
                  </a:cubicBezTo>
                  <a:cubicBezTo>
                    <a:pt x="41" y="380"/>
                    <a:pt x="40" y="381"/>
                    <a:pt x="41" y="383"/>
                  </a:cubicBezTo>
                  <a:cubicBezTo>
                    <a:pt x="41" y="385"/>
                    <a:pt x="40" y="386"/>
                    <a:pt x="38" y="385"/>
                  </a:cubicBezTo>
                  <a:cubicBezTo>
                    <a:pt x="37" y="384"/>
                    <a:pt x="36" y="383"/>
                    <a:pt x="35" y="383"/>
                  </a:cubicBezTo>
                  <a:cubicBezTo>
                    <a:pt x="34" y="384"/>
                    <a:pt x="34" y="385"/>
                    <a:pt x="34" y="387"/>
                  </a:cubicBezTo>
                  <a:cubicBezTo>
                    <a:pt x="33" y="389"/>
                    <a:pt x="33" y="390"/>
                    <a:pt x="33" y="392"/>
                  </a:cubicBezTo>
                  <a:cubicBezTo>
                    <a:pt x="33" y="392"/>
                    <a:pt x="32" y="392"/>
                    <a:pt x="32" y="393"/>
                  </a:cubicBezTo>
                  <a:cubicBezTo>
                    <a:pt x="31" y="392"/>
                    <a:pt x="31" y="391"/>
                    <a:pt x="30" y="389"/>
                  </a:cubicBezTo>
                  <a:cubicBezTo>
                    <a:pt x="27" y="393"/>
                    <a:pt x="23" y="396"/>
                    <a:pt x="20" y="398"/>
                  </a:cubicBezTo>
                  <a:cubicBezTo>
                    <a:pt x="13" y="403"/>
                    <a:pt x="8" y="409"/>
                    <a:pt x="3" y="415"/>
                  </a:cubicBezTo>
                  <a:cubicBezTo>
                    <a:pt x="2" y="415"/>
                    <a:pt x="2" y="416"/>
                    <a:pt x="1" y="416"/>
                  </a:cubicBezTo>
                  <a:cubicBezTo>
                    <a:pt x="1" y="412"/>
                    <a:pt x="1" y="408"/>
                    <a:pt x="1" y="404"/>
                  </a:cubicBezTo>
                  <a:cubicBezTo>
                    <a:pt x="2" y="404"/>
                    <a:pt x="2" y="405"/>
                    <a:pt x="3" y="405"/>
                  </a:cubicBezTo>
                  <a:cubicBezTo>
                    <a:pt x="3" y="406"/>
                    <a:pt x="4" y="406"/>
                    <a:pt x="5" y="406"/>
                  </a:cubicBezTo>
                  <a:cubicBezTo>
                    <a:pt x="5" y="405"/>
                    <a:pt x="5" y="405"/>
                    <a:pt x="4" y="404"/>
                  </a:cubicBezTo>
                  <a:cubicBezTo>
                    <a:pt x="3" y="403"/>
                    <a:pt x="2" y="399"/>
                    <a:pt x="3" y="398"/>
                  </a:cubicBezTo>
                  <a:cubicBezTo>
                    <a:pt x="5" y="396"/>
                    <a:pt x="7" y="397"/>
                    <a:pt x="8" y="399"/>
                  </a:cubicBezTo>
                  <a:cubicBezTo>
                    <a:pt x="8" y="399"/>
                    <a:pt x="9" y="399"/>
                    <a:pt x="8" y="399"/>
                  </a:cubicBezTo>
                  <a:cubicBezTo>
                    <a:pt x="10" y="396"/>
                    <a:pt x="12" y="394"/>
                    <a:pt x="14" y="392"/>
                  </a:cubicBezTo>
                  <a:cubicBezTo>
                    <a:pt x="14" y="391"/>
                    <a:pt x="14" y="391"/>
                    <a:pt x="15" y="391"/>
                  </a:cubicBezTo>
                  <a:cubicBezTo>
                    <a:pt x="15" y="388"/>
                    <a:pt x="16" y="386"/>
                    <a:pt x="16" y="383"/>
                  </a:cubicBezTo>
                  <a:cubicBezTo>
                    <a:pt x="13" y="382"/>
                    <a:pt x="8" y="383"/>
                    <a:pt x="8" y="387"/>
                  </a:cubicBezTo>
                  <a:cubicBezTo>
                    <a:pt x="7" y="391"/>
                    <a:pt x="3" y="392"/>
                    <a:pt x="1" y="395"/>
                  </a:cubicBezTo>
                  <a:cubicBezTo>
                    <a:pt x="1" y="395"/>
                    <a:pt x="1" y="395"/>
                    <a:pt x="1" y="395"/>
                  </a:cubicBezTo>
                  <a:cubicBezTo>
                    <a:pt x="1" y="393"/>
                    <a:pt x="1" y="392"/>
                    <a:pt x="1" y="391"/>
                  </a:cubicBezTo>
                  <a:cubicBezTo>
                    <a:pt x="1" y="381"/>
                    <a:pt x="1" y="370"/>
                    <a:pt x="0" y="360"/>
                  </a:cubicBezTo>
                  <a:cubicBezTo>
                    <a:pt x="0" y="356"/>
                    <a:pt x="1" y="354"/>
                    <a:pt x="4" y="352"/>
                  </a:cubicBezTo>
                  <a:cubicBezTo>
                    <a:pt x="10" y="347"/>
                    <a:pt x="16" y="341"/>
                    <a:pt x="22" y="336"/>
                  </a:cubicBezTo>
                  <a:cubicBezTo>
                    <a:pt x="22" y="336"/>
                    <a:pt x="23" y="336"/>
                    <a:pt x="23" y="336"/>
                  </a:cubicBezTo>
                  <a:cubicBezTo>
                    <a:pt x="26" y="334"/>
                    <a:pt x="29" y="333"/>
                    <a:pt x="32" y="332"/>
                  </a:cubicBezTo>
                  <a:cubicBezTo>
                    <a:pt x="34" y="330"/>
                    <a:pt x="36" y="329"/>
                    <a:pt x="39" y="329"/>
                  </a:cubicBezTo>
                  <a:cubicBezTo>
                    <a:pt x="42" y="328"/>
                    <a:pt x="46" y="327"/>
                    <a:pt x="49" y="326"/>
                  </a:cubicBezTo>
                  <a:cubicBezTo>
                    <a:pt x="49" y="326"/>
                    <a:pt x="49" y="326"/>
                    <a:pt x="50" y="326"/>
                  </a:cubicBezTo>
                  <a:cubicBezTo>
                    <a:pt x="52" y="324"/>
                    <a:pt x="54" y="323"/>
                    <a:pt x="57" y="322"/>
                  </a:cubicBezTo>
                  <a:cubicBezTo>
                    <a:pt x="63" y="320"/>
                    <a:pt x="70" y="319"/>
                    <a:pt x="76" y="317"/>
                  </a:cubicBezTo>
                  <a:cubicBezTo>
                    <a:pt x="78" y="317"/>
                    <a:pt x="79" y="316"/>
                    <a:pt x="80" y="315"/>
                  </a:cubicBezTo>
                  <a:cubicBezTo>
                    <a:pt x="89" y="306"/>
                    <a:pt x="98" y="297"/>
                    <a:pt x="107" y="289"/>
                  </a:cubicBezTo>
                  <a:cubicBezTo>
                    <a:pt x="109" y="286"/>
                    <a:pt x="112" y="283"/>
                    <a:pt x="116" y="284"/>
                  </a:cubicBezTo>
                  <a:cubicBezTo>
                    <a:pt x="118" y="284"/>
                    <a:pt x="118" y="282"/>
                    <a:pt x="118" y="281"/>
                  </a:cubicBezTo>
                  <a:cubicBezTo>
                    <a:pt x="118" y="275"/>
                    <a:pt x="119" y="275"/>
                    <a:pt x="125" y="274"/>
                  </a:cubicBezTo>
                  <a:cubicBezTo>
                    <a:pt x="126" y="274"/>
                    <a:pt x="127" y="273"/>
                    <a:pt x="128" y="273"/>
                  </a:cubicBezTo>
                  <a:cubicBezTo>
                    <a:pt x="129" y="272"/>
                    <a:pt x="129" y="271"/>
                    <a:pt x="131" y="270"/>
                  </a:cubicBezTo>
                  <a:cubicBezTo>
                    <a:pt x="132" y="269"/>
                    <a:pt x="134" y="269"/>
                    <a:pt x="136" y="268"/>
                  </a:cubicBezTo>
                  <a:cubicBezTo>
                    <a:pt x="137" y="268"/>
                    <a:pt x="138" y="268"/>
                    <a:pt x="139" y="268"/>
                  </a:cubicBezTo>
                  <a:cubicBezTo>
                    <a:pt x="141" y="268"/>
                    <a:pt x="142" y="269"/>
                    <a:pt x="144" y="270"/>
                  </a:cubicBezTo>
                  <a:cubicBezTo>
                    <a:pt x="145" y="270"/>
                    <a:pt x="146" y="270"/>
                    <a:pt x="146" y="271"/>
                  </a:cubicBezTo>
                  <a:cubicBezTo>
                    <a:pt x="148" y="271"/>
                    <a:pt x="149" y="272"/>
                    <a:pt x="150" y="272"/>
                  </a:cubicBezTo>
                  <a:cubicBezTo>
                    <a:pt x="151" y="272"/>
                    <a:pt x="153" y="271"/>
                    <a:pt x="155" y="270"/>
                  </a:cubicBezTo>
                  <a:cubicBezTo>
                    <a:pt x="157" y="273"/>
                    <a:pt x="162" y="275"/>
                    <a:pt x="161" y="280"/>
                  </a:cubicBezTo>
                  <a:cubicBezTo>
                    <a:pt x="161" y="280"/>
                    <a:pt x="162" y="281"/>
                    <a:pt x="162" y="282"/>
                  </a:cubicBezTo>
                  <a:cubicBezTo>
                    <a:pt x="162" y="282"/>
                    <a:pt x="163" y="283"/>
                    <a:pt x="163" y="284"/>
                  </a:cubicBezTo>
                  <a:cubicBezTo>
                    <a:pt x="163" y="286"/>
                    <a:pt x="163" y="289"/>
                    <a:pt x="163" y="291"/>
                  </a:cubicBezTo>
                  <a:cubicBezTo>
                    <a:pt x="163" y="293"/>
                    <a:pt x="162" y="294"/>
                    <a:pt x="160" y="293"/>
                  </a:cubicBezTo>
                  <a:cubicBezTo>
                    <a:pt x="158" y="293"/>
                    <a:pt x="157" y="293"/>
                    <a:pt x="155" y="295"/>
                  </a:cubicBezTo>
                  <a:cubicBezTo>
                    <a:pt x="155" y="296"/>
                    <a:pt x="154" y="296"/>
                    <a:pt x="153" y="296"/>
                  </a:cubicBezTo>
                  <a:cubicBezTo>
                    <a:pt x="152" y="296"/>
                    <a:pt x="151" y="296"/>
                    <a:pt x="150" y="296"/>
                  </a:cubicBezTo>
                  <a:cubicBezTo>
                    <a:pt x="146" y="298"/>
                    <a:pt x="143" y="301"/>
                    <a:pt x="140" y="304"/>
                  </a:cubicBezTo>
                  <a:cubicBezTo>
                    <a:pt x="139" y="304"/>
                    <a:pt x="139" y="305"/>
                    <a:pt x="139" y="305"/>
                  </a:cubicBezTo>
                  <a:cubicBezTo>
                    <a:pt x="133" y="306"/>
                    <a:pt x="130" y="311"/>
                    <a:pt x="124" y="310"/>
                  </a:cubicBezTo>
                  <a:cubicBezTo>
                    <a:pt x="124" y="310"/>
                    <a:pt x="123" y="311"/>
                    <a:pt x="123" y="311"/>
                  </a:cubicBezTo>
                  <a:cubicBezTo>
                    <a:pt x="120" y="313"/>
                    <a:pt x="117" y="317"/>
                    <a:pt x="114" y="317"/>
                  </a:cubicBezTo>
                  <a:cubicBezTo>
                    <a:pt x="110" y="317"/>
                    <a:pt x="108" y="319"/>
                    <a:pt x="105" y="320"/>
                  </a:cubicBezTo>
                  <a:cubicBezTo>
                    <a:pt x="101" y="321"/>
                    <a:pt x="98" y="324"/>
                    <a:pt x="94" y="324"/>
                  </a:cubicBezTo>
                  <a:cubicBezTo>
                    <a:pt x="94" y="324"/>
                    <a:pt x="93" y="324"/>
                    <a:pt x="93" y="324"/>
                  </a:cubicBezTo>
                  <a:cubicBezTo>
                    <a:pt x="90" y="326"/>
                    <a:pt x="88" y="329"/>
                    <a:pt x="85" y="331"/>
                  </a:cubicBezTo>
                  <a:cubicBezTo>
                    <a:pt x="84" y="331"/>
                    <a:pt x="84" y="331"/>
                    <a:pt x="83" y="331"/>
                  </a:cubicBezTo>
                  <a:cubicBezTo>
                    <a:pt x="78" y="331"/>
                    <a:pt x="75" y="334"/>
                    <a:pt x="72" y="336"/>
                  </a:cubicBezTo>
                  <a:cubicBezTo>
                    <a:pt x="71" y="337"/>
                    <a:pt x="69" y="338"/>
                    <a:pt x="68" y="338"/>
                  </a:cubicBezTo>
                  <a:cubicBezTo>
                    <a:pt x="66" y="339"/>
                    <a:pt x="64" y="340"/>
                    <a:pt x="62" y="341"/>
                  </a:cubicBezTo>
                  <a:cubicBezTo>
                    <a:pt x="60" y="343"/>
                    <a:pt x="58" y="344"/>
                    <a:pt x="55" y="345"/>
                  </a:cubicBezTo>
                  <a:cubicBezTo>
                    <a:pt x="54" y="346"/>
                    <a:pt x="52" y="347"/>
                    <a:pt x="51" y="348"/>
                  </a:cubicBezTo>
                  <a:cubicBezTo>
                    <a:pt x="50" y="350"/>
                    <a:pt x="50" y="352"/>
                    <a:pt x="51" y="354"/>
                  </a:cubicBezTo>
                  <a:cubicBezTo>
                    <a:pt x="52" y="356"/>
                    <a:pt x="54" y="355"/>
                    <a:pt x="55" y="353"/>
                  </a:cubicBezTo>
                  <a:cubicBezTo>
                    <a:pt x="55" y="352"/>
                    <a:pt x="56" y="352"/>
                    <a:pt x="57" y="352"/>
                  </a:cubicBezTo>
                  <a:cubicBezTo>
                    <a:pt x="59" y="353"/>
                    <a:pt x="61" y="353"/>
                    <a:pt x="64" y="354"/>
                  </a:cubicBezTo>
                  <a:cubicBezTo>
                    <a:pt x="65" y="349"/>
                    <a:pt x="73" y="349"/>
                    <a:pt x="74" y="343"/>
                  </a:cubicBezTo>
                  <a:cubicBezTo>
                    <a:pt x="74" y="343"/>
                    <a:pt x="75" y="343"/>
                    <a:pt x="75" y="343"/>
                  </a:cubicBezTo>
                  <a:cubicBezTo>
                    <a:pt x="76" y="342"/>
                    <a:pt x="78" y="341"/>
                    <a:pt x="79" y="341"/>
                  </a:cubicBezTo>
                  <a:cubicBezTo>
                    <a:pt x="80" y="340"/>
                    <a:pt x="81" y="339"/>
                    <a:pt x="82" y="338"/>
                  </a:cubicBezTo>
                  <a:cubicBezTo>
                    <a:pt x="86" y="337"/>
                    <a:pt x="90" y="335"/>
                    <a:pt x="92" y="332"/>
                  </a:cubicBezTo>
                  <a:cubicBezTo>
                    <a:pt x="93" y="331"/>
                    <a:pt x="95" y="330"/>
                    <a:pt x="96" y="328"/>
                  </a:cubicBezTo>
                  <a:cubicBezTo>
                    <a:pt x="97" y="330"/>
                    <a:pt x="98" y="331"/>
                    <a:pt x="100" y="332"/>
                  </a:cubicBezTo>
                  <a:cubicBezTo>
                    <a:pt x="101" y="333"/>
                    <a:pt x="102" y="334"/>
                    <a:pt x="103" y="333"/>
                  </a:cubicBezTo>
                  <a:cubicBezTo>
                    <a:pt x="105" y="332"/>
                    <a:pt x="107" y="330"/>
                    <a:pt x="109" y="329"/>
                  </a:cubicBezTo>
                  <a:cubicBezTo>
                    <a:pt x="111" y="328"/>
                    <a:pt x="114" y="327"/>
                    <a:pt x="116" y="326"/>
                  </a:cubicBezTo>
                  <a:cubicBezTo>
                    <a:pt x="118" y="326"/>
                    <a:pt x="122" y="321"/>
                    <a:pt x="123" y="319"/>
                  </a:cubicBezTo>
                  <a:cubicBezTo>
                    <a:pt x="123" y="318"/>
                    <a:pt x="125" y="317"/>
                    <a:pt x="125" y="317"/>
                  </a:cubicBezTo>
                  <a:cubicBezTo>
                    <a:pt x="126" y="317"/>
                    <a:pt x="128" y="318"/>
                    <a:pt x="128" y="319"/>
                  </a:cubicBezTo>
                  <a:cubicBezTo>
                    <a:pt x="128" y="321"/>
                    <a:pt x="129" y="321"/>
                    <a:pt x="131" y="322"/>
                  </a:cubicBezTo>
                  <a:cubicBezTo>
                    <a:pt x="137" y="323"/>
                    <a:pt x="139" y="317"/>
                    <a:pt x="144" y="316"/>
                  </a:cubicBezTo>
                  <a:cubicBezTo>
                    <a:pt x="146" y="315"/>
                    <a:pt x="148" y="312"/>
                    <a:pt x="149" y="310"/>
                  </a:cubicBezTo>
                  <a:cubicBezTo>
                    <a:pt x="150" y="309"/>
                    <a:pt x="152" y="309"/>
                    <a:pt x="153" y="308"/>
                  </a:cubicBezTo>
                  <a:cubicBezTo>
                    <a:pt x="153" y="309"/>
                    <a:pt x="153" y="311"/>
                    <a:pt x="154" y="312"/>
                  </a:cubicBezTo>
                  <a:cubicBezTo>
                    <a:pt x="154" y="313"/>
                    <a:pt x="154" y="314"/>
                    <a:pt x="155" y="314"/>
                  </a:cubicBezTo>
                  <a:cubicBezTo>
                    <a:pt x="156" y="315"/>
                    <a:pt x="157" y="314"/>
                    <a:pt x="158" y="314"/>
                  </a:cubicBezTo>
                  <a:cubicBezTo>
                    <a:pt x="158" y="314"/>
                    <a:pt x="159" y="313"/>
                    <a:pt x="160" y="312"/>
                  </a:cubicBezTo>
                  <a:cubicBezTo>
                    <a:pt x="160" y="313"/>
                    <a:pt x="160" y="314"/>
                    <a:pt x="161" y="315"/>
                  </a:cubicBezTo>
                  <a:cubicBezTo>
                    <a:pt x="161" y="316"/>
                    <a:pt x="161" y="316"/>
                    <a:pt x="162" y="317"/>
                  </a:cubicBezTo>
                  <a:cubicBezTo>
                    <a:pt x="163" y="316"/>
                    <a:pt x="164" y="314"/>
                    <a:pt x="165" y="313"/>
                  </a:cubicBezTo>
                  <a:cubicBezTo>
                    <a:pt x="166" y="313"/>
                    <a:pt x="167" y="313"/>
                    <a:pt x="168" y="313"/>
                  </a:cubicBezTo>
                  <a:cubicBezTo>
                    <a:pt x="169" y="315"/>
                    <a:pt x="169" y="317"/>
                    <a:pt x="170" y="319"/>
                  </a:cubicBezTo>
                  <a:cubicBezTo>
                    <a:pt x="171" y="322"/>
                    <a:pt x="173" y="326"/>
                    <a:pt x="176" y="328"/>
                  </a:cubicBezTo>
                  <a:cubicBezTo>
                    <a:pt x="176" y="329"/>
                    <a:pt x="177" y="329"/>
                    <a:pt x="177" y="330"/>
                  </a:cubicBezTo>
                  <a:cubicBezTo>
                    <a:pt x="177" y="330"/>
                    <a:pt x="177" y="330"/>
                    <a:pt x="176" y="330"/>
                  </a:cubicBezTo>
                  <a:cubicBezTo>
                    <a:pt x="176" y="332"/>
                    <a:pt x="175" y="334"/>
                    <a:pt x="175" y="335"/>
                  </a:cubicBezTo>
                  <a:cubicBezTo>
                    <a:pt x="178" y="337"/>
                    <a:pt x="177" y="339"/>
                    <a:pt x="177" y="341"/>
                  </a:cubicBezTo>
                  <a:cubicBezTo>
                    <a:pt x="177" y="342"/>
                    <a:pt x="178" y="342"/>
                    <a:pt x="178" y="343"/>
                  </a:cubicBezTo>
                  <a:cubicBezTo>
                    <a:pt x="182" y="339"/>
                    <a:pt x="185" y="335"/>
                    <a:pt x="184" y="330"/>
                  </a:cubicBezTo>
                  <a:cubicBezTo>
                    <a:pt x="184" y="326"/>
                    <a:pt x="184" y="323"/>
                    <a:pt x="184" y="319"/>
                  </a:cubicBezTo>
                  <a:cubicBezTo>
                    <a:pt x="184" y="317"/>
                    <a:pt x="184" y="315"/>
                    <a:pt x="186" y="314"/>
                  </a:cubicBezTo>
                  <a:cubicBezTo>
                    <a:pt x="186" y="313"/>
                    <a:pt x="186" y="311"/>
                    <a:pt x="186" y="310"/>
                  </a:cubicBezTo>
                  <a:cubicBezTo>
                    <a:pt x="185" y="310"/>
                    <a:pt x="184" y="310"/>
                    <a:pt x="183" y="309"/>
                  </a:cubicBezTo>
                  <a:cubicBezTo>
                    <a:pt x="184" y="309"/>
                    <a:pt x="184" y="309"/>
                    <a:pt x="185" y="309"/>
                  </a:cubicBezTo>
                  <a:cubicBezTo>
                    <a:pt x="185" y="307"/>
                    <a:pt x="186" y="306"/>
                    <a:pt x="186" y="304"/>
                  </a:cubicBezTo>
                  <a:cubicBezTo>
                    <a:pt x="187" y="277"/>
                    <a:pt x="187" y="250"/>
                    <a:pt x="187" y="224"/>
                  </a:cubicBezTo>
                  <a:cubicBezTo>
                    <a:pt x="187" y="223"/>
                    <a:pt x="186" y="222"/>
                    <a:pt x="186" y="221"/>
                  </a:cubicBezTo>
                  <a:cubicBezTo>
                    <a:pt x="185" y="219"/>
                    <a:pt x="184" y="218"/>
                    <a:pt x="184" y="217"/>
                  </a:cubicBezTo>
                  <a:cubicBezTo>
                    <a:pt x="184" y="211"/>
                    <a:pt x="184" y="206"/>
                    <a:pt x="184" y="200"/>
                  </a:cubicBezTo>
                  <a:cubicBezTo>
                    <a:pt x="184" y="198"/>
                    <a:pt x="185" y="195"/>
                    <a:pt x="186" y="193"/>
                  </a:cubicBezTo>
                  <a:cubicBezTo>
                    <a:pt x="185" y="191"/>
                    <a:pt x="184" y="189"/>
                    <a:pt x="184" y="187"/>
                  </a:cubicBezTo>
                  <a:cubicBezTo>
                    <a:pt x="184" y="185"/>
                    <a:pt x="184" y="183"/>
                    <a:pt x="184" y="181"/>
                  </a:cubicBezTo>
                  <a:cubicBezTo>
                    <a:pt x="184" y="177"/>
                    <a:pt x="186" y="173"/>
                    <a:pt x="182" y="170"/>
                  </a:cubicBezTo>
                  <a:cubicBezTo>
                    <a:pt x="182" y="169"/>
                    <a:pt x="182" y="168"/>
                    <a:pt x="182" y="168"/>
                  </a:cubicBezTo>
                  <a:cubicBezTo>
                    <a:pt x="182" y="163"/>
                    <a:pt x="182" y="158"/>
                    <a:pt x="182" y="153"/>
                  </a:cubicBezTo>
                  <a:cubicBezTo>
                    <a:pt x="182" y="152"/>
                    <a:pt x="183" y="151"/>
                    <a:pt x="183" y="149"/>
                  </a:cubicBezTo>
                  <a:cubicBezTo>
                    <a:pt x="184" y="148"/>
                    <a:pt x="184" y="147"/>
                    <a:pt x="183" y="145"/>
                  </a:cubicBezTo>
                  <a:cubicBezTo>
                    <a:pt x="183" y="144"/>
                    <a:pt x="182" y="142"/>
                    <a:pt x="182" y="141"/>
                  </a:cubicBezTo>
                  <a:cubicBezTo>
                    <a:pt x="182" y="140"/>
                    <a:pt x="182" y="138"/>
                    <a:pt x="182" y="137"/>
                  </a:cubicBezTo>
                  <a:cubicBezTo>
                    <a:pt x="182" y="137"/>
                    <a:pt x="181" y="136"/>
                    <a:pt x="181" y="136"/>
                  </a:cubicBezTo>
                  <a:cubicBezTo>
                    <a:pt x="181" y="136"/>
                    <a:pt x="180" y="136"/>
                    <a:pt x="180" y="137"/>
                  </a:cubicBezTo>
                  <a:cubicBezTo>
                    <a:pt x="179" y="140"/>
                    <a:pt x="177" y="143"/>
                    <a:pt x="177" y="147"/>
                  </a:cubicBezTo>
                  <a:cubicBezTo>
                    <a:pt x="178" y="151"/>
                    <a:pt x="177" y="156"/>
                    <a:pt x="177" y="161"/>
                  </a:cubicBezTo>
                  <a:cubicBezTo>
                    <a:pt x="177" y="162"/>
                    <a:pt x="178" y="163"/>
                    <a:pt x="178" y="164"/>
                  </a:cubicBezTo>
                  <a:cubicBezTo>
                    <a:pt x="179" y="165"/>
                    <a:pt x="179" y="166"/>
                    <a:pt x="179" y="167"/>
                  </a:cubicBezTo>
                  <a:cubicBezTo>
                    <a:pt x="180" y="171"/>
                    <a:pt x="178" y="174"/>
                    <a:pt x="182" y="177"/>
                  </a:cubicBezTo>
                  <a:cubicBezTo>
                    <a:pt x="182" y="177"/>
                    <a:pt x="182" y="179"/>
                    <a:pt x="182" y="179"/>
                  </a:cubicBezTo>
                  <a:cubicBezTo>
                    <a:pt x="179" y="181"/>
                    <a:pt x="180" y="184"/>
                    <a:pt x="180" y="187"/>
                  </a:cubicBezTo>
                  <a:cubicBezTo>
                    <a:pt x="180" y="188"/>
                    <a:pt x="179" y="189"/>
                    <a:pt x="178" y="190"/>
                  </a:cubicBezTo>
                  <a:cubicBezTo>
                    <a:pt x="178" y="189"/>
                    <a:pt x="177" y="188"/>
                    <a:pt x="177" y="187"/>
                  </a:cubicBezTo>
                  <a:cubicBezTo>
                    <a:pt x="177" y="185"/>
                    <a:pt x="177" y="183"/>
                    <a:pt x="175" y="182"/>
                  </a:cubicBezTo>
                  <a:cubicBezTo>
                    <a:pt x="172" y="180"/>
                    <a:pt x="172" y="178"/>
                    <a:pt x="172" y="175"/>
                  </a:cubicBezTo>
                  <a:cubicBezTo>
                    <a:pt x="173" y="163"/>
                    <a:pt x="173" y="151"/>
                    <a:pt x="173" y="139"/>
                  </a:cubicBezTo>
                  <a:cubicBezTo>
                    <a:pt x="173" y="138"/>
                    <a:pt x="173" y="137"/>
                    <a:pt x="173" y="136"/>
                  </a:cubicBezTo>
                  <a:cubicBezTo>
                    <a:pt x="174" y="134"/>
                    <a:pt x="174" y="133"/>
                    <a:pt x="175" y="131"/>
                  </a:cubicBezTo>
                  <a:cubicBezTo>
                    <a:pt x="176" y="126"/>
                    <a:pt x="173" y="120"/>
                    <a:pt x="177" y="115"/>
                  </a:cubicBezTo>
                  <a:cubicBezTo>
                    <a:pt x="177" y="115"/>
                    <a:pt x="177" y="114"/>
                    <a:pt x="177" y="113"/>
                  </a:cubicBezTo>
                  <a:cubicBezTo>
                    <a:pt x="177" y="111"/>
                    <a:pt x="177" y="109"/>
                    <a:pt x="177" y="107"/>
                  </a:cubicBezTo>
                  <a:cubicBezTo>
                    <a:pt x="177" y="104"/>
                    <a:pt x="177" y="102"/>
                    <a:pt x="174" y="102"/>
                  </a:cubicBezTo>
                  <a:cubicBezTo>
                    <a:pt x="173" y="97"/>
                    <a:pt x="173" y="93"/>
                    <a:pt x="173" y="88"/>
                  </a:cubicBezTo>
                  <a:cubicBezTo>
                    <a:pt x="172" y="85"/>
                    <a:pt x="171" y="81"/>
                    <a:pt x="175" y="78"/>
                  </a:cubicBezTo>
                  <a:cubicBezTo>
                    <a:pt x="173" y="76"/>
                    <a:pt x="172" y="73"/>
                    <a:pt x="170" y="71"/>
                  </a:cubicBezTo>
                  <a:cubicBezTo>
                    <a:pt x="170" y="71"/>
                    <a:pt x="170" y="70"/>
                    <a:pt x="170" y="70"/>
                  </a:cubicBezTo>
                  <a:cubicBezTo>
                    <a:pt x="171" y="70"/>
                    <a:pt x="171" y="70"/>
                    <a:pt x="172" y="70"/>
                  </a:cubicBezTo>
                  <a:cubicBezTo>
                    <a:pt x="173" y="70"/>
                    <a:pt x="177" y="75"/>
                    <a:pt x="176" y="77"/>
                  </a:cubicBezTo>
                  <a:cubicBezTo>
                    <a:pt x="176" y="80"/>
                    <a:pt x="175" y="84"/>
                    <a:pt x="175" y="87"/>
                  </a:cubicBezTo>
                  <a:cubicBezTo>
                    <a:pt x="175" y="91"/>
                    <a:pt x="176" y="95"/>
                    <a:pt x="176" y="99"/>
                  </a:cubicBezTo>
                  <a:cubicBezTo>
                    <a:pt x="176" y="99"/>
                    <a:pt x="177" y="100"/>
                    <a:pt x="178" y="100"/>
                  </a:cubicBezTo>
                  <a:cubicBezTo>
                    <a:pt x="189" y="103"/>
                    <a:pt x="199" y="105"/>
                    <a:pt x="209" y="108"/>
                  </a:cubicBezTo>
                  <a:cubicBezTo>
                    <a:pt x="218" y="110"/>
                    <a:pt x="228" y="112"/>
                    <a:pt x="237" y="111"/>
                  </a:cubicBezTo>
                  <a:cubicBezTo>
                    <a:pt x="263" y="110"/>
                    <a:pt x="289" y="109"/>
                    <a:pt x="315" y="108"/>
                  </a:cubicBezTo>
                  <a:cubicBezTo>
                    <a:pt x="321" y="108"/>
                    <a:pt x="325" y="106"/>
                    <a:pt x="329" y="103"/>
                  </a:cubicBezTo>
                  <a:cubicBezTo>
                    <a:pt x="333" y="99"/>
                    <a:pt x="338" y="97"/>
                    <a:pt x="341" y="94"/>
                  </a:cubicBezTo>
                  <a:cubicBezTo>
                    <a:pt x="344" y="92"/>
                    <a:pt x="345" y="92"/>
                    <a:pt x="347" y="94"/>
                  </a:cubicBezTo>
                  <a:cubicBezTo>
                    <a:pt x="347" y="95"/>
                    <a:pt x="348" y="95"/>
                    <a:pt x="349" y="95"/>
                  </a:cubicBezTo>
                  <a:cubicBezTo>
                    <a:pt x="348" y="94"/>
                    <a:pt x="348" y="94"/>
                    <a:pt x="348" y="93"/>
                  </a:cubicBezTo>
                  <a:cubicBezTo>
                    <a:pt x="346" y="92"/>
                    <a:pt x="346" y="90"/>
                    <a:pt x="348" y="89"/>
                  </a:cubicBezTo>
                  <a:cubicBezTo>
                    <a:pt x="350" y="88"/>
                    <a:pt x="353" y="86"/>
                    <a:pt x="355" y="84"/>
                  </a:cubicBezTo>
                  <a:cubicBezTo>
                    <a:pt x="356" y="84"/>
                    <a:pt x="357" y="84"/>
                    <a:pt x="358" y="84"/>
                  </a:cubicBezTo>
                  <a:cubicBezTo>
                    <a:pt x="359" y="85"/>
                    <a:pt x="359" y="85"/>
                    <a:pt x="359" y="86"/>
                  </a:cubicBezTo>
                  <a:cubicBezTo>
                    <a:pt x="358" y="86"/>
                    <a:pt x="357" y="86"/>
                    <a:pt x="357" y="87"/>
                  </a:cubicBezTo>
                  <a:cubicBezTo>
                    <a:pt x="357" y="89"/>
                    <a:pt x="358" y="90"/>
                    <a:pt x="359" y="92"/>
                  </a:cubicBezTo>
                  <a:cubicBezTo>
                    <a:pt x="359" y="92"/>
                    <a:pt x="359" y="93"/>
                    <a:pt x="360" y="93"/>
                  </a:cubicBezTo>
                  <a:cubicBezTo>
                    <a:pt x="360" y="94"/>
                    <a:pt x="361" y="94"/>
                    <a:pt x="361" y="95"/>
                  </a:cubicBezTo>
                  <a:cubicBezTo>
                    <a:pt x="361" y="95"/>
                    <a:pt x="360" y="96"/>
                    <a:pt x="360" y="96"/>
                  </a:cubicBezTo>
                  <a:cubicBezTo>
                    <a:pt x="359" y="95"/>
                    <a:pt x="359" y="95"/>
                    <a:pt x="359" y="94"/>
                  </a:cubicBezTo>
                  <a:cubicBezTo>
                    <a:pt x="358" y="94"/>
                    <a:pt x="358" y="94"/>
                    <a:pt x="358" y="94"/>
                  </a:cubicBezTo>
                  <a:cubicBezTo>
                    <a:pt x="354" y="98"/>
                    <a:pt x="351" y="102"/>
                    <a:pt x="347" y="106"/>
                  </a:cubicBezTo>
                  <a:cubicBezTo>
                    <a:pt x="350" y="109"/>
                    <a:pt x="351" y="106"/>
                    <a:pt x="353" y="105"/>
                  </a:cubicBezTo>
                  <a:cubicBezTo>
                    <a:pt x="355" y="108"/>
                    <a:pt x="357" y="108"/>
                    <a:pt x="358" y="106"/>
                  </a:cubicBezTo>
                  <a:cubicBezTo>
                    <a:pt x="358" y="106"/>
                    <a:pt x="358" y="105"/>
                    <a:pt x="358" y="105"/>
                  </a:cubicBezTo>
                  <a:cubicBezTo>
                    <a:pt x="357" y="104"/>
                    <a:pt x="357" y="104"/>
                    <a:pt x="357" y="103"/>
                  </a:cubicBezTo>
                  <a:cubicBezTo>
                    <a:pt x="357" y="103"/>
                    <a:pt x="358" y="104"/>
                    <a:pt x="359" y="104"/>
                  </a:cubicBezTo>
                  <a:cubicBezTo>
                    <a:pt x="360" y="105"/>
                    <a:pt x="362" y="105"/>
                    <a:pt x="363" y="104"/>
                  </a:cubicBezTo>
                  <a:cubicBezTo>
                    <a:pt x="366" y="102"/>
                    <a:pt x="369" y="100"/>
                    <a:pt x="372" y="98"/>
                  </a:cubicBezTo>
                  <a:cubicBezTo>
                    <a:pt x="375" y="96"/>
                    <a:pt x="379" y="94"/>
                    <a:pt x="382" y="92"/>
                  </a:cubicBezTo>
                  <a:cubicBezTo>
                    <a:pt x="385" y="90"/>
                    <a:pt x="387" y="88"/>
                    <a:pt x="390" y="86"/>
                  </a:cubicBezTo>
                  <a:cubicBezTo>
                    <a:pt x="395" y="84"/>
                    <a:pt x="400" y="81"/>
                    <a:pt x="404" y="77"/>
                  </a:cubicBezTo>
                  <a:cubicBezTo>
                    <a:pt x="405" y="76"/>
                    <a:pt x="407" y="75"/>
                    <a:pt x="409" y="74"/>
                  </a:cubicBezTo>
                  <a:cubicBezTo>
                    <a:pt x="413" y="74"/>
                    <a:pt x="416" y="71"/>
                    <a:pt x="421" y="72"/>
                  </a:cubicBezTo>
                  <a:cubicBezTo>
                    <a:pt x="421" y="72"/>
                    <a:pt x="422" y="71"/>
                    <a:pt x="422" y="70"/>
                  </a:cubicBezTo>
                  <a:cubicBezTo>
                    <a:pt x="424" y="68"/>
                    <a:pt x="427" y="67"/>
                    <a:pt x="430" y="67"/>
                  </a:cubicBezTo>
                  <a:cubicBezTo>
                    <a:pt x="432" y="68"/>
                    <a:pt x="433" y="67"/>
                    <a:pt x="435" y="65"/>
                  </a:cubicBezTo>
                  <a:cubicBezTo>
                    <a:pt x="436" y="63"/>
                    <a:pt x="438" y="61"/>
                    <a:pt x="440" y="61"/>
                  </a:cubicBezTo>
                  <a:cubicBezTo>
                    <a:pt x="443" y="59"/>
                    <a:pt x="446" y="56"/>
                    <a:pt x="450" y="58"/>
                  </a:cubicBezTo>
                  <a:cubicBezTo>
                    <a:pt x="451" y="58"/>
                    <a:pt x="452" y="57"/>
                    <a:pt x="453" y="57"/>
                  </a:cubicBezTo>
                  <a:cubicBezTo>
                    <a:pt x="455" y="55"/>
                    <a:pt x="457" y="54"/>
                    <a:pt x="459" y="53"/>
                  </a:cubicBezTo>
                  <a:cubicBezTo>
                    <a:pt x="462" y="52"/>
                    <a:pt x="466" y="52"/>
                    <a:pt x="468" y="50"/>
                  </a:cubicBezTo>
                  <a:cubicBezTo>
                    <a:pt x="472" y="49"/>
                    <a:pt x="474" y="46"/>
                    <a:pt x="477" y="44"/>
                  </a:cubicBezTo>
                  <a:cubicBezTo>
                    <a:pt x="479" y="45"/>
                    <a:pt x="482" y="46"/>
                    <a:pt x="482" y="46"/>
                  </a:cubicBezTo>
                  <a:cubicBezTo>
                    <a:pt x="484" y="43"/>
                    <a:pt x="487" y="44"/>
                    <a:pt x="490" y="44"/>
                  </a:cubicBezTo>
                  <a:cubicBezTo>
                    <a:pt x="491" y="44"/>
                    <a:pt x="491" y="43"/>
                    <a:pt x="492" y="43"/>
                  </a:cubicBezTo>
                  <a:cubicBezTo>
                    <a:pt x="494" y="43"/>
                    <a:pt x="495" y="42"/>
                    <a:pt x="497" y="41"/>
                  </a:cubicBezTo>
                  <a:cubicBezTo>
                    <a:pt x="498" y="41"/>
                    <a:pt x="498" y="41"/>
                    <a:pt x="499" y="41"/>
                  </a:cubicBezTo>
                  <a:cubicBezTo>
                    <a:pt x="502" y="40"/>
                    <a:pt x="505" y="38"/>
                    <a:pt x="509" y="37"/>
                  </a:cubicBezTo>
                  <a:cubicBezTo>
                    <a:pt x="512" y="35"/>
                    <a:pt x="515" y="33"/>
                    <a:pt x="519" y="34"/>
                  </a:cubicBezTo>
                  <a:cubicBezTo>
                    <a:pt x="520" y="34"/>
                    <a:pt x="520" y="34"/>
                    <a:pt x="521" y="33"/>
                  </a:cubicBezTo>
                  <a:cubicBezTo>
                    <a:pt x="523" y="31"/>
                    <a:pt x="525" y="30"/>
                    <a:pt x="528" y="29"/>
                  </a:cubicBezTo>
                  <a:cubicBezTo>
                    <a:pt x="532" y="28"/>
                    <a:pt x="535" y="27"/>
                    <a:pt x="539" y="27"/>
                  </a:cubicBezTo>
                  <a:cubicBezTo>
                    <a:pt x="539" y="27"/>
                    <a:pt x="539" y="27"/>
                    <a:pt x="540" y="26"/>
                  </a:cubicBezTo>
                  <a:cubicBezTo>
                    <a:pt x="542" y="25"/>
                    <a:pt x="544" y="24"/>
                    <a:pt x="546" y="23"/>
                  </a:cubicBezTo>
                  <a:cubicBezTo>
                    <a:pt x="549" y="21"/>
                    <a:pt x="551" y="21"/>
                    <a:pt x="553" y="20"/>
                  </a:cubicBezTo>
                  <a:cubicBezTo>
                    <a:pt x="558" y="18"/>
                    <a:pt x="562" y="15"/>
                    <a:pt x="567" y="13"/>
                  </a:cubicBezTo>
                  <a:cubicBezTo>
                    <a:pt x="572" y="11"/>
                    <a:pt x="572" y="11"/>
                    <a:pt x="573" y="6"/>
                  </a:cubicBezTo>
                  <a:cubicBezTo>
                    <a:pt x="573" y="4"/>
                    <a:pt x="576" y="0"/>
                    <a:pt x="578" y="1"/>
                  </a:cubicBezTo>
                  <a:cubicBezTo>
                    <a:pt x="581" y="2"/>
                    <a:pt x="583" y="3"/>
                    <a:pt x="585" y="5"/>
                  </a:cubicBezTo>
                  <a:cubicBezTo>
                    <a:pt x="588" y="8"/>
                    <a:pt x="590" y="12"/>
                    <a:pt x="592" y="15"/>
                  </a:cubicBezTo>
                  <a:cubicBezTo>
                    <a:pt x="593" y="16"/>
                    <a:pt x="595" y="17"/>
                    <a:pt x="596" y="19"/>
                  </a:cubicBezTo>
                  <a:cubicBezTo>
                    <a:pt x="598" y="23"/>
                    <a:pt x="600" y="28"/>
                    <a:pt x="601" y="33"/>
                  </a:cubicBezTo>
                  <a:cubicBezTo>
                    <a:pt x="602" y="35"/>
                    <a:pt x="604" y="38"/>
                    <a:pt x="601" y="40"/>
                  </a:cubicBezTo>
                  <a:cubicBezTo>
                    <a:pt x="601" y="41"/>
                    <a:pt x="601" y="41"/>
                    <a:pt x="601" y="42"/>
                  </a:cubicBezTo>
                  <a:cubicBezTo>
                    <a:pt x="601" y="48"/>
                    <a:pt x="601" y="48"/>
                    <a:pt x="595" y="49"/>
                  </a:cubicBezTo>
                  <a:cubicBezTo>
                    <a:pt x="594" y="49"/>
                    <a:pt x="592" y="49"/>
                    <a:pt x="592" y="50"/>
                  </a:cubicBezTo>
                  <a:cubicBezTo>
                    <a:pt x="591" y="51"/>
                    <a:pt x="590" y="53"/>
                    <a:pt x="590" y="55"/>
                  </a:cubicBezTo>
                  <a:cubicBezTo>
                    <a:pt x="591" y="56"/>
                    <a:pt x="592" y="59"/>
                    <a:pt x="591" y="59"/>
                  </a:cubicBezTo>
                  <a:cubicBezTo>
                    <a:pt x="589" y="61"/>
                    <a:pt x="589" y="64"/>
                    <a:pt x="589" y="66"/>
                  </a:cubicBezTo>
                  <a:cubicBezTo>
                    <a:pt x="589" y="69"/>
                    <a:pt x="589" y="72"/>
                    <a:pt x="589" y="76"/>
                  </a:cubicBezTo>
                  <a:cubicBezTo>
                    <a:pt x="589" y="77"/>
                    <a:pt x="588" y="78"/>
                    <a:pt x="588" y="79"/>
                  </a:cubicBezTo>
                  <a:cubicBezTo>
                    <a:pt x="588" y="85"/>
                    <a:pt x="588" y="90"/>
                    <a:pt x="588" y="95"/>
                  </a:cubicBezTo>
                  <a:cubicBezTo>
                    <a:pt x="588" y="95"/>
                    <a:pt x="588" y="95"/>
                    <a:pt x="588" y="95"/>
                  </a:cubicBezTo>
                  <a:cubicBezTo>
                    <a:pt x="590" y="97"/>
                    <a:pt x="590" y="99"/>
                    <a:pt x="588" y="100"/>
                  </a:cubicBezTo>
                  <a:cubicBezTo>
                    <a:pt x="587" y="101"/>
                    <a:pt x="587" y="103"/>
                    <a:pt x="587" y="104"/>
                  </a:cubicBezTo>
                  <a:cubicBezTo>
                    <a:pt x="591" y="107"/>
                    <a:pt x="589" y="110"/>
                    <a:pt x="589" y="114"/>
                  </a:cubicBezTo>
                  <a:cubicBezTo>
                    <a:pt x="589" y="115"/>
                    <a:pt x="589" y="116"/>
                    <a:pt x="588" y="117"/>
                  </a:cubicBezTo>
                  <a:cubicBezTo>
                    <a:pt x="588" y="118"/>
                    <a:pt x="587" y="119"/>
                    <a:pt x="587" y="120"/>
                  </a:cubicBezTo>
                  <a:cubicBezTo>
                    <a:pt x="587" y="129"/>
                    <a:pt x="587" y="137"/>
                    <a:pt x="587" y="146"/>
                  </a:cubicBezTo>
                  <a:cubicBezTo>
                    <a:pt x="587" y="149"/>
                    <a:pt x="588" y="153"/>
                    <a:pt x="585" y="156"/>
                  </a:cubicBezTo>
                  <a:cubicBezTo>
                    <a:pt x="584" y="156"/>
                    <a:pt x="585" y="157"/>
                    <a:pt x="585" y="157"/>
                  </a:cubicBezTo>
                  <a:cubicBezTo>
                    <a:pt x="585" y="162"/>
                    <a:pt x="582" y="164"/>
                    <a:pt x="578" y="164"/>
                  </a:cubicBezTo>
                  <a:cubicBezTo>
                    <a:pt x="570" y="164"/>
                    <a:pt x="570" y="164"/>
                    <a:pt x="570" y="156"/>
                  </a:cubicBezTo>
                  <a:cubicBezTo>
                    <a:pt x="570" y="155"/>
                    <a:pt x="570" y="153"/>
                    <a:pt x="569" y="152"/>
                  </a:cubicBezTo>
                  <a:cubicBezTo>
                    <a:pt x="566" y="149"/>
                    <a:pt x="565" y="146"/>
                    <a:pt x="563" y="142"/>
                  </a:cubicBezTo>
                  <a:cubicBezTo>
                    <a:pt x="563" y="141"/>
                    <a:pt x="563" y="141"/>
                    <a:pt x="562" y="141"/>
                  </a:cubicBezTo>
                  <a:cubicBezTo>
                    <a:pt x="562" y="141"/>
                    <a:pt x="561" y="141"/>
                    <a:pt x="561" y="142"/>
                  </a:cubicBezTo>
                  <a:cubicBezTo>
                    <a:pt x="561" y="144"/>
                    <a:pt x="562" y="146"/>
                    <a:pt x="562" y="148"/>
                  </a:cubicBezTo>
                  <a:cubicBezTo>
                    <a:pt x="563" y="151"/>
                    <a:pt x="567" y="153"/>
                    <a:pt x="566" y="157"/>
                  </a:cubicBezTo>
                  <a:cubicBezTo>
                    <a:pt x="566" y="158"/>
                    <a:pt x="566" y="159"/>
                    <a:pt x="566" y="160"/>
                  </a:cubicBezTo>
                  <a:cubicBezTo>
                    <a:pt x="567" y="164"/>
                    <a:pt x="563" y="166"/>
                    <a:pt x="563" y="170"/>
                  </a:cubicBezTo>
                  <a:cubicBezTo>
                    <a:pt x="563" y="170"/>
                    <a:pt x="562" y="171"/>
                    <a:pt x="561" y="171"/>
                  </a:cubicBezTo>
                  <a:cubicBezTo>
                    <a:pt x="561" y="171"/>
                    <a:pt x="560" y="171"/>
                    <a:pt x="559" y="171"/>
                  </a:cubicBezTo>
                  <a:cubicBezTo>
                    <a:pt x="557" y="175"/>
                    <a:pt x="556" y="173"/>
                    <a:pt x="556" y="170"/>
                  </a:cubicBezTo>
                  <a:cubicBezTo>
                    <a:pt x="556" y="170"/>
                    <a:pt x="556" y="169"/>
                    <a:pt x="556" y="169"/>
                  </a:cubicBezTo>
                  <a:cubicBezTo>
                    <a:pt x="553" y="170"/>
                    <a:pt x="551" y="170"/>
                    <a:pt x="549" y="171"/>
                  </a:cubicBezTo>
                  <a:cubicBezTo>
                    <a:pt x="548" y="171"/>
                    <a:pt x="547" y="172"/>
                    <a:pt x="547" y="172"/>
                  </a:cubicBezTo>
                  <a:cubicBezTo>
                    <a:pt x="545" y="173"/>
                    <a:pt x="544" y="173"/>
                    <a:pt x="542" y="172"/>
                  </a:cubicBezTo>
                  <a:cubicBezTo>
                    <a:pt x="541" y="172"/>
                    <a:pt x="540" y="170"/>
                    <a:pt x="539" y="168"/>
                  </a:cubicBezTo>
                  <a:cubicBezTo>
                    <a:pt x="536" y="172"/>
                    <a:pt x="533" y="171"/>
                    <a:pt x="530" y="171"/>
                  </a:cubicBezTo>
                  <a:cubicBezTo>
                    <a:pt x="529" y="171"/>
                    <a:pt x="528" y="170"/>
                    <a:pt x="528" y="169"/>
                  </a:cubicBezTo>
                  <a:cubicBezTo>
                    <a:pt x="528" y="168"/>
                    <a:pt x="528" y="167"/>
                    <a:pt x="529" y="166"/>
                  </a:cubicBezTo>
                  <a:cubicBezTo>
                    <a:pt x="531" y="165"/>
                    <a:pt x="532" y="165"/>
                    <a:pt x="534" y="164"/>
                  </a:cubicBezTo>
                  <a:cubicBezTo>
                    <a:pt x="538" y="162"/>
                    <a:pt x="543" y="161"/>
                    <a:pt x="545" y="157"/>
                  </a:cubicBezTo>
                  <a:cubicBezTo>
                    <a:pt x="547" y="154"/>
                    <a:pt x="548" y="152"/>
                    <a:pt x="549" y="149"/>
                  </a:cubicBezTo>
                  <a:cubicBezTo>
                    <a:pt x="550" y="145"/>
                    <a:pt x="553" y="141"/>
                    <a:pt x="552" y="137"/>
                  </a:cubicBezTo>
                  <a:cubicBezTo>
                    <a:pt x="552" y="136"/>
                    <a:pt x="553" y="136"/>
                    <a:pt x="553" y="135"/>
                  </a:cubicBezTo>
                  <a:cubicBezTo>
                    <a:pt x="554" y="133"/>
                    <a:pt x="555" y="131"/>
                    <a:pt x="556" y="129"/>
                  </a:cubicBezTo>
                  <a:cubicBezTo>
                    <a:pt x="557" y="127"/>
                    <a:pt x="557" y="124"/>
                    <a:pt x="558" y="122"/>
                  </a:cubicBezTo>
                  <a:cubicBezTo>
                    <a:pt x="557" y="121"/>
                    <a:pt x="555" y="119"/>
                    <a:pt x="557" y="117"/>
                  </a:cubicBezTo>
                  <a:cubicBezTo>
                    <a:pt x="558" y="116"/>
                    <a:pt x="559" y="114"/>
                    <a:pt x="559" y="113"/>
                  </a:cubicBezTo>
                  <a:cubicBezTo>
                    <a:pt x="559" y="107"/>
                    <a:pt x="559" y="101"/>
                    <a:pt x="559" y="95"/>
                  </a:cubicBezTo>
                  <a:cubicBezTo>
                    <a:pt x="559" y="92"/>
                    <a:pt x="559" y="89"/>
                    <a:pt x="557" y="88"/>
                  </a:cubicBezTo>
                  <a:cubicBezTo>
                    <a:pt x="558" y="86"/>
                    <a:pt x="559" y="83"/>
                    <a:pt x="558" y="82"/>
                  </a:cubicBezTo>
                  <a:cubicBezTo>
                    <a:pt x="556" y="80"/>
                    <a:pt x="556" y="78"/>
                    <a:pt x="556" y="75"/>
                  </a:cubicBezTo>
                  <a:cubicBezTo>
                    <a:pt x="556" y="74"/>
                    <a:pt x="556" y="73"/>
                    <a:pt x="556" y="71"/>
                  </a:cubicBezTo>
                  <a:cubicBezTo>
                    <a:pt x="553" y="74"/>
                    <a:pt x="551" y="76"/>
                    <a:pt x="550" y="78"/>
                  </a:cubicBezTo>
                  <a:cubicBezTo>
                    <a:pt x="549" y="78"/>
                    <a:pt x="548" y="78"/>
                    <a:pt x="548" y="79"/>
                  </a:cubicBezTo>
                  <a:cubicBezTo>
                    <a:pt x="547" y="78"/>
                    <a:pt x="547" y="77"/>
                    <a:pt x="547" y="76"/>
                  </a:cubicBezTo>
                  <a:cubicBezTo>
                    <a:pt x="546" y="70"/>
                    <a:pt x="547" y="64"/>
                    <a:pt x="551" y="58"/>
                  </a:cubicBezTo>
                  <a:cubicBezTo>
                    <a:pt x="550" y="58"/>
                    <a:pt x="548" y="58"/>
                    <a:pt x="547" y="59"/>
                  </a:cubicBezTo>
                  <a:cubicBezTo>
                    <a:pt x="546" y="59"/>
                    <a:pt x="546" y="60"/>
                    <a:pt x="545" y="60"/>
                  </a:cubicBezTo>
                  <a:cubicBezTo>
                    <a:pt x="541" y="61"/>
                    <a:pt x="539" y="64"/>
                    <a:pt x="537" y="68"/>
                  </a:cubicBezTo>
                  <a:cubicBezTo>
                    <a:pt x="537" y="70"/>
                    <a:pt x="536" y="72"/>
                    <a:pt x="534" y="74"/>
                  </a:cubicBezTo>
                  <a:cubicBezTo>
                    <a:pt x="533" y="76"/>
                    <a:pt x="531" y="77"/>
                    <a:pt x="530" y="79"/>
                  </a:cubicBezTo>
                  <a:cubicBezTo>
                    <a:pt x="527" y="82"/>
                    <a:pt x="522" y="85"/>
                    <a:pt x="521" y="90"/>
                  </a:cubicBezTo>
                  <a:cubicBezTo>
                    <a:pt x="521" y="90"/>
                    <a:pt x="519" y="91"/>
                    <a:pt x="519" y="91"/>
                  </a:cubicBezTo>
                  <a:cubicBezTo>
                    <a:pt x="517" y="91"/>
                    <a:pt x="516" y="92"/>
                    <a:pt x="516" y="94"/>
                  </a:cubicBezTo>
                  <a:cubicBezTo>
                    <a:pt x="517" y="96"/>
                    <a:pt x="516" y="98"/>
                    <a:pt x="514" y="99"/>
                  </a:cubicBezTo>
                  <a:cubicBezTo>
                    <a:pt x="512" y="100"/>
                    <a:pt x="511" y="102"/>
                    <a:pt x="512" y="105"/>
                  </a:cubicBezTo>
                  <a:cubicBezTo>
                    <a:pt x="512" y="108"/>
                    <a:pt x="512" y="110"/>
                    <a:pt x="508" y="110"/>
                  </a:cubicBezTo>
                  <a:cubicBezTo>
                    <a:pt x="508" y="110"/>
                    <a:pt x="507" y="110"/>
                    <a:pt x="507" y="111"/>
                  </a:cubicBezTo>
                  <a:cubicBezTo>
                    <a:pt x="508" y="112"/>
                    <a:pt x="508" y="112"/>
                    <a:pt x="509" y="113"/>
                  </a:cubicBezTo>
                  <a:cubicBezTo>
                    <a:pt x="508" y="115"/>
                    <a:pt x="506" y="117"/>
                    <a:pt x="505" y="119"/>
                  </a:cubicBezTo>
                  <a:cubicBezTo>
                    <a:pt x="505" y="123"/>
                    <a:pt x="502" y="125"/>
                    <a:pt x="502" y="129"/>
                  </a:cubicBezTo>
                  <a:cubicBezTo>
                    <a:pt x="502" y="133"/>
                    <a:pt x="501" y="137"/>
                    <a:pt x="500" y="142"/>
                  </a:cubicBezTo>
                  <a:cubicBezTo>
                    <a:pt x="500" y="142"/>
                    <a:pt x="499" y="142"/>
                    <a:pt x="499" y="143"/>
                  </a:cubicBezTo>
                  <a:cubicBezTo>
                    <a:pt x="497" y="146"/>
                    <a:pt x="495" y="148"/>
                    <a:pt x="495" y="152"/>
                  </a:cubicBezTo>
                  <a:cubicBezTo>
                    <a:pt x="495" y="154"/>
                    <a:pt x="495" y="156"/>
                    <a:pt x="493" y="158"/>
                  </a:cubicBezTo>
                  <a:cubicBezTo>
                    <a:pt x="492" y="159"/>
                    <a:pt x="491" y="161"/>
                    <a:pt x="490" y="162"/>
                  </a:cubicBezTo>
                  <a:cubicBezTo>
                    <a:pt x="490" y="163"/>
                    <a:pt x="489" y="163"/>
                    <a:pt x="489" y="164"/>
                  </a:cubicBezTo>
                  <a:cubicBezTo>
                    <a:pt x="488" y="164"/>
                    <a:pt x="487" y="164"/>
                    <a:pt x="486" y="165"/>
                  </a:cubicBezTo>
                  <a:cubicBezTo>
                    <a:pt x="482" y="167"/>
                    <a:pt x="479" y="169"/>
                    <a:pt x="474" y="169"/>
                  </a:cubicBezTo>
                  <a:cubicBezTo>
                    <a:pt x="473" y="169"/>
                    <a:pt x="473" y="168"/>
                    <a:pt x="472" y="168"/>
                  </a:cubicBezTo>
                  <a:cubicBezTo>
                    <a:pt x="472" y="167"/>
                    <a:pt x="472" y="166"/>
                    <a:pt x="473" y="166"/>
                  </a:cubicBezTo>
                  <a:cubicBezTo>
                    <a:pt x="476" y="163"/>
                    <a:pt x="480" y="160"/>
                    <a:pt x="483" y="158"/>
                  </a:cubicBezTo>
                  <a:cubicBezTo>
                    <a:pt x="488" y="154"/>
                    <a:pt x="492" y="149"/>
                    <a:pt x="490" y="143"/>
                  </a:cubicBezTo>
                  <a:cubicBezTo>
                    <a:pt x="490" y="142"/>
                    <a:pt x="492" y="140"/>
                    <a:pt x="492" y="140"/>
                  </a:cubicBezTo>
                  <a:cubicBezTo>
                    <a:pt x="495" y="140"/>
                    <a:pt x="495" y="139"/>
                    <a:pt x="495" y="137"/>
                  </a:cubicBezTo>
                  <a:cubicBezTo>
                    <a:pt x="495" y="133"/>
                    <a:pt x="495" y="129"/>
                    <a:pt x="495" y="125"/>
                  </a:cubicBezTo>
                  <a:cubicBezTo>
                    <a:pt x="495" y="124"/>
                    <a:pt x="496" y="122"/>
                    <a:pt x="497" y="121"/>
                  </a:cubicBezTo>
                  <a:cubicBezTo>
                    <a:pt x="497" y="121"/>
                    <a:pt x="497" y="120"/>
                    <a:pt x="497" y="119"/>
                  </a:cubicBezTo>
                  <a:cubicBezTo>
                    <a:pt x="496" y="120"/>
                    <a:pt x="496" y="120"/>
                    <a:pt x="495" y="120"/>
                  </a:cubicBezTo>
                  <a:cubicBezTo>
                    <a:pt x="493" y="122"/>
                    <a:pt x="492" y="124"/>
                    <a:pt x="490" y="125"/>
                  </a:cubicBezTo>
                  <a:cubicBezTo>
                    <a:pt x="489" y="126"/>
                    <a:pt x="487" y="126"/>
                    <a:pt x="486" y="126"/>
                  </a:cubicBezTo>
                  <a:cubicBezTo>
                    <a:pt x="486" y="124"/>
                    <a:pt x="486" y="123"/>
                    <a:pt x="487" y="122"/>
                  </a:cubicBezTo>
                  <a:cubicBezTo>
                    <a:pt x="487" y="121"/>
                    <a:pt x="488" y="121"/>
                    <a:pt x="489" y="121"/>
                  </a:cubicBezTo>
                  <a:cubicBezTo>
                    <a:pt x="488" y="120"/>
                    <a:pt x="488" y="120"/>
                    <a:pt x="488" y="120"/>
                  </a:cubicBezTo>
                  <a:cubicBezTo>
                    <a:pt x="487" y="119"/>
                    <a:pt x="486" y="119"/>
                    <a:pt x="485" y="119"/>
                  </a:cubicBezTo>
                  <a:cubicBezTo>
                    <a:pt x="485" y="119"/>
                    <a:pt x="483" y="118"/>
                    <a:pt x="483" y="118"/>
                  </a:cubicBezTo>
                  <a:cubicBezTo>
                    <a:pt x="484" y="115"/>
                    <a:pt x="483" y="112"/>
                    <a:pt x="481" y="110"/>
                  </a:cubicBezTo>
                  <a:cubicBezTo>
                    <a:pt x="480" y="109"/>
                    <a:pt x="479" y="107"/>
                    <a:pt x="478" y="105"/>
                  </a:cubicBezTo>
                  <a:cubicBezTo>
                    <a:pt x="477" y="105"/>
                    <a:pt x="476" y="105"/>
                    <a:pt x="475" y="105"/>
                  </a:cubicBezTo>
                  <a:cubicBezTo>
                    <a:pt x="475" y="106"/>
                    <a:pt x="474" y="107"/>
                    <a:pt x="474" y="108"/>
                  </a:cubicBezTo>
                  <a:cubicBezTo>
                    <a:pt x="474" y="111"/>
                    <a:pt x="474" y="115"/>
                    <a:pt x="474" y="119"/>
                  </a:cubicBezTo>
                  <a:cubicBezTo>
                    <a:pt x="474" y="120"/>
                    <a:pt x="474" y="120"/>
                    <a:pt x="475" y="121"/>
                  </a:cubicBezTo>
                  <a:cubicBezTo>
                    <a:pt x="475" y="123"/>
                    <a:pt x="476" y="124"/>
                    <a:pt x="476" y="126"/>
                  </a:cubicBezTo>
                  <a:cubicBezTo>
                    <a:pt x="477" y="130"/>
                    <a:pt x="475" y="134"/>
                    <a:pt x="479" y="137"/>
                  </a:cubicBezTo>
                  <a:cubicBezTo>
                    <a:pt x="478" y="138"/>
                    <a:pt x="477" y="139"/>
                    <a:pt x="476" y="140"/>
                  </a:cubicBezTo>
                  <a:cubicBezTo>
                    <a:pt x="474" y="141"/>
                    <a:pt x="472" y="141"/>
                    <a:pt x="472" y="139"/>
                  </a:cubicBezTo>
                  <a:cubicBezTo>
                    <a:pt x="471" y="135"/>
                    <a:pt x="468" y="134"/>
                    <a:pt x="466" y="132"/>
                  </a:cubicBezTo>
                  <a:cubicBezTo>
                    <a:pt x="466" y="131"/>
                    <a:pt x="463" y="132"/>
                    <a:pt x="463" y="132"/>
                  </a:cubicBezTo>
                  <a:cubicBezTo>
                    <a:pt x="462" y="136"/>
                    <a:pt x="462" y="140"/>
                    <a:pt x="463" y="144"/>
                  </a:cubicBezTo>
                  <a:cubicBezTo>
                    <a:pt x="464" y="147"/>
                    <a:pt x="467" y="150"/>
                    <a:pt x="469" y="153"/>
                  </a:cubicBezTo>
                  <a:cubicBezTo>
                    <a:pt x="469" y="153"/>
                    <a:pt x="469" y="153"/>
                    <a:pt x="469" y="154"/>
                  </a:cubicBezTo>
                  <a:cubicBezTo>
                    <a:pt x="470" y="158"/>
                    <a:pt x="468" y="162"/>
                    <a:pt x="466" y="166"/>
                  </a:cubicBezTo>
                  <a:cubicBezTo>
                    <a:pt x="464" y="168"/>
                    <a:pt x="464" y="172"/>
                    <a:pt x="460" y="171"/>
                  </a:cubicBezTo>
                  <a:cubicBezTo>
                    <a:pt x="460" y="171"/>
                    <a:pt x="460" y="172"/>
                    <a:pt x="460" y="172"/>
                  </a:cubicBezTo>
                  <a:cubicBezTo>
                    <a:pt x="459" y="177"/>
                    <a:pt x="456" y="179"/>
                    <a:pt x="452" y="181"/>
                  </a:cubicBezTo>
                  <a:cubicBezTo>
                    <a:pt x="451" y="181"/>
                    <a:pt x="450" y="182"/>
                    <a:pt x="450" y="183"/>
                  </a:cubicBezTo>
                  <a:cubicBezTo>
                    <a:pt x="450" y="187"/>
                    <a:pt x="449" y="189"/>
                    <a:pt x="445" y="190"/>
                  </a:cubicBezTo>
                  <a:cubicBezTo>
                    <a:pt x="445" y="190"/>
                    <a:pt x="444" y="191"/>
                    <a:pt x="444" y="191"/>
                  </a:cubicBezTo>
                  <a:cubicBezTo>
                    <a:pt x="444" y="194"/>
                    <a:pt x="442" y="196"/>
                    <a:pt x="441" y="199"/>
                  </a:cubicBezTo>
                  <a:cubicBezTo>
                    <a:pt x="440" y="202"/>
                    <a:pt x="438" y="204"/>
                    <a:pt x="437" y="207"/>
                  </a:cubicBezTo>
                  <a:cubicBezTo>
                    <a:pt x="436" y="208"/>
                    <a:pt x="435" y="208"/>
                    <a:pt x="434" y="208"/>
                  </a:cubicBezTo>
                  <a:cubicBezTo>
                    <a:pt x="434" y="207"/>
                    <a:pt x="434" y="206"/>
                    <a:pt x="434" y="205"/>
                  </a:cubicBezTo>
                  <a:cubicBezTo>
                    <a:pt x="435" y="203"/>
                    <a:pt x="435" y="202"/>
                    <a:pt x="436" y="201"/>
                  </a:cubicBezTo>
                  <a:cubicBezTo>
                    <a:pt x="437" y="199"/>
                    <a:pt x="438" y="197"/>
                    <a:pt x="439" y="195"/>
                  </a:cubicBezTo>
                  <a:cubicBezTo>
                    <a:pt x="442" y="191"/>
                    <a:pt x="444" y="187"/>
                    <a:pt x="443" y="182"/>
                  </a:cubicBezTo>
                  <a:cubicBezTo>
                    <a:pt x="443" y="181"/>
                    <a:pt x="444" y="180"/>
                    <a:pt x="444" y="178"/>
                  </a:cubicBezTo>
                  <a:cubicBezTo>
                    <a:pt x="444" y="177"/>
                    <a:pt x="445" y="175"/>
                    <a:pt x="446" y="174"/>
                  </a:cubicBezTo>
                  <a:cubicBezTo>
                    <a:pt x="446" y="172"/>
                    <a:pt x="446" y="169"/>
                    <a:pt x="447" y="167"/>
                  </a:cubicBezTo>
                  <a:cubicBezTo>
                    <a:pt x="447" y="167"/>
                    <a:pt x="448" y="167"/>
                    <a:pt x="448" y="167"/>
                  </a:cubicBezTo>
                  <a:cubicBezTo>
                    <a:pt x="447" y="166"/>
                    <a:pt x="446" y="166"/>
                    <a:pt x="445" y="165"/>
                  </a:cubicBezTo>
                  <a:cubicBezTo>
                    <a:pt x="446" y="165"/>
                    <a:pt x="446" y="165"/>
                    <a:pt x="446" y="165"/>
                  </a:cubicBezTo>
                  <a:cubicBezTo>
                    <a:pt x="448" y="162"/>
                    <a:pt x="450" y="158"/>
                    <a:pt x="450" y="155"/>
                  </a:cubicBezTo>
                  <a:cubicBezTo>
                    <a:pt x="450" y="152"/>
                    <a:pt x="451" y="150"/>
                    <a:pt x="453" y="148"/>
                  </a:cubicBezTo>
                  <a:cubicBezTo>
                    <a:pt x="454" y="147"/>
                    <a:pt x="454" y="147"/>
                    <a:pt x="455" y="146"/>
                  </a:cubicBezTo>
                  <a:cubicBezTo>
                    <a:pt x="454" y="145"/>
                    <a:pt x="453" y="145"/>
                    <a:pt x="453" y="144"/>
                  </a:cubicBezTo>
                  <a:cubicBezTo>
                    <a:pt x="453" y="144"/>
                    <a:pt x="453" y="144"/>
                    <a:pt x="454" y="144"/>
                  </a:cubicBezTo>
                  <a:cubicBezTo>
                    <a:pt x="454" y="142"/>
                    <a:pt x="455" y="140"/>
                    <a:pt x="455" y="138"/>
                  </a:cubicBezTo>
                  <a:cubicBezTo>
                    <a:pt x="455" y="135"/>
                    <a:pt x="454" y="132"/>
                    <a:pt x="457" y="130"/>
                  </a:cubicBezTo>
                  <a:cubicBezTo>
                    <a:pt x="459" y="128"/>
                    <a:pt x="459" y="125"/>
                    <a:pt x="460" y="123"/>
                  </a:cubicBezTo>
                  <a:cubicBezTo>
                    <a:pt x="460" y="121"/>
                    <a:pt x="460" y="119"/>
                    <a:pt x="463" y="119"/>
                  </a:cubicBezTo>
                  <a:cubicBezTo>
                    <a:pt x="463" y="119"/>
                    <a:pt x="464" y="117"/>
                    <a:pt x="464" y="117"/>
                  </a:cubicBezTo>
                  <a:cubicBezTo>
                    <a:pt x="464" y="116"/>
                    <a:pt x="464" y="115"/>
                    <a:pt x="463" y="115"/>
                  </a:cubicBezTo>
                  <a:cubicBezTo>
                    <a:pt x="461" y="114"/>
                    <a:pt x="460" y="113"/>
                    <a:pt x="459" y="113"/>
                  </a:cubicBezTo>
                  <a:cubicBezTo>
                    <a:pt x="455" y="116"/>
                    <a:pt x="451" y="120"/>
                    <a:pt x="447" y="124"/>
                  </a:cubicBezTo>
                  <a:cubicBezTo>
                    <a:pt x="445" y="122"/>
                    <a:pt x="444" y="121"/>
                    <a:pt x="442" y="119"/>
                  </a:cubicBezTo>
                  <a:cubicBezTo>
                    <a:pt x="441" y="121"/>
                    <a:pt x="439" y="122"/>
                    <a:pt x="439" y="123"/>
                  </a:cubicBezTo>
                  <a:cubicBezTo>
                    <a:pt x="439" y="126"/>
                    <a:pt x="437" y="126"/>
                    <a:pt x="435" y="126"/>
                  </a:cubicBezTo>
                  <a:cubicBezTo>
                    <a:pt x="434" y="126"/>
                    <a:pt x="432" y="127"/>
                    <a:pt x="432" y="128"/>
                  </a:cubicBezTo>
                  <a:cubicBezTo>
                    <a:pt x="430" y="130"/>
                    <a:pt x="430" y="132"/>
                    <a:pt x="428" y="134"/>
                  </a:cubicBezTo>
                  <a:cubicBezTo>
                    <a:pt x="427" y="132"/>
                    <a:pt x="426" y="131"/>
                    <a:pt x="425" y="130"/>
                  </a:cubicBezTo>
                  <a:cubicBezTo>
                    <a:pt x="425" y="129"/>
                    <a:pt x="424" y="127"/>
                    <a:pt x="425" y="127"/>
                  </a:cubicBezTo>
                  <a:cubicBezTo>
                    <a:pt x="427" y="125"/>
                    <a:pt x="427" y="124"/>
                    <a:pt x="427" y="122"/>
                  </a:cubicBezTo>
                  <a:cubicBezTo>
                    <a:pt x="427" y="121"/>
                    <a:pt x="427" y="120"/>
                    <a:pt x="428" y="119"/>
                  </a:cubicBezTo>
                  <a:cubicBezTo>
                    <a:pt x="428" y="118"/>
                    <a:pt x="429" y="117"/>
                    <a:pt x="429" y="116"/>
                  </a:cubicBezTo>
                  <a:cubicBezTo>
                    <a:pt x="429" y="115"/>
                    <a:pt x="429" y="114"/>
                    <a:pt x="429" y="113"/>
                  </a:cubicBezTo>
                  <a:cubicBezTo>
                    <a:pt x="432" y="109"/>
                    <a:pt x="434" y="106"/>
                    <a:pt x="437" y="103"/>
                  </a:cubicBezTo>
                  <a:cubicBezTo>
                    <a:pt x="439" y="101"/>
                    <a:pt x="439" y="100"/>
                    <a:pt x="438" y="99"/>
                  </a:cubicBezTo>
                  <a:cubicBezTo>
                    <a:pt x="435" y="99"/>
                    <a:pt x="433" y="100"/>
                    <a:pt x="431" y="100"/>
                  </a:cubicBezTo>
                  <a:cubicBezTo>
                    <a:pt x="429" y="100"/>
                    <a:pt x="427" y="100"/>
                    <a:pt x="425" y="100"/>
                  </a:cubicBezTo>
                  <a:cubicBezTo>
                    <a:pt x="424" y="101"/>
                    <a:pt x="422" y="102"/>
                    <a:pt x="422" y="102"/>
                  </a:cubicBezTo>
                  <a:cubicBezTo>
                    <a:pt x="422" y="105"/>
                    <a:pt x="421" y="105"/>
                    <a:pt x="419" y="105"/>
                  </a:cubicBezTo>
                  <a:cubicBezTo>
                    <a:pt x="416" y="105"/>
                    <a:pt x="411" y="109"/>
                    <a:pt x="410" y="112"/>
                  </a:cubicBezTo>
                  <a:cubicBezTo>
                    <a:pt x="409" y="114"/>
                    <a:pt x="407" y="115"/>
                    <a:pt x="406" y="117"/>
                  </a:cubicBezTo>
                  <a:cubicBezTo>
                    <a:pt x="405" y="118"/>
                    <a:pt x="404" y="118"/>
                    <a:pt x="403" y="119"/>
                  </a:cubicBezTo>
                  <a:cubicBezTo>
                    <a:pt x="402" y="120"/>
                    <a:pt x="402" y="121"/>
                    <a:pt x="401" y="121"/>
                  </a:cubicBezTo>
                  <a:cubicBezTo>
                    <a:pt x="400" y="122"/>
                    <a:pt x="399" y="122"/>
                    <a:pt x="398" y="122"/>
                  </a:cubicBezTo>
                  <a:cubicBezTo>
                    <a:pt x="402" y="126"/>
                    <a:pt x="401" y="130"/>
                    <a:pt x="397" y="131"/>
                  </a:cubicBezTo>
                  <a:cubicBezTo>
                    <a:pt x="394" y="131"/>
                    <a:pt x="394" y="133"/>
                    <a:pt x="394" y="135"/>
                  </a:cubicBezTo>
                  <a:cubicBezTo>
                    <a:pt x="394" y="136"/>
                    <a:pt x="394" y="137"/>
                    <a:pt x="394" y="137"/>
                  </a:cubicBezTo>
                  <a:cubicBezTo>
                    <a:pt x="391" y="140"/>
                    <a:pt x="389" y="144"/>
                    <a:pt x="389" y="148"/>
                  </a:cubicBezTo>
                  <a:cubicBezTo>
                    <a:pt x="389" y="149"/>
                    <a:pt x="389" y="149"/>
                    <a:pt x="389" y="149"/>
                  </a:cubicBezTo>
                  <a:cubicBezTo>
                    <a:pt x="386" y="150"/>
                    <a:pt x="387" y="152"/>
                    <a:pt x="387" y="154"/>
                  </a:cubicBezTo>
                  <a:cubicBezTo>
                    <a:pt x="387" y="157"/>
                    <a:pt x="387" y="160"/>
                    <a:pt x="387" y="163"/>
                  </a:cubicBezTo>
                  <a:cubicBezTo>
                    <a:pt x="387" y="164"/>
                    <a:pt x="388" y="165"/>
                    <a:pt x="388" y="166"/>
                  </a:cubicBezTo>
                  <a:cubicBezTo>
                    <a:pt x="389" y="167"/>
                    <a:pt x="389" y="168"/>
                    <a:pt x="389" y="168"/>
                  </a:cubicBezTo>
                  <a:cubicBezTo>
                    <a:pt x="388" y="168"/>
                    <a:pt x="387" y="168"/>
                    <a:pt x="387" y="168"/>
                  </a:cubicBezTo>
                  <a:cubicBezTo>
                    <a:pt x="386" y="167"/>
                    <a:pt x="386" y="167"/>
                    <a:pt x="386" y="166"/>
                  </a:cubicBezTo>
                  <a:cubicBezTo>
                    <a:pt x="384" y="168"/>
                    <a:pt x="384" y="181"/>
                    <a:pt x="385" y="182"/>
                  </a:cubicBezTo>
                  <a:cubicBezTo>
                    <a:pt x="386" y="184"/>
                    <a:pt x="386" y="185"/>
                    <a:pt x="387" y="187"/>
                  </a:cubicBezTo>
                  <a:cubicBezTo>
                    <a:pt x="387" y="187"/>
                    <a:pt x="387" y="188"/>
                    <a:pt x="387" y="189"/>
                  </a:cubicBezTo>
                  <a:cubicBezTo>
                    <a:pt x="389" y="191"/>
                    <a:pt x="391" y="193"/>
                    <a:pt x="391" y="195"/>
                  </a:cubicBezTo>
                  <a:cubicBezTo>
                    <a:pt x="391" y="200"/>
                    <a:pt x="393" y="204"/>
                    <a:pt x="394" y="208"/>
                  </a:cubicBezTo>
                  <a:cubicBezTo>
                    <a:pt x="394" y="210"/>
                    <a:pt x="394" y="212"/>
                    <a:pt x="394" y="213"/>
                  </a:cubicBezTo>
                  <a:cubicBezTo>
                    <a:pt x="393" y="218"/>
                    <a:pt x="395" y="221"/>
                    <a:pt x="398" y="223"/>
                  </a:cubicBezTo>
                  <a:cubicBezTo>
                    <a:pt x="398" y="223"/>
                    <a:pt x="398" y="224"/>
                    <a:pt x="398" y="224"/>
                  </a:cubicBezTo>
                  <a:cubicBezTo>
                    <a:pt x="397" y="226"/>
                    <a:pt x="396" y="228"/>
                    <a:pt x="397" y="229"/>
                  </a:cubicBezTo>
                  <a:cubicBezTo>
                    <a:pt x="400" y="231"/>
                    <a:pt x="399" y="234"/>
                    <a:pt x="397" y="235"/>
                  </a:cubicBezTo>
                  <a:cubicBezTo>
                    <a:pt x="398" y="237"/>
                    <a:pt x="398" y="239"/>
                    <a:pt x="399" y="241"/>
                  </a:cubicBezTo>
                  <a:cubicBezTo>
                    <a:pt x="399" y="243"/>
                    <a:pt x="399" y="246"/>
                    <a:pt x="399" y="248"/>
                  </a:cubicBezTo>
                  <a:cubicBezTo>
                    <a:pt x="398" y="249"/>
                    <a:pt x="398" y="250"/>
                    <a:pt x="397" y="251"/>
                  </a:cubicBezTo>
                  <a:cubicBezTo>
                    <a:pt x="395" y="253"/>
                    <a:pt x="393" y="255"/>
                    <a:pt x="394" y="258"/>
                  </a:cubicBezTo>
                  <a:cubicBezTo>
                    <a:pt x="394" y="259"/>
                    <a:pt x="394" y="259"/>
                    <a:pt x="393" y="260"/>
                  </a:cubicBezTo>
                  <a:cubicBezTo>
                    <a:pt x="391" y="263"/>
                    <a:pt x="389" y="266"/>
                    <a:pt x="389" y="270"/>
                  </a:cubicBezTo>
                  <a:cubicBezTo>
                    <a:pt x="389" y="271"/>
                    <a:pt x="388" y="272"/>
                    <a:pt x="387" y="272"/>
                  </a:cubicBezTo>
                  <a:cubicBezTo>
                    <a:pt x="387" y="272"/>
                    <a:pt x="385" y="272"/>
                    <a:pt x="385" y="272"/>
                  </a:cubicBezTo>
                  <a:cubicBezTo>
                    <a:pt x="385" y="269"/>
                    <a:pt x="385" y="266"/>
                    <a:pt x="385" y="263"/>
                  </a:cubicBezTo>
                  <a:cubicBezTo>
                    <a:pt x="385" y="262"/>
                    <a:pt x="386" y="260"/>
                    <a:pt x="387" y="259"/>
                  </a:cubicBezTo>
                  <a:cubicBezTo>
                    <a:pt x="387" y="258"/>
                    <a:pt x="387" y="256"/>
                    <a:pt x="387" y="256"/>
                  </a:cubicBezTo>
                  <a:cubicBezTo>
                    <a:pt x="389" y="255"/>
                    <a:pt x="389" y="253"/>
                    <a:pt x="389" y="251"/>
                  </a:cubicBezTo>
                  <a:cubicBezTo>
                    <a:pt x="389" y="248"/>
                    <a:pt x="388" y="245"/>
                    <a:pt x="391" y="243"/>
                  </a:cubicBezTo>
                  <a:cubicBezTo>
                    <a:pt x="392" y="242"/>
                    <a:pt x="391" y="241"/>
                    <a:pt x="391" y="239"/>
                  </a:cubicBezTo>
                  <a:cubicBezTo>
                    <a:pt x="390" y="240"/>
                    <a:pt x="390" y="240"/>
                    <a:pt x="389" y="240"/>
                  </a:cubicBezTo>
                  <a:cubicBezTo>
                    <a:pt x="388" y="241"/>
                    <a:pt x="387" y="242"/>
                    <a:pt x="386" y="241"/>
                  </a:cubicBezTo>
                  <a:cubicBezTo>
                    <a:pt x="385" y="241"/>
                    <a:pt x="384" y="240"/>
                    <a:pt x="384" y="239"/>
                  </a:cubicBezTo>
                  <a:cubicBezTo>
                    <a:pt x="385" y="235"/>
                    <a:pt x="383" y="231"/>
                    <a:pt x="386" y="229"/>
                  </a:cubicBezTo>
                  <a:cubicBezTo>
                    <a:pt x="387" y="229"/>
                    <a:pt x="387" y="228"/>
                    <a:pt x="387" y="227"/>
                  </a:cubicBezTo>
                  <a:cubicBezTo>
                    <a:pt x="387" y="223"/>
                    <a:pt x="387" y="218"/>
                    <a:pt x="387" y="214"/>
                  </a:cubicBezTo>
                  <a:cubicBezTo>
                    <a:pt x="387" y="213"/>
                    <a:pt x="386" y="212"/>
                    <a:pt x="386" y="211"/>
                  </a:cubicBezTo>
                  <a:cubicBezTo>
                    <a:pt x="385" y="212"/>
                    <a:pt x="384" y="213"/>
                    <a:pt x="384" y="213"/>
                  </a:cubicBezTo>
                  <a:cubicBezTo>
                    <a:pt x="386" y="220"/>
                    <a:pt x="381" y="225"/>
                    <a:pt x="379" y="231"/>
                  </a:cubicBezTo>
                  <a:cubicBezTo>
                    <a:pt x="379" y="232"/>
                    <a:pt x="379" y="232"/>
                    <a:pt x="379" y="232"/>
                  </a:cubicBezTo>
                  <a:cubicBezTo>
                    <a:pt x="377" y="233"/>
                    <a:pt x="375" y="233"/>
                    <a:pt x="374" y="234"/>
                  </a:cubicBezTo>
                  <a:cubicBezTo>
                    <a:pt x="372" y="233"/>
                    <a:pt x="370" y="233"/>
                    <a:pt x="368" y="232"/>
                  </a:cubicBezTo>
                  <a:cubicBezTo>
                    <a:pt x="366" y="232"/>
                    <a:pt x="364" y="233"/>
                    <a:pt x="363" y="230"/>
                  </a:cubicBezTo>
                  <a:cubicBezTo>
                    <a:pt x="363" y="230"/>
                    <a:pt x="362" y="230"/>
                    <a:pt x="361" y="230"/>
                  </a:cubicBezTo>
                  <a:cubicBezTo>
                    <a:pt x="361" y="231"/>
                    <a:pt x="361" y="232"/>
                    <a:pt x="362" y="232"/>
                  </a:cubicBezTo>
                  <a:cubicBezTo>
                    <a:pt x="363" y="234"/>
                    <a:pt x="365" y="235"/>
                    <a:pt x="367" y="237"/>
                  </a:cubicBezTo>
                  <a:cubicBezTo>
                    <a:pt x="370" y="240"/>
                    <a:pt x="373" y="242"/>
                    <a:pt x="377" y="242"/>
                  </a:cubicBezTo>
                  <a:cubicBezTo>
                    <a:pt x="379" y="242"/>
                    <a:pt x="381" y="244"/>
                    <a:pt x="382" y="246"/>
                  </a:cubicBezTo>
                  <a:cubicBezTo>
                    <a:pt x="383" y="248"/>
                    <a:pt x="382" y="251"/>
                    <a:pt x="382" y="254"/>
                  </a:cubicBezTo>
                  <a:cubicBezTo>
                    <a:pt x="382" y="254"/>
                    <a:pt x="381" y="255"/>
                    <a:pt x="380" y="255"/>
                  </a:cubicBezTo>
                  <a:cubicBezTo>
                    <a:pt x="378" y="254"/>
                    <a:pt x="375" y="252"/>
                    <a:pt x="373" y="250"/>
                  </a:cubicBezTo>
                  <a:cubicBezTo>
                    <a:pt x="372" y="249"/>
                    <a:pt x="371" y="248"/>
                    <a:pt x="370" y="247"/>
                  </a:cubicBezTo>
                  <a:cubicBezTo>
                    <a:pt x="369" y="247"/>
                    <a:pt x="367" y="247"/>
                    <a:pt x="365" y="246"/>
                  </a:cubicBezTo>
                  <a:cubicBezTo>
                    <a:pt x="367" y="250"/>
                    <a:pt x="369" y="252"/>
                    <a:pt x="370" y="255"/>
                  </a:cubicBezTo>
                  <a:cubicBezTo>
                    <a:pt x="371" y="258"/>
                    <a:pt x="372" y="260"/>
                    <a:pt x="376" y="261"/>
                  </a:cubicBezTo>
                  <a:cubicBezTo>
                    <a:pt x="377" y="261"/>
                    <a:pt x="379" y="263"/>
                    <a:pt x="380" y="265"/>
                  </a:cubicBezTo>
                  <a:cubicBezTo>
                    <a:pt x="380" y="270"/>
                    <a:pt x="380" y="275"/>
                    <a:pt x="380" y="280"/>
                  </a:cubicBezTo>
                  <a:cubicBezTo>
                    <a:pt x="380" y="280"/>
                    <a:pt x="379" y="281"/>
                    <a:pt x="379" y="281"/>
                  </a:cubicBezTo>
                  <a:cubicBezTo>
                    <a:pt x="379" y="281"/>
                    <a:pt x="378" y="281"/>
                    <a:pt x="377" y="281"/>
                  </a:cubicBezTo>
                  <a:cubicBezTo>
                    <a:pt x="376" y="279"/>
                    <a:pt x="374" y="278"/>
                    <a:pt x="375" y="275"/>
                  </a:cubicBezTo>
                  <a:cubicBezTo>
                    <a:pt x="375" y="274"/>
                    <a:pt x="374" y="273"/>
                    <a:pt x="374" y="272"/>
                  </a:cubicBezTo>
                  <a:cubicBezTo>
                    <a:pt x="372" y="271"/>
                    <a:pt x="370" y="271"/>
                    <a:pt x="368" y="270"/>
                  </a:cubicBezTo>
                  <a:cubicBezTo>
                    <a:pt x="368" y="271"/>
                    <a:pt x="368" y="273"/>
                    <a:pt x="368" y="274"/>
                  </a:cubicBezTo>
                  <a:cubicBezTo>
                    <a:pt x="371" y="276"/>
                    <a:pt x="370" y="278"/>
                    <a:pt x="370" y="281"/>
                  </a:cubicBezTo>
                  <a:cubicBezTo>
                    <a:pt x="370" y="283"/>
                    <a:pt x="370" y="284"/>
                    <a:pt x="373" y="284"/>
                  </a:cubicBezTo>
                  <a:cubicBezTo>
                    <a:pt x="374" y="284"/>
                    <a:pt x="375" y="284"/>
                    <a:pt x="375" y="285"/>
                  </a:cubicBezTo>
                  <a:cubicBezTo>
                    <a:pt x="376" y="287"/>
                    <a:pt x="376" y="288"/>
                    <a:pt x="377" y="290"/>
                  </a:cubicBezTo>
                  <a:cubicBezTo>
                    <a:pt x="377" y="291"/>
                    <a:pt x="375" y="291"/>
                    <a:pt x="375" y="292"/>
                  </a:cubicBezTo>
                  <a:cubicBezTo>
                    <a:pt x="375" y="295"/>
                    <a:pt x="373" y="297"/>
                    <a:pt x="371" y="299"/>
                  </a:cubicBezTo>
                  <a:cubicBezTo>
                    <a:pt x="367" y="301"/>
                    <a:pt x="363" y="303"/>
                    <a:pt x="360" y="307"/>
                  </a:cubicBezTo>
                  <a:cubicBezTo>
                    <a:pt x="359" y="308"/>
                    <a:pt x="359" y="310"/>
                    <a:pt x="358" y="312"/>
                  </a:cubicBezTo>
                  <a:cubicBezTo>
                    <a:pt x="358" y="316"/>
                    <a:pt x="357" y="319"/>
                    <a:pt x="356" y="323"/>
                  </a:cubicBezTo>
                  <a:cubicBezTo>
                    <a:pt x="356" y="324"/>
                    <a:pt x="355" y="324"/>
                    <a:pt x="354" y="325"/>
                  </a:cubicBezTo>
                  <a:cubicBezTo>
                    <a:pt x="352" y="327"/>
                    <a:pt x="350" y="329"/>
                    <a:pt x="352" y="331"/>
                  </a:cubicBezTo>
                  <a:cubicBezTo>
                    <a:pt x="353" y="334"/>
                    <a:pt x="354" y="337"/>
                    <a:pt x="354" y="340"/>
                  </a:cubicBezTo>
                  <a:cubicBezTo>
                    <a:pt x="354" y="340"/>
                    <a:pt x="355" y="340"/>
                    <a:pt x="356" y="340"/>
                  </a:cubicBezTo>
                  <a:cubicBezTo>
                    <a:pt x="357" y="337"/>
                    <a:pt x="359" y="333"/>
                    <a:pt x="360" y="329"/>
                  </a:cubicBezTo>
                  <a:cubicBezTo>
                    <a:pt x="360" y="329"/>
                    <a:pt x="360" y="329"/>
                    <a:pt x="360" y="329"/>
                  </a:cubicBezTo>
                  <a:cubicBezTo>
                    <a:pt x="359" y="328"/>
                    <a:pt x="359" y="328"/>
                    <a:pt x="359" y="327"/>
                  </a:cubicBezTo>
                  <a:cubicBezTo>
                    <a:pt x="358" y="327"/>
                    <a:pt x="359" y="326"/>
                    <a:pt x="359" y="326"/>
                  </a:cubicBezTo>
                  <a:cubicBezTo>
                    <a:pt x="360" y="327"/>
                    <a:pt x="360" y="327"/>
                    <a:pt x="361" y="328"/>
                  </a:cubicBezTo>
                  <a:cubicBezTo>
                    <a:pt x="362" y="329"/>
                    <a:pt x="363" y="330"/>
                    <a:pt x="365" y="331"/>
                  </a:cubicBezTo>
                  <a:cubicBezTo>
                    <a:pt x="368" y="328"/>
                    <a:pt x="372" y="325"/>
                    <a:pt x="370" y="319"/>
                  </a:cubicBezTo>
                  <a:cubicBezTo>
                    <a:pt x="370" y="319"/>
                    <a:pt x="370" y="318"/>
                    <a:pt x="370" y="318"/>
                  </a:cubicBezTo>
                  <a:cubicBezTo>
                    <a:pt x="374" y="315"/>
                    <a:pt x="373" y="310"/>
                    <a:pt x="375" y="307"/>
                  </a:cubicBezTo>
                  <a:cubicBezTo>
                    <a:pt x="376" y="305"/>
                    <a:pt x="377" y="303"/>
                    <a:pt x="378" y="301"/>
                  </a:cubicBezTo>
                  <a:cubicBezTo>
                    <a:pt x="380" y="301"/>
                    <a:pt x="381" y="302"/>
                    <a:pt x="382" y="303"/>
                  </a:cubicBezTo>
                  <a:close/>
                  <a:moveTo>
                    <a:pt x="319" y="298"/>
                  </a:moveTo>
                  <a:cubicBezTo>
                    <a:pt x="318" y="301"/>
                    <a:pt x="312" y="302"/>
                    <a:pt x="314" y="308"/>
                  </a:cubicBezTo>
                  <a:cubicBezTo>
                    <a:pt x="312" y="307"/>
                    <a:pt x="309" y="307"/>
                    <a:pt x="309" y="311"/>
                  </a:cubicBezTo>
                  <a:cubicBezTo>
                    <a:pt x="309" y="312"/>
                    <a:pt x="306" y="313"/>
                    <a:pt x="305" y="315"/>
                  </a:cubicBezTo>
                  <a:cubicBezTo>
                    <a:pt x="305" y="315"/>
                    <a:pt x="305" y="316"/>
                    <a:pt x="305" y="316"/>
                  </a:cubicBezTo>
                  <a:cubicBezTo>
                    <a:pt x="305" y="316"/>
                    <a:pt x="306" y="317"/>
                    <a:pt x="306" y="317"/>
                  </a:cubicBezTo>
                  <a:cubicBezTo>
                    <a:pt x="309" y="314"/>
                    <a:pt x="311" y="311"/>
                    <a:pt x="314" y="307"/>
                  </a:cubicBezTo>
                  <a:cubicBezTo>
                    <a:pt x="318" y="306"/>
                    <a:pt x="321" y="301"/>
                    <a:pt x="319" y="298"/>
                  </a:cubicBezTo>
                  <a:close/>
                  <a:moveTo>
                    <a:pt x="351" y="370"/>
                  </a:moveTo>
                  <a:cubicBezTo>
                    <a:pt x="348" y="367"/>
                    <a:pt x="342" y="368"/>
                    <a:pt x="340" y="373"/>
                  </a:cubicBezTo>
                  <a:cubicBezTo>
                    <a:pt x="342" y="374"/>
                    <a:pt x="342" y="374"/>
                    <a:pt x="346" y="371"/>
                  </a:cubicBezTo>
                  <a:cubicBezTo>
                    <a:pt x="346" y="372"/>
                    <a:pt x="347" y="373"/>
                    <a:pt x="347" y="374"/>
                  </a:cubicBezTo>
                  <a:cubicBezTo>
                    <a:pt x="344" y="372"/>
                    <a:pt x="344" y="376"/>
                    <a:pt x="342" y="377"/>
                  </a:cubicBezTo>
                  <a:cubicBezTo>
                    <a:pt x="341" y="377"/>
                    <a:pt x="340" y="378"/>
                    <a:pt x="340" y="379"/>
                  </a:cubicBezTo>
                  <a:cubicBezTo>
                    <a:pt x="339" y="378"/>
                    <a:pt x="339" y="376"/>
                    <a:pt x="338" y="376"/>
                  </a:cubicBezTo>
                  <a:cubicBezTo>
                    <a:pt x="337" y="376"/>
                    <a:pt x="335" y="377"/>
                    <a:pt x="333" y="378"/>
                  </a:cubicBezTo>
                  <a:cubicBezTo>
                    <a:pt x="333" y="377"/>
                    <a:pt x="332" y="376"/>
                    <a:pt x="333" y="375"/>
                  </a:cubicBezTo>
                  <a:cubicBezTo>
                    <a:pt x="333" y="374"/>
                    <a:pt x="334" y="374"/>
                    <a:pt x="335" y="373"/>
                  </a:cubicBezTo>
                  <a:cubicBezTo>
                    <a:pt x="336" y="373"/>
                    <a:pt x="337" y="372"/>
                    <a:pt x="337" y="371"/>
                  </a:cubicBezTo>
                  <a:cubicBezTo>
                    <a:pt x="337" y="371"/>
                    <a:pt x="337" y="369"/>
                    <a:pt x="336" y="369"/>
                  </a:cubicBezTo>
                  <a:cubicBezTo>
                    <a:pt x="335" y="369"/>
                    <a:pt x="334" y="369"/>
                    <a:pt x="333" y="370"/>
                  </a:cubicBezTo>
                  <a:cubicBezTo>
                    <a:pt x="330" y="372"/>
                    <a:pt x="329" y="379"/>
                    <a:pt x="330" y="382"/>
                  </a:cubicBezTo>
                  <a:cubicBezTo>
                    <a:pt x="331" y="383"/>
                    <a:pt x="333" y="383"/>
                    <a:pt x="335" y="382"/>
                  </a:cubicBezTo>
                  <a:cubicBezTo>
                    <a:pt x="336" y="381"/>
                    <a:pt x="338" y="380"/>
                    <a:pt x="340" y="378"/>
                  </a:cubicBezTo>
                  <a:cubicBezTo>
                    <a:pt x="340" y="380"/>
                    <a:pt x="340" y="381"/>
                    <a:pt x="342" y="379"/>
                  </a:cubicBezTo>
                  <a:cubicBezTo>
                    <a:pt x="344" y="377"/>
                    <a:pt x="346" y="376"/>
                    <a:pt x="347" y="374"/>
                  </a:cubicBezTo>
                  <a:cubicBezTo>
                    <a:pt x="349" y="373"/>
                    <a:pt x="350" y="371"/>
                    <a:pt x="351" y="370"/>
                  </a:cubicBezTo>
                  <a:close/>
                  <a:moveTo>
                    <a:pt x="299" y="258"/>
                  </a:moveTo>
                  <a:cubicBezTo>
                    <a:pt x="296" y="261"/>
                    <a:pt x="293" y="263"/>
                    <a:pt x="291" y="265"/>
                  </a:cubicBezTo>
                  <a:cubicBezTo>
                    <a:pt x="291" y="266"/>
                    <a:pt x="291" y="266"/>
                    <a:pt x="291" y="267"/>
                  </a:cubicBezTo>
                  <a:cubicBezTo>
                    <a:pt x="291" y="267"/>
                    <a:pt x="292" y="267"/>
                    <a:pt x="292" y="267"/>
                  </a:cubicBezTo>
                  <a:cubicBezTo>
                    <a:pt x="294" y="265"/>
                    <a:pt x="296" y="263"/>
                    <a:pt x="298" y="261"/>
                  </a:cubicBezTo>
                  <a:cubicBezTo>
                    <a:pt x="298" y="260"/>
                    <a:pt x="299" y="260"/>
                    <a:pt x="300" y="260"/>
                  </a:cubicBezTo>
                  <a:cubicBezTo>
                    <a:pt x="299" y="263"/>
                    <a:pt x="296" y="265"/>
                    <a:pt x="296" y="268"/>
                  </a:cubicBezTo>
                  <a:cubicBezTo>
                    <a:pt x="295" y="272"/>
                    <a:pt x="291" y="274"/>
                    <a:pt x="288" y="278"/>
                  </a:cubicBezTo>
                  <a:cubicBezTo>
                    <a:pt x="288" y="279"/>
                    <a:pt x="288" y="281"/>
                    <a:pt x="288" y="283"/>
                  </a:cubicBezTo>
                  <a:cubicBezTo>
                    <a:pt x="288" y="285"/>
                    <a:pt x="288" y="286"/>
                    <a:pt x="285" y="286"/>
                  </a:cubicBezTo>
                  <a:cubicBezTo>
                    <a:pt x="285" y="287"/>
                    <a:pt x="284" y="287"/>
                    <a:pt x="283" y="288"/>
                  </a:cubicBezTo>
                  <a:cubicBezTo>
                    <a:pt x="283" y="289"/>
                    <a:pt x="284" y="291"/>
                    <a:pt x="284" y="291"/>
                  </a:cubicBezTo>
                  <a:cubicBezTo>
                    <a:pt x="285" y="291"/>
                    <a:pt x="287" y="291"/>
                    <a:pt x="288" y="290"/>
                  </a:cubicBezTo>
                  <a:cubicBezTo>
                    <a:pt x="289" y="288"/>
                    <a:pt x="291" y="286"/>
                    <a:pt x="293" y="285"/>
                  </a:cubicBezTo>
                  <a:cubicBezTo>
                    <a:pt x="294" y="283"/>
                    <a:pt x="295" y="281"/>
                    <a:pt x="298" y="281"/>
                  </a:cubicBezTo>
                  <a:cubicBezTo>
                    <a:pt x="298" y="281"/>
                    <a:pt x="299" y="279"/>
                    <a:pt x="299" y="278"/>
                  </a:cubicBezTo>
                  <a:cubicBezTo>
                    <a:pt x="299" y="277"/>
                    <a:pt x="298" y="277"/>
                    <a:pt x="297" y="276"/>
                  </a:cubicBezTo>
                  <a:cubicBezTo>
                    <a:pt x="298" y="273"/>
                    <a:pt x="306" y="271"/>
                    <a:pt x="299" y="266"/>
                  </a:cubicBezTo>
                  <a:cubicBezTo>
                    <a:pt x="301" y="264"/>
                    <a:pt x="303" y="263"/>
                    <a:pt x="305" y="262"/>
                  </a:cubicBezTo>
                  <a:cubicBezTo>
                    <a:pt x="305" y="262"/>
                    <a:pt x="304" y="261"/>
                    <a:pt x="304" y="261"/>
                  </a:cubicBezTo>
                  <a:cubicBezTo>
                    <a:pt x="303" y="261"/>
                    <a:pt x="301" y="260"/>
                    <a:pt x="300" y="260"/>
                  </a:cubicBezTo>
                  <a:cubicBezTo>
                    <a:pt x="300" y="259"/>
                    <a:pt x="299" y="259"/>
                    <a:pt x="299" y="258"/>
                  </a:cubicBezTo>
                  <a:close/>
                  <a:moveTo>
                    <a:pt x="382" y="388"/>
                  </a:moveTo>
                  <a:cubicBezTo>
                    <a:pt x="384" y="388"/>
                    <a:pt x="386" y="387"/>
                    <a:pt x="387" y="386"/>
                  </a:cubicBezTo>
                  <a:cubicBezTo>
                    <a:pt x="389" y="385"/>
                    <a:pt x="393" y="385"/>
                    <a:pt x="395" y="385"/>
                  </a:cubicBezTo>
                  <a:cubicBezTo>
                    <a:pt x="395" y="385"/>
                    <a:pt x="396" y="386"/>
                    <a:pt x="396" y="387"/>
                  </a:cubicBezTo>
                  <a:cubicBezTo>
                    <a:pt x="396" y="387"/>
                    <a:pt x="395" y="387"/>
                    <a:pt x="394" y="388"/>
                  </a:cubicBezTo>
                  <a:cubicBezTo>
                    <a:pt x="393" y="388"/>
                    <a:pt x="392" y="389"/>
                    <a:pt x="391" y="390"/>
                  </a:cubicBezTo>
                  <a:cubicBezTo>
                    <a:pt x="388" y="391"/>
                    <a:pt x="386" y="393"/>
                    <a:pt x="383" y="395"/>
                  </a:cubicBezTo>
                  <a:cubicBezTo>
                    <a:pt x="383" y="395"/>
                    <a:pt x="382" y="396"/>
                    <a:pt x="382" y="396"/>
                  </a:cubicBezTo>
                  <a:cubicBezTo>
                    <a:pt x="383" y="397"/>
                    <a:pt x="384" y="397"/>
                    <a:pt x="385" y="397"/>
                  </a:cubicBezTo>
                  <a:cubicBezTo>
                    <a:pt x="385" y="398"/>
                    <a:pt x="387" y="398"/>
                    <a:pt x="387" y="399"/>
                  </a:cubicBezTo>
                  <a:cubicBezTo>
                    <a:pt x="387" y="401"/>
                    <a:pt x="388" y="402"/>
                    <a:pt x="389" y="402"/>
                  </a:cubicBezTo>
                  <a:cubicBezTo>
                    <a:pt x="392" y="401"/>
                    <a:pt x="394" y="403"/>
                    <a:pt x="396" y="405"/>
                  </a:cubicBezTo>
                  <a:cubicBezTo>
                    <a:pt x="398" y="407"/>
                    <a:pt x="399" y="407"/>
                    <a:pt x="401" y="405"/>
                  </a:cubicBezTo>
                  <a:cubicBezTo>
                    <a:pt x="403" y="403"/>
                    <a:pt x="405" y="404"/>
                    <a:pt x="406" y="405"/>
                  </a:cubicBezTo>
                  <a:cubicBezTo>
                    <a:pt x="409" y="405"/>
                    <a:pt x="412" y="405"/>
                    <a:pt x="414" y="404"/>
                  </a:cubicBezTo>
                  <a:cubicBezTo>
                    <a:pt x="416" y="404"/>
                    <a:pt x="417" y="403"/>
                    <a:pt x="418" y="402"/>
                  </a:cubicBezTo>
                  <a:cubicBezTo>
                    <a:pt x="420" y="403"/>
                    <a:pt x="422" y="403"/>
                    <a:pt x="423" y="404"/>
                  </a:cubicBezTo>
                  <a:cubicBezTo>
                    <a:pt x="424" y="404"/>
                    <a:pt x="424" y="406"/>
                    <a:pt x="424" y="406"/>
                  </a:cubicBezTo>
                  <a:cubicBezTo>
                    <a:pt x="421" y="408"/>
                    <a:pt x="420" y="412"/>
                    <a:pt x="415" y="411"/>
                  </a:cubicBezTo>
                  <a:cubicBezTo>
                    <a:pt x="414" y="411"/>
                    <a:pt x="413" y="413"/>
                    <a:pt x="413" y="413"/>
                  </a:cubicBezTo>
                  <a:cubicBezTo>
                    <a:pt x="413" y="414"/>
                    <a:pt x="414" y="415"/>
                    <a:pt x="415" y="416"/>
                  </a:cubicBezTo>
                  <a:cubicBezTo>
                    <a:pt x="415" y="416"/>
                    <a:pt x="417" y="416"/>
                    <a:pt x="417" y="416"/>
                  </a:cubicBezTo>
                  <a:cubicBezTo>
                    <a:pt x="417" y="422"/>
                    <a:pt x="424" y="420"/>
                    <a:pt x="425" y="426"/>
                  </a:cubicBezTo>
                  <a:cubicBezTo>
                    <a:pt x="428" y="423"/>
                    <a:pt x="430" y="422"/>
                    <a:pt x="432" y="425"/>
                  </a:cubicBezTo>
                  <a:cubicBezTo>
                    <a:pt x="433" y="425"/>
                    <a:pt x="434" y="425"/>
                    <a:pt x="435" y="425"/>
                  </a:cubicBezTo>
                  <a:cubicBezTo>
                    <a:pt x="445" y="425"/>
                    <a:pt x="455" y="425"/>
                    <a:pt x="465" y="425"/>
                  </a:cubicBezTo>
                  <a:cubicBezTo>
                    <a:pt x="467" y="425"/>
                    <a:pt x="468" y="426"/>
                    <a:pt x="469" y="427"/>
                  </a:cubicBezTo>
                  <a:cubicBezTo>
                    <a:pt x="471" y="427"/>
                    <a:pt x="472" y="427"/>
                    <a:pt x="474" y="427"/>
                  </a:cubicBezTo>
                  <a:cubicBezTo>
                    <a:pt x="475" y="428"/>
                    <a:pt x="475" y="428"/>
                    <a:pt x="476" y="429"/>
                  </a:cubicBezTo>
                  <a:cubicBezTo>
                    <a:pt x="475" y="429"/>
                    <a:pt x="475" y="430"/>
                    <a:pt x="474" y="430"/>
                  </a:cubicBezTo>
                  <a:cubicBezTo>
                    <a:pt x="470" y="429"/>
                    <a:pt x="467" y="432"/>
                    <a:pt x="463" y="432"/>
                  </a:cubicBezTo>
                  <a:cubicBezTo>
                    <a:pt x="463" y="433"/>
                    <a:pt x="462" y="433"/>
                    <a:pt x="462" y="434"/>
                  </a:cubicBezTo>
                  <a:cubicBezTo>
                    <a:pt x="463" y="437"/>
                    <a:pt x="461" y="437"/>
                    <a:pt x="458" y="437"/>
                  </a:cubicBezTo>
                  <a:cubicBezTo>
                    <a:pt x="458" y="437"/>
                    <a:pt x="458" y="438"/>
                    <a:pt x="457" y="438"/>
                  </a:cubicBezTo>
                  <a:cubicBezTo>
                    <a:pt x="460" y="441"/>
                    <a:pt x="462" y="444"/>
                    <a:pt x="464" y="447"/>
                  </a:cubicBezTo>
                  <a:cubicBezTo>
                    <a:pt x="465" y="448"/>
                    <a:pt x="465" y="449"/>
                    <a:pt x="464" y="450"/>
                  </a:cubicBezTo>
                  <a:cubicBezTo>
                    <a:pt x="464" y="453"/>
                    <a:pt x="465" y="454"/>
                    <a:pt x="468" y="453"/>
                  </a:cubicBezTo>
                  <a:cubicBezTo>
                    <a:pt x="471" y="453"/>
                    <a:pt x="472" y="455"/>
                    <a:pt x="474" y="456"/>
                  </a:cubicBezTo>
                  <a:cubicBezTo>
                    <a:pt x="475" y="457"/>
                    <a:pt x="476" y="458"/>
                    <a:pt x="477" y="458"/>
                  </a:cubicBezTo>
                  <a:cubicBezTo>
                    <a:pt x="481" y="458"/>
                    <a:pt x="484" y="458"/>
                    <a:pt x="487" y="458"/>
                  </a:cubicBezTo>
                  <a:cubicBezTo>
                    <a:pt x="489" y="458"/>
                    <a:pt x="492" y="458"/>
                    <a:pt x="494" y="460"/>
                  </a:cubicBezTo>
                  <a:cubicBezTo>
                    <a:pt x="495" y="461"/>
                    <a:pt x="498" y="460"/>
                    <a:pt x="500" y="459"/>
                  </a:cubicBezTo>
                  <a:cubicBezTo>
                    <a:pt x="502" y="458"/>
                    <a:pt x="505" y="458"/>
                    <a:pt x="507" y="459"/>
                  </a:cubicBezTo>
                  <a:cubicBezTo>
                    <a:pt x="508" y="460"/>
                    <a:pt x="510" y="460"/>
                    <a:pt x="511" y="461"/>
                  </a:cubicBezTo>
                  <a:cubicBezTo>
                    <a:pt x="512" y="461"/>
                    <a:pt x="513" y="461"/>
                    <a:pt x="514" y="462"/>
                  </a:cubicBezTo>
                  <a:cubicBezTo>
                    <a:pt x="515" y="463"/>
                    <a:pt x="515" y="465"/>
                    <a:pt x="516" y="467"/>
                  </a:cubicBezTo>
                  <a:cubicBezTo>
                    <a:pt x="516" y="467"/>
                    <a:pt x="515" y="468"/>
                    <a:pt x="514" y="469"/>
                  </a:cubicBezTo>
                  <a:cubicBezTo>
                    <a:pt x="516" y="470"/>
                    <a:pt x="540" y="470"/>
                    <a:pt x="542" y="469"/>
                  </a:cubicBezTo>
                  <a:cubicBezTo>
                    <a:pt x="538" y="465"/>
                    <a:pt x="535" y="459"/>
                    <a:pt x="530" y="457"/>
                  </a:cubicBezTo>
                  <a:cubicBezTo>
                    <a:pt x="525" y="454"/>
                    <a:pt x="522" y="450"/>
                    <a:pt x="518" y="447"/>
                  </a:cubicBezTo>
                  <a:cubicBezTo>
                    <a:pt x="514" y="446"/>
                    <a:pt x="512" y="441"/>
                    <a:pt x="508" y="440"/>
                  </a:cubicBezTo>
                  <a:cubicBezTo>
                    <a:pt x="504" y="439"/>
                    <a:pt x="503" y="435"/>
                    <a:pt x="499" y="433"/>
                  </a:cubicBezTo>
                  <a:cubicBezTo>
                    <a:pt x="495" y="432"/>
                    <a:pt x="493" y="427"/>
                    <a:pt x="489" y="426"/>
                  </a:cubicBezTo>
                  <a:cubicBezTo>
                    <a:pt x="486" y="425"/>
                    <a:pt x="483" y="423"/>
                    <a:pt x="480" y="421"/>
                  </a:cubicBezTo>
                  <a:cubicBezTo>
                    <a:pt x="476" y="419"/>
                    <a:pt x="472" y="417"/>
                    <a:pt x="469" y="414"/>
                  </a:cubicBezTo>
                  <a:cubicBezTo>
                    <a:pt x="467" y="413"/>
                    <a:pt x="464" y="412"/>
                    <a:pt x="462" y="411"/>
                  </a:cubicBezTo>
                  <a:cubicBezTo>
                    <a:pt x="461" y="411"/>
                    <a:pt x="460" y="411"/>
                    <a:pt x="460" y="410"/>
                  </a:cubicBezTo>
                  <a:cubicBezTo>
                    <a:pt x="457" y="407"/>
                    <a:pt x="453" y="405"/>
                    <a:pt x="449" y="404"/>
                  </a:cubicBezTo>
                  <a:cubicBezTo>
                    <a:pt x="447" y="403"/>
                    <a:pt x="445" y="401"/>
                    <a:pt x="443" y="400"/>
                  </a:cubicBezTo>
                  <a:cubicBezTo>
                    <a:pt x="442" y="400"/>
                    <a:pt x="441" y="399"/>
                    <a:pt x="441" y="399"/>
                  </a:cubicBezTo>
                  <a:cubicBezTo>
                    <a:pt x="438" y="400"/>
                    <a:pt x="437" y="399"/>
                    <a:pt x="435" y="397"/>
                  </a:cubicBezTo>
                  <a:cubicBezTo>
                    <a:pt x="432" y="395"/>
                    <a:pt x="429" y="394"/>
                    <a:pt x="426" y="392"/>
                  </a:cubicBezTo>
                  <a:cubicBezTo>
                    <a:pt x="424" y="391"/>
                    <a:pt x="422" y="390"/>
                    <a:pt x="420" y="389"/>
                  </a:cubicBezTo>
                  <a:cubicBezTo>
                    <a:pt x="416" y="387"/>
                    <a:pt x="413" y="385"/>
                    <a:pt x="409" y="383"/>
                  </a:cubicBezTo>
                  <a:cubicBezTo>
                    <a:pt x="408" y="382"/>
                    <a:pt x="407" y="381"/>
                    <a:pt x="406" y="380"/>
                  </a:cubicBezTo>
                  <a:cubicBezTo>
                    <a:pt x="403" y="378"/>
                    <a:pt x="400" y="375"/>
                    <a:pt x="397" y="374"/>
                  </a:cubicBezTo>
                  <a:cubicBezTo>
                    <a:pt x="395" y="373"/>
                    <a:pt x="393" y="371"/>
                    <a:pt x="391" y="370"/>
                  </a:cubicBezTo>
                  <a:cubicBezTo>
                    <a:pt x="391" y="369"/>
                    <a:pt x="390" y="369"/>
                    <a:pt x="390" y="369"/>
                  </a:cubicBezTo>
                  <a:cubicBezTo>
                    <a:pt x="390" y="370"/>
                    <a:pt x="390" y="371"/>
                    <a:pt x="390" y="371"/>
                  </a:cubicBezTo>
                  <a:cubicBezTo>
                    <a:pt x="393" y="373"/>
                    <a:pt x="395" y="376"/>
                    <a:pt x="398" y="378"/>
                  </a:cubicBezTo>
                  <a:cubicBezTo>
                    <a:pt x="398" y="379"/>
                    <a:pt x="398" y="379"/>
                    <a:pt x="398" y="380"/>
                  </a:cubicBezTo>
                  <a:cubicBezTo>
                    <a:pt x="398" y="380"/>
                    <a:pt x="397" y="380"/>
                    <a:pt x="396" y="380"/>
                  </a:cubicBezTo>
                  <a:cubicBezTo>
                    <a:pt x="393" y="375"/>
                    <a:pt x="389" y="376"/>
                    <a:pt x="384" y="376"/>
                  </a:cubicBezTo>
                  <a:cubicBezTo>
                    <a:pt x="383" y="376"/>
                    <a:pt x="382" y="377"/>
                    <a:pt x="382" y="378"/>
                  </a:cubicBezTo>
                  <a:cubicBezTo>
                    <a:pt x="382" y="380"/>
                    <a:pt x="381" y="380"/>
                    <a:pt x="379" y="381"/>
                  </a:cubicBezTo>
                  <a:cubicBezTo>
                    <a:pt x="377" y="382"/>
                    <a:pt x="374" y="383"/>
                    <a:pt x="371" y="383"/>
                  </a:cubicBezTo>
                  <a:cubicBezTo>
                    <a:pt x="371" y="383"/>
                    <a:pt x="371" y="384"/>
                    <a:pt x="370" y="385"/>
                  </a:cubicBezTo>
                  <a:cubicBezTo>
                    <a:pt x="370" y="385"/>
                    <a:pt x="369" y="385"/>
                    <a:pt x="369" y="385"/>
                  </a:cubicBezTo>
                  <a:cubicBezTo>
                    <a:pt x="368" y="385"/>
                    <a:pt x="367" y="386"/>
                    <a:pt x="366" y="386"/>
                  </a:cubicBezTo>
                  <a:cubicBezTo>
                    <a:pt x="366" y="387"/>
                    <a:pt x="367" y="388"/>
                    <a:pt x="367" y="388"/>
                  </a:cubicBezTo>
                  <a:cubicBezTo>
                    <a:pt x="368" y="387"/>
                    <a:pt x="369" y="387"/>
                    <a:pt x="370" y="386"/>
                  </a:cubicBezTo>
                  <a:cubicBezTo>
                    <a:pt x="370" y="386"/>
                    <a:pt x="370" y="385"/>
                    <a:pt x="370" y="385"/>
                  </a:cubicBezTo>
                  <a:cubicBezTo>
                    <a:pt x="374" y="388"/>
                    <a:pt x="378" y="387"/>
                    <a:pt x="382" y="388"/>
                  </a:cubicBezTo>
                  <a:close/>
                  <a:moveTo>
                    <a:pt x="293" y="421"/>
                  </a:moveTo>
                  <a:cubicBezTo>
                    <a:pt x="293" y="422"/>
                    <a:pt x="292" y="423"/>
                    <a:pt x="293" y="424"/>
                  </a:cubicBezTo>
                  <a:cubicBezTo>
                    <a:pt x="295" y="427"/>
                    <a:pt x="297" y="430"/>
                    <a:pt x="298" y="432"/>
                  </a:cubicBezTo>
                  <a:cubicBezTo>
                    <a:pt x="299" y="433"/>
                    <a:pt x="300" y="434"/>
                    <a:pt x="300" y="435"/>
                  </a:cubicBezTo>
                  <a:cubicBezTo>
                    <a:pt x="300" y="439"/>
                    <a:pt x="303" y="443"/>
                    <a:pt x="307" y="444"/>
                  </a:cubicBezTo>
                  <a:cubicBezTo>
                    <a:pt x="310" y="445"/>
                    <a:pt x="311" y="448"/>
                    <a:pt x="313" y="449"/>
                  </a:cubicBezTo>
                  <a:cubicBezTo>
                    <a:pt x="314" y="450"/>
                    <a:pt x="315" y="450"/>
                    <a:pt x="315" y="451"/>
                  </a:cubicBezTo>
                  <a:cubicBezTo>
                    <a:pt x="315" y="452"/>
                    <a:pt x="316" y="452"/>
                    <a:pt x="316" y="453"/>
                  </a:cubicBezTo>
                  <a:cubicBezTo>
                    <a:pt x="315" y="453"/>
                    <a:pt x="314" y="453"/>
                    <a:pt x="314" y="453"/>
                  </a:cubicBezTo>
                  <a:cubicBezTo>
                    <a:pt x="313" y="452"/>
                    <a:pt x="312" y="451"/>
                    <a:pt x="311" y="451"/>
                  </a:cubicBezTo>
                  <a:cubicBezTo>
                    <a:pt x="307" y="451"/>
                    <a:pt x="303" y="449"/>
                    <a:pt x="300" y="446"/>
                  </a:cubicBezTo>
                  <a:cubicBezTo>
                    <a:pt x="296" y="442"/>
                    <a:pt x="293" y="439"/>
                    <a:pt x="289" y="435"/>
                  </a:cubicBezTo>
                  <a:cubicBezTo>
                    <a:pt x="287" y="433"/>
                    <a:pt x="287" y="430"/>
                    <a:pt x="289" y="427"/>
                  </a:cubicBezTo>
                  <a:cubicBezTo>
                    <a:pt x="290" y="427"/>
                    <a:pt x="290" y="425"/>
                    <a:pt x="290" y="424"/>
                  </a:cubicBezTo>
                  <a:cubicBezTo>
                    <a:pt x="290" y="424"/>
                    <a:pt x="288" y="423"/>
                    <a:pt x="287" y="423"/>
                  </a:cubicBezTo>
                  <a:cubicBezTo>
                    <a:pt x="284" y="423"/>
                    <a:pt x="281" y="422"/>
                    <a:pt x="280" y="425"/>
                  </a:cubicBezTo>
                  <a:cubicBezTo>
                    <a:pt x="279" y="427"/>
                    <a:pt x="279" y="429"/>
                    <a:pt x="279" y="430"/>
                  </a:cubicBezTo>
                  <a:cubicBezTo>
                    <a:pt x="282" y="432"/>
                    <a:pt x="284" y="434"/>
                    <a:pt x="283" y="437"/>
                  </a:cubicBezTo>
                  <a:cubicBezTo>
                    <a:pt x="283" y="439"/>
                    <a:pt x="285" y="440"/>
                    <a:pt x="287" y="442"/>
                  </a:cubicBezTo>
                  <a:cubicBezTo>
                    <a:pt x="287" y="442"/>
                    <a:pt x="287" y="443"/>
                    <a:pt x="288" y="443"/>
                  </a:cubicBezTo>
                  <a:cubicBezTo>
                    <a:pt x="287" y="444"/>
                    <a:pt x="286" y="444"/>
                    <a:pt x="286" y="444"/>
                  </a:cubicBezTo>
                  <a:cubicBezTo>
                    <a:pt x="282" y="444"/>
                    <a:pt x="278" y="445"/>
                    <a:pt x="277" y="441"/>
                  </a:cubicBezTo>
                  <a:cubicBezTo>
                    <a:pt x="275" y="436"/>
                    <a:pt x="270" y="433"/>
                    <a:pt x="267" y="429"/>
                  </a:cubicBezTo>
                  <a:cubicBezTo>
                    <a:pt x="266" y="429"/>
                    <a:pt x="266" y="428"/>
                    <a:pt x="266" y="428"/>
                  </a:cubicBezTo>
                  <a:cubicBezTo>
                    <a:pt x="261" y="428"/>
                    <a:pt x="257" y="427"/>
                    <a:pt x="253" y="425"/>
                  </a:cubicBezTo>
                  <a:cubicBezTo>
                    <a:pt x="252" y="425"/>
                    <a:pt x="251" y="424"/>
                    <a:pt x="250" y="424"/>
                  </a:cubicBezTo>
                  <a:cubicBezTo>
                    <a:pt x="249" y="424"/>
                    <a:pt x="248" y="423"/>
                    <a:pt x="246" y="423"/>
                  </a:cubicBezTo>
                  <a:cubicBezTo>
                    <a:pt x="243" y="422"/>
                    <a:pt x="240" y="424"/>
                    <a:pt x="237" y="421"/>
                  </a:cubicBezTo>
                  <a:cubicBezTo>
                    <a:pt x="235" y="420"/>
                    <a:pt x="231" y="421"/>
                    <a:pt x="228" y="421"/>
                  </a:cubicBezTo>
                  <a:cubicBezTo>
                    <a:pt x="227" y="420"/>
                    <a:pt x="225" y="419"/>
                    <a:pt x="224" y="419"/>
                  </a:cubicBezTo>
                  <a:cubicBezTo>
                    <a:pt x="223" y="419"/>
                    <a:pt x="222" y="418"/>
                    <a:pt x="222" y="418"/>
                  </a:cubicBezTo>
                  <a:cubicBezTo>
                    <a:pt x="219" y="419"/>
                    <a:pt x="217" y="418"/>
                    <a:pt x="216" y="416"/>
                  </a:cubicBezTo>
                  <a:cubicBezTo>
                    <a:pt x="213" y="412"/>
                    <a:pt x="212" y="413"/>
                    <a:pt x="208" y="416"/>
                  </a:cubicBezTo>
                  <a:cubicBezTo>
                    <a:pt x="208" y="415"/>
                    <a:pt x="208" y="414"/>
                    <a:pt x="207" y="413"/>
                  </a:cubicBezTo>
                  <a:cubicBezTo>
                    <a:pt x="205" y="415"/>
                    <a:pt x="204" y="416"/>
                    <a:pt x="203" y="417"/>
                  </a:cubicBezTo>
                  <a:cubicBezTo>
                    <a:pt x="203" y="417"/>
                    <a:pt x="202" y="418"/>
                    <a:pt x="201" y="418"/>
                  </a:cubicBezTo>
                  <a:cubicBezTo>
                    <a:pt x="201" y="417"/>
                    <a:pt x="202" y="416"/>
                    <a:pt x="202" y="416"/>
                  </a:cubicBezTo>
                  <a:cubicBezTo>
                    <a:pt x="202" y="415"/>
                    <a:pt x="203" y="415"/>
                    <a:pt x="203" y="414"/>
                  </a:cubicBezTo>
                  <a:cubicBezTo>
                    <a:pt x="202" y="414"/>
                    <a:pt x="200" y="413"/>
                    <a:pt x="200" y="414"/>
                  </a:cubicBezTo>
                  <a:cubicBezTo>
                    <a:pt x="198" y="415"/>
                    <a:pt x="197" y="416"/>
                    <a:pt x="196" y="418"/>
                  </a:cubicBezTo>
                  <a:cubicBezTo>
                    <a:pt x="196" y="419"/>
                    <a:pt x="196" y="420"/>
                    <a:pt x="196" y="421"/>
                  </a:cubicBezTo>
                  <a:cubicBezTo>
                    <a:pt x="196" y="423"/>
                    <a:pt x="195" y="424"/>
                    <a:pt x="195" y="427"/>
                  </a:cubicBezTo>
                  <a:cubicBezTo>
                    <a:pt x="196" y="429"/>
                    <a:pt x="199" y="432"/>
                    <a:pt x="202" y="434"/>
                  </a:cubicBezTo>
                  <a:cubicBezTo>
                    <a:pt x="202" y="435"/>
                    <a:pt x="203" y="436"/>
                    <a:pt x="203" y="436"/>
                  </a:cubicBezTo>
                  <a:cubicBezTo>
                    <a:pt x="202" y="437"/>
                    <a:pt x="202" y="437"/>
                    <a:pt x="201" y="437"/>
                  </a:cubicBezTo>
                  <a:cubicBezTo>
                    <a:pt x="198" y="437"/>
                    <a:pt x="195" y="438"/>
                    <a:pt x="193" y="435"/>
                  </a:cubicBezTo>
                  <a:cubicBezTo>
                    <a:pt x="192" y="435"/>
                    <a:pt x="190" y="435"/>
                    <a:pt x="190" y="435"/>
                  </a:cubicBezTo>
                  <a:cubicBezTo>
                    <a:pt x="189" y="436"/>
                    <a:pt x="189" y="438"/>
                    <a:pt x="190" y="439"/>
                  </a:cubicBezTo>
                  <a:cubicBezTo>
                    <a:pt x="190" y="440"/>
                    <a:pt x="191" y="442"/>
                    <a:pt x="191" y="443"/>
                  </a:cubicBezTo>
                  <a:cubicBezTo>
                    <a:pt x="191" y="447"/>
                    <a:pt x="192" y="449"/>
                    <a:pt x="195" y="451"/>
                  </a:cubicBezTo>
                  <a:cubicBezTo>
                    <a:pt x="195" y="452"/>
                    <a:pt x="196" y="453"/>
                    <a:pt x="196" y="454"/>
                  </a:cubicBezTo>
                  <a:cubicBezTo>
                    <a:pt x="196" y="454"/>
                    <a:pt x="195" y="455"/>
                    <a:pt x="195" y="456"/>
                  </a:cubicBezTo>
                  <a:cubicBezTo>
                    <a:pt x="195" y="455"/>
                    <a:pt x="194" y="455"/>
                    <a:pt x="194" y="455"/>
                  </a:cubicBezTo>
                  <a:cubicBezTo>
                    <a:pt x="192" y="454"/>
                    <a:pt x="189" y="453"/>
                    <a:pt x="188" y="454"/>
                  </a:cubicBezTo>
                  <a:cubicBezTo>
                    <a:pt x="186" y="455"/>
                    <a:pt x="186" y="456"/>
                    <a:pt x="188" y="458"/>
                  </a:cubicBezTo>
                  <a:cubicBezTo>
                    <a:pt x="188" y="459"/>
                    <a:pt x="188" y="459"/>
                    <a:pt x="189" y="460"/>
                  </a:cubicBezTo>
                  <a:cubicBezTo>
                    <a:pt x="188" y="460"/>
                    <a:pt x="187" y="461"/>
                    <a:pt x="187" y="461"/>
                  </a:cubicBezTo>
                  <a:cubicBezTo>
                    <a:pt x="184" y="461"/>
                    <a:pt x="181" y="461"/>
                    <a:pt x="182" y="457"/>
                  </a:cubicBezTo>
                  <a:cubicBezTo>
                    <a:pt x="182" y="457"/>
                    <a:pt x="181" y="456"/>
                    <a:pt x="181" y="456"/>
                  </a:cubicBezTo>
                  <a:cubicBezTo>
                    <a:pt x="180" y="457"/>
                    <a:pt x="178" y="458"/>
                    <a:pt x="177" y="459"/>
                  </a:cubicBezTo>
                  <a:cubicBezTo>
                    <a:pt x="178" y="460"/>
                    <a:pt x="178" y="460"/>
                    <a:pt x="178" y="461"/>
                  </a:cubicBezTo>
                  <a:cubicBezTo>
                    <a:pt x="179" y="462"/>
                    <a:pt x="180" y="463"/>
                    <a:pt x="179" y="464"/>
                  </a:cubicBezTo>
                  <a:cubicBezTo>
                    <a:pt x="179" y="465"/>
                    <a:pt x="177" y="465"/>
                    <a:pt x="176" y="465"/>
                  </a:cubicBezTo>
                  <a:cubicBezTo>
                    <a:pt x="173" y="465"/>
                    <a:pt x="172" y="467"/>
                    <a:pt x="170" y="470"/>
                  </a:cubicBezTo>
                  <a:cubicBezTo>
                    <a:pt x="171" y="470"/>
                    <a:pt x="172" y="470"/>
                    <a:pt x="173" y="470"/>
                  </a:cubicBezTo>
                  <a:cubicBezTo>
                    <a:pt x="175" y="470"/>
                    <a:pt x="178" y="470"/>
                    <a:pt x="181" y="470"/>
                  </a:cubicBezTo>
                  <a:cubicBezTo>
                    <a:pt x="185" y="470"/>
                    <a:pt x="189" y="468"/>
                    <a:pt x="193" y="465"/>
                  </a:cubicBezTo>
                  <a:cubicBezTo>
                    <a:pt x="196" y="463"/>
                    <a:pt x="199" y="460"/>
                    <a:pt x="202" y="458"/>
                  </a:cubicBezTo>
                  <a:cubicBezTo>
                    <a:pt x="202" y="458"/>
                    <a:pt x="204" y="459"/>
                    <a:pt x="205" y="459"/>
                  </a:cubicBezTo>
                  <a:cubicBezTo>
                    <a:pt x="205" y="459"/>
                    <a:pt x="204" y="460"/>
                    <a:pt x="204" y="461"/>
                  </a:cubicBezTo>
                  <a:cubicBezTo>
                    <a:pt x="201" y="463"/>
                    <a:pt x="198" y="465"/>
                    <a:pt x="195" y="468"/>
                  </a:cubicBezTo>
                  <a:cubicBezTo>
                    <a:pt x="194" y="468"/>
                    <a:pt x="194" y="468"/>
                    <a:pt x="193" y="470"/>
                  </a:cubicBezTo>
                  <a:cubicBezTo>
                    <a:pt x="195" y="470"/>
                    <a:pt x="196" y="470"/>
                    <a:pt x="197" y="470"/>
                  </a:cubicBezTo>
                  <a:cubicBezTo>
                    <a:pt x="210" y="470"/>
                    <a:pt x="224" y="470"/>
                    <a:pt x="237" y="470"/>
                  </a:cubicBezTo>
                  <a:cubicBezTo>
                    <a:pt x="239" y="470"/>
                    <a:pt x="240" y="469"/>
                    <a:pt x="241" y="468"/>
                  </a:cubicBezTo>
                  <a:cubicBezTo>
                    <a:pt x="244" y="465"/>
                    <a:pt x="248" y="462"/>
                    <a:pt x="251" y="459"/>
                  </a:cubicBezTo>
                  <a:cubicBezTo>
                    <a:pt x="251" y="459"/>
                    <a:pt x="251" y="458"/>
                    <a:pt x="251" y="458"/>
                  </a:cubicBezTo>
                  <a:cubicBezTo>
                    <a:pt x="253" y="452"/>
                    <a:pt x="259" y="454"/>
                    <a:pt x="263" y="451"/>
                  </a:cubicBezTo>
                  <a:cubicBezTo>
                    <a:pt x="269" y="446"/>
                    <a:pt x="275" y="450"/>
                    <a:pt x="281" y="449"/>
                  </a:cubicBezTo>
                  <a:cubicBezTo>
                    <a:pt x="282" y="449"/>
                    <a:pt x="282" y="449"/>
                    <a:pt x="283" y="450"/>
                  </a:cubicBezTo>
                  <a:cubicBezTo>
                    <a:pt x="283" y="450"/>
                    <a:pt x="284" y="451"/>
                    <a:pt x="284" y="451"/>
                  </a:cubicBezTo>
                  <a:cubicBezTo>
                    <a:pt x="288" y="452"/>
                    <a:pt x="291" y="453"/>
                    <a:pt x="295" y="453"/>
                  </a:cubicBezTo>
                  <a:cubicBezTo>
                    <a:pt x="299" y="453"/>
                    <a:pt x="301" y="456"/>
                    <a:pt x="304" y="457"/>
                  </a:cubicBezTo>
                  <a:cubicBezTo>
                    <a:pt x="305" y="457"/>
                    <a:pt x="307" y="458"/>
                    <a:pt x="308" y="458"/>
                  </a:cubicBezTo>
                  <a:cubicBezTo>
                    <a:pt x="312" y="459"/>
                    <a:pt x="315" y="461"/>
                    <a:pt x="318" y="463"/>
                  </a:cubicBezTo>
                  <a:cubicBezTo>
                    <a:pt x="318" y="464"/>
                    <a:pt x="318" y="464"/>
                    <a:pt x="318" y="465"/>
                  </a:cubicBezTo>
                  <a:cubicBezTo>
                    <a:pt x="317" y="465"/>
                    <a:pt x="317" y="465"/>
                    <a:pt x="316" y="465"/>
                  </a:cubicBezTo>
                  <a:cubicBezTo>
                    <a:pt x="315" y="464"/>
                    <a:pt x="314" y="464"/>
                    <a:pt x="312" y="463"/>
                  </a:cubicBezTo>
                  <a:cubicBezTo>
                    <a:pt x="311" y="463"/>
                    <a:pt x="310" y="462"/>
                    <a:pt x="309" y="462"/>
                  </a:cubicBezTo>
                  <a:cubicBezTo>
                    <a:pt x="308" y="461"/>
                    <a:pt x="307" y="461"/>
                    <a:pt x="306" y="461"/>
                  </a:cubicBezTo>
                  <a:cubicBezTo>
                    <a:pt x="303" y="461"/>
                    <a:pt x="301" y="461"/>
                    <a:pt x="298" y="461"/>
                  </a:cubicBezTo>
                  <a:cubicBezTo>
                    <a:pt x="298" y="461"/>
                    <a:pt x="296" y="461"/>
                    <a:pt x="296" y="460"/>
                  </a:cubicBezTo>
                  <a:cubicBezTo>
                    <a:pt x="293" y="457"/>
                    <a:pt x="289" y="459"/>
                    <a:pt x="285" y="458"/>
                  </a:cubicBezTo>
                  <a:cubicBezTo>
                    <a:pt x="283" y="458"/>
                    <a:pt x="282" y="457"/>
                    <a:pt x="280" y="457"/>
                  </a:cubicBezTo>
                  <a:cubicBezTo>
                    <a:pt x="279" y="456"/>
                    <a:pt x="273" y="456"/>
                    <a:pt x="271" y="457"/>
                  </a:cubicBezTo>
                  <a:cubicBezTo>
                    <a:pt x="271" y="458"/>
                    <a:pt x="270" y="459"/>
                    <a:pt x="269" y="460"/>
                  </a:cubicBezTo>
                  <a:cubicBezTo>
                    <a:pt x="268" y="460"/>
                    <a:pt x="266" y="461"/>
                    <a:pt x="265" y="460"/>
                  </a:cubicBezTo>
                  <a:cubicBezTo>
                    <a:pt x="260" y="457"/>
                    <a:pt x="259" y="457"/>
                    <a:pt x="254" y="462"/>
                  </a:cubicBezTo>
                  <a:cubicBezTo>
                    <a:pt x="255" y="463"/>
                    <a:pt x="256" y="463"/>
                    <a:pt x="256" y="463"/>
                  </a:cubicBezTo>
                  <a:cubicBezTo>
                    <a:pt x="257" y="464"/>
                    <a:pt x="257" y="465"/>
                    <a:pt x="257" y="466"/>
                  </a:cubicBezTo>
                  <a:cubicBezTo>
                    <a:pt x="257" y="467"/>
                    <a:pt x="256" y="467"/>
                    <a:pt x="255" y="468"/>
                  </a:cubicBezTo>
                  <a:cubicBezTo>
                    <a:pt x="254" y="468"/>
                    <a:pt x="253" y="468"/>
                    <a:pt x="253" y="469"/>
                  </a:cubicBezTo>
                  <a:cubicBezTo>
                    <a:pt x="253" y="469"/>
                    <a:pt x="254" y="470"/>
                    <a:pt x="255" y="470"/>
                  </a:cubicBezTo>
                  <a:cubicBezTo>
                    <a:pt x="259" y="470"/>
                    <a:pt x="263" y="470"/>
                    <a:pt x="266" y="470"/>
                  </a:cubicBezTo>
                  <a:cubicBezTo>
                    <a:pt x="269" y="470"/>
                    <a:pt x="271" y="468"/>
                    <a:pt x="271" y="465"/>
                  </a:cubicBezTo>
                  <a:cubicBezTo>
                    <a:pt x="272" y="463"/>
                    <a:pt x="272" y="463"/>
                    <a:pt x="274" y="463"/>
                  </a:cubicBezTo>
                  <a:cubicBezTo>
                    <a:pt x="279" y="463"/>
                    <a:pt x="283" y="463"/>
                    <a:pt x="288" y="463"/>
                  </a:cubicBezTo>
                  <a:cubicBezTo>
                    <a:pt x="289" y="463"/>
                    <a:pt x="289" y="464"/>
                    <a:pt x="290" y="465"/>
                  </a:cubicBezTo>
                  <a:cubicBezTo>
                    <a:pt x="290" y="466"/>
                    <a:pt x="289" y="467"/>
                    <a:pt x="288" y="468"/>
                  </a:cubicBezTo>
                  <a:cubicBezTo>
                    <a:pt x="287" y="468"/>
                    <a:pt x="286" y="468"/>
                    <a:pt x="286" y="469"/>
                  </a:cubicBezTo>
                  <a:cubicBezTo>
                    <a:pt x="287" y="469"/>
                    <a:pt x="288" y="470"/>
                    <a:pt x="288" y="470"/>
                  </a:cubicBezTo>
                  <a:cubicBezTo>
                    <a:pt x="306" y="470"/>
                    <a:pt x="324" y="470"/>
                    <a:pt x="342" y="470"/>
                  </a:cubicBezTo>
                  <a:cubicBezTo>
                    <a:pt x="343" y="470"/>
                    <a:pt x="343" y="470"/>
                    <a:pt x="345" y="469"/>
                  </a:cubicBezTo>
                  <a:cubicBezTo>
                    <a:pt x="342" y="467"/>
                    <a:pt x="340" y="464"/>
                    <a:pt x="337" y="462"/>
                  </a:cubicBezTo>
                  <a:cubicBezTo>
                    <a:pt x="340" y="458"/>
                    <a:pt x="340" y="458"/>
                    <a:pt x="338" y="455"/>
                  </a:cubicBezTo>
                  <a:cubicBezTo>
                    <a:pt x="340" y="452"/>
                    <a:pt x="342" y="449"/>
                    <a:pt x="344" y="446"/>
                  </a:cubicBezTo>
                  <a:cubicBezTo>
                    <a:pt x="344" y="445"/>
                    <a:pt x="344" y="444"/>
                    <a:pt x="344" y="443"/>
                  </a:cubicBezTo>
                  <a:cubicBezTo>
                    <a:pt x="344" y="439"/>
                    <a:pt x="346" y="435"/>
                    <a:pt x="342" y="431"/>
                  </a:cubicBezTo>
                  <a:cubicBezTo>
                    <a:pt x="341" y="430"/>
                    <a:pt x="341" y="427"/>
                    <a:pt x="343" y="425"/>
                  </a:cubicBezTo>
                  <a:cubicBezTo>
                    <a:pt x="344" y="424"/>
                    <a:pt x="344" y="422"/>
                    <a:pt x="343" y="421"/>
                  </a:cubicBezTo>
                  <a:cubicBezTo>
                    <a:pt x="343" y="420"/>
                    <a:pt x="342" y="419"/>
                    <a:pt x="342" y="419"/>
                  </a:cubicBezTo>
                  <a:cubicBezTo>
                    <a:pt x="343" y="415"/>
                    <a:pt x="341" y="412"/>
                    <a:pt x="340" y="408"/>
                  </a:cubicBezTo>
                  <a:cubicBezTo>
                    <a:pt x="339" y="406"/>
                    <a:pt x="334" y="402"/>
                    <a:pt x="331" y="402"/>
                  </a:cubicBezTo>
                  <a:cubicBezTo>
                    <a:pt x="329" y="401"/>
                    <a:pt x="326" y="401"/>
                    <a:pt x="324" y="400"/>
                  </a:cubicBezTo>
                  <a:cubicBezTo>
                    <a:pt x="323" y="401"/>
                    <a:pt x="323" y="402"/>
                    <a:pt x="323" y="402"/>
                  </a:cubicBezTo>
                  <a:cubicBezTo>
                    <a:pt x="327" y="406"/>
                    <a:pt x="326" y="409"/>
                    <a:pt x="323" y="413"/>
                  </a:cubicBezTo>
                  <a:cubicBezTo>
                    <a:pt x="322" y="414"/>
                    <a:pt x="322" y="416"/>
                    <a:pt x="321" y="417"/>
                  </a:cubicBezTo>
                  <a:cubicBezTo>
                    <a:pt x="319" y="419"/>
                    <a:pt x="318" y="419"/>
                    <a:pt x="316" y="417"/>
                  </a:cubicBezTo>
                  <a:cubicBezTo>
                    <a:pt x="314" y="415"/>
                    <a:pt x="312" y="413"/>
                    <a:pt x="309" y="414"/>
                  </a:cubicBezTo>
                  <a:cubicBezTo>
                    <a:pt x="308" y="414"/>
                    <a:pt x="308" y="414"/>
                    <a:pt x="308" y="413"/>
                  </a:cubicBezTo>
                  <a:cubicBezTo>
                    <a:pt x="306" y="410"/>
                    <a:pt x="302" y="412"/>
                    <a:pt x="300" y="411"/>
                  </a:cubicBezTo>
                  <a:cubicBezTo>
                    <a:pt x="297" y="411"/>
                    <a:pt x="294" y="412"/>
                    <a:pt x="293" y="415"/>
                  </a:cubicBezTo>
                  <a:cubicBezTo>
                    <a:pt x="295" y="417"/>
                    <a:pt x="297" y="419"/>
                    <a:pt x="293" y="421"/>
                  </a:cubicBezTo>
                  <a:close/>
                  <a:moveTo>
                    <a:pt x="294" y="378"/>
                  </a:moveTo>
                  <a:cubicBezTo>
                    <a:pt x="292" y="381"/>
                    <a:pt x="290" y="383"/>
                    <a:pt x="288" y="386"/>
                  </a:cubicBezTo>
                  <a:cubicBezTo>
                    <a:pt x="288" y="386"/>
                    <a:pt x="288" y="387"/>
                    <a:pt x="288" y="387"/>
                  </a:cubicBezTo>
                  <a:cubicBezTo>
                    <a:pt x="289" y="387"/>
                    <a:pt x="290" y="387"/>
                    <a:pt x="290" y="387"/>
                  </a:cubicBezTo>
                  <a:cubicBezTo>
                    <a:pt x="292" y="384"/>
                    <a:pt x="293" y="385"/>
                    <a:pt x="295" y="387"/>
                  </a:cubicBezTo>
                  <a:cubicBezTo>
                    <a:pt x="296" y="388"/>
                    <a:pt x="299" y="387"/>
                    <a:pt x="300" y="387"/>
                  </a:cubicBezTo>
                  <a:cubicBezTo>
                    <a:pt x="303" y="387"/>
                    <a:pt x="306" y="389"/>
                    <a:pt x="307" y="386"/>
                  </a:cubicBezTo>
                  <a:cubicBezTo>
                    <a:pt x="308" y="385"/>
                    <a:pt x="308" y="385"/>
                    <a:pt x="308" y="385"/>
                  </a:cubicBezTo>
                  <a:cubicBezTo>
                    <a:pt x="314" y="386"/>
                    <a:pt x="316" y="381"/>
                    <a:pt x="320" y="378"/>
                  </a:cubicBezTo>
                  <a:cubicBezTo>
                    <a:pt x="320" y="379"/>
                    <a:pt x="321" y="380"/>
                    <a:pt x="322" y="380"/>
                  </a:cubicBezTo>
                  <a:cubicBezTo>
                    <a:pt x="322" y="380"/>
                    <a:pt x="322" y="380"/>
                    <a:pt x="323" y="380"/>
                  </a:cubicBezTo>
                  <a:cubicBezTo>
                    <a:pt x="323" y="378"/>
                    <a:pt x="324" y="376"/>
                    <a:pt x="323" y="375"/>
                  </a:cubicBezTo>
                  <a:cubicBezTo>
                    <a:pt x="322" y="373"/>
                    <a:pt x="320" y="372"/>
                    <a:pt x="319" y="371"/>
                  </a:cubicBezTo>
                  <a:cubicBezTo>
                    <a:pt x="317" y="370"/>
                    <a:pt x="314" y="369"/>
                    <a:pt x="312" y="368"/>
                  </a:cubicBezTo>
                  <a:cubicBezTo>
                    <a:pt x="312" y="368"/>
                    <a:pt x="311" y="368"/>
                    <a:pt x="312" y="368"/>
                  </a:cubicBezTo>
                  <a:cubicBezTo>
                    <a:pt x="312" y="364"/>
                    <a:pt x="309" y="364"/>
                    <a:pt x="307" y="364"/>
                  </a:cubicBezTo>
                  <a:cubicBezTo>
                    <a:pt x="306" y="364"/>
                    <a:pt x="305" y="364"/>
                    <a:pt x="305" y="364"/>
                  </a:cubicBezTo>
                  <a:cubicBezTo>
                    <a:pt x="304" y="361"/>
                    <a:pt x="301" y="362"/>
                    <a:pt x="299" y="362"/>
                  </a:cubicBezTo>
                  <a:cubicBezTo>
                    <a:pt x="297" y="361"/>
                    <a:pt x="296" y="361"/>
                    <a:pt x="294" y="360"/>
                  </a:cubicBezTo>
                  <a:cubicBezTo>
                    <a:pt x="294" y="360"/>
                    <a:pt x="294" y="359"/>
                    <a:pt x="293" y="359"/>
                  </a:cubicBezTo>
                  <a:cubicBezTo>
                    <a:pt x="293" y="360"/>
                    <a:pt x="292" y="361"/>
                    <a:pt x="292" y="362"/>
                  </a:cubicBezTo>
                  <a:cubicBezTo>
                    <a:pt x="289" y="358"/>
                    <a:pt x="286" y="359"/>
                    <a:pt x="283" y="359"/>
                  </a:cubicBezTo>
                  <a:cubicBezTo>
                    <a:pt x="271" y="359"/>
                    <a:pt x="259" y="360"/>
                    <a:pt x="248" y="359"/>
                  </a:cubicBezTo>
                  <a:cubicBezTo>
                    <a:pt x="244" y="359"/>
                    <a:pt x="243" y="361"/>
                    <a:pt x="240" y="363"/>
                  </a:cubicBezTo>
                  <a:cubicBezTo>
                    <a:pt x="242" y="364"/>
                    <a:pt x="243" y="364"/>
                    <a:pt x="244" y="364"/>
                  </a:cubicBezTo>
                  <a:cubicBezTo>
                    <a:pt x="244" y="364"/>
                    <a:pt x="245" y="365"/>
                    <a:pt x="245" y="365"/>
                  </a:cubicBezTo>
                  <a:cubicBezTo>
                    <a:pt x="245" y="366"/>
                    <a:pt x="244" y="366"/>
                    <a:pt x="244" y="366"/>
                  </a:cubicBezTo>
                  <a:cubicBezTo>
                    <a:pt x="239" y="368"/>
                    <a:pt x="235" y="370"/>
                    <a:pt x="232" y="374"/>
                  </a:cubicBezTo>
                  <a:cubicBezTo>
                    <a:pt x="231" y="375"/>
                    <a:pt x="231" y="377"/>
                    <a:pt x="230" y="378"/>
                  </a:cubicBezTo>
                  <a:cubicBezTo>
                    <a:pt x="229" y="379"/>
                    <a:pt x="227" y="380"/>
                    <a:pt x="226" y="381"/>
                  </a:cubicBezTo>
                  <a:cubicBezTo>
                    <a:pt x="225" y="381"/>
                    <a:pt x="225" y="382"/>
                    <a:pt x="224" y="383"/>
                  </a:cubicBezTo>
                  <a:cubicBezTo>
                    <a:pt x="224" y="384"/>
                    <a:pt x="223" y="385"/>
                    <a:pt x="222" y="385"/>
                  </a:cubicBezTo>
                  <a:cubicBezTo>
                    <a:pt x="218" y="385"/>
                    <a:pt x="220" y="388"/>
                    <a:pt x="220" y="390"/>
                  </a:cubicBezTo>
                  <a:cubicBezTo>
                    <a:pt x="219" y="392"/>
                    <a:pt x="221" y="392"/>
                    <a:pt x="222" y="392"/>
                  </a:cubicBezTo>
                  <a:cubicBezTo>
                    <a:pt x="224" y="392"/>
                    <a:pt x="227" y="393"/>
                    <a:pt x="228" y="392"/>
                  </a:cubicBezTo>
                  <a:cubicBezTo>
                    <a:pt x="232" y="390"/>
                    <a:pt x="236" y="391"/>
                    <a:pt x="240" y="389"/>
                  </a:cubicBezTo>
                  <a:cubicBezTo>
                    <a:pt x="243" y="388"/>
                    <a:pt x="247" y="385"/>
                    <a:pt x="250" y="382"/>
                  </a:cubicBezTo>
                  <a:cubicBezTo>
                    <a:pt x="254" y="378"/>
                    <a:pt x="258" y="374"/>
                    <a:pt x="262" y="370"/>
                  </a:cubicBezTo>
                  <a:cubicBezTo>
                    <a:pt x="264" y="368"/>
                    <a:pt x="266" y="368"/>
                    <a:pt x="268" y="367"/>
                  </a:cubicBezTo>
                  <a:cubicBezTo>
                    <a:pt x="268" y="366"/>
                    <a:pt x="269" y="367"/>
                    <a:pt x="269" y="367"/>
                  </a:cubicBezTo>
                  <a:cubicBezTo>
                    <a:pt x="269" y="368"/>
                    <a:pt x="269" y="370"/>
                    <a:pt x="269" y="370"/>
                  </a:cubicBezTo>
                  <a:cubicBezTo>
                    <a:pt x="267" y="371"/>
                    <a:pt x="266" y="373"/>
                    <a:pt x="264" y="373"/>
                  </a:cubicBezTo>
                  <a:cubicBezTo>
                    <a:pt x="262" y="374"/>
                    <a:pt x="257" y="379"/>
                    <a:pt x="257" y="382"/>
                  </a:cubicBezTo>
                  <a:cubicBezTo>
                    <a:pt x="258" y="385"/>
                    <a:pt x="255" y="386"/>
                    <a:pt x="254" y="387"/>
                  </a:cubicBezTo>
                  <a:cubicBezTo>
                    <a:pt x="253" y="389"/>
                    <a:pt x="252" y="390"/>
                    <a:pt x="253" y="391"/>
                  </a:cubicBezTo>
                  <a:cubicBezTo>
                    <a:pt x="253" y="392"/>
                    <a:pt x="255" y="392"/>
                    <a:pt x="256" y="392"/>
                  </a:cubicBezTo>
                  <a:cubicBezTo>
                    <a:pt x="259" y="392"/>
                    <a:pt x="262" y="392"/>
                    <a:pt x="265" y="392"/>
                  </a:cubicBezTo>
                  <a:cubicBezTo>
                    <a:pt x="266" y="392"/>
                    <a:pt x="268" y="391"/>
                    <a:pt x="269" y="391"/>
                  </a:cubicBezTo>
                  <a:cubicBezTo>
                    <a:pt x="270" y="390"/>
                    <a:pt x="270" y="390"/>
                    <a:pt x="270" y="390"/>
                  </a:cubicBezTo>
                  <a:cubicBezTo>
                    <a:pt x="276" y="391"/>
                    <a:pt x="279" y="386"/>
                    <a:pt x="285" y="385"/>
                  </a:cubicBezTo>
                  <a:cubicBezTo>
                    <a:pt x="286" y="385"/>
                    <a:pt x="287" y="383"/>
                    <a:pt x="287" y="382"/>
                  </a:cubicBezTo>
                  <a:cubicBezTo>
                    <a:pt x="288" y="377"/>
                    <a:pt x="292" y="376"/>
                    <a:pt x="293" y="373"/>
                  </a:cubicBezTo>
                  <a:cubicBezTo>
                    <a:pt x="294" y="373"/>
                    <a:pt x="294" y="374"/>
                    <a:pt x="295" y="374"/>
                  </a:cubicBezTo>
                  <a:cubicBezTo>
                    <a:pt x="295" y="375"/>
                    <a:pt x="295" y="377"/>
                    <a:pt x="294" y="378"/>
                  </a:cubicBezTo>
                  <a:close/>
                  <a:moveTo>
                    <a:pt x="395" y="470"/>
                  </a:moveTo>
                  <a:cubicBezTo>
                    <a:pt x="398" y="470"/>
                    <a:pt x="399" y="469"/>
                    <a:pt x="399" y="467"/>
                  </a:cubicBezTo>
                  <a:cubicBezTo>
                    <a:pt x="399" y="465"/>
                    <a:pt x="400" y="464"/>
                    <a:pt x="400" y="463"/>
                  </a:cubicBezTo>
                  <a:cubicBezTo>
                    <a:pt x="400" y="461"/>
                    <a:pt x="400" y="460"/>
                    <a:pt x="400" y="459"/>
                  </a:cubicBezTo>
                  <a:cubicBezTo>
                    <a:pt x="400" y="457"/>
                    <a:pt x="399" y="456"/>
                    <a:pt x="399" y="455"/>
                  </a:cubicBezTo>
                  <a:cubicBezTo>
                    <a:pt x="398" y="447"/>
                    <a:pt x="398" y="439"/>
                    <a:pt x="399" y="431"/>
                  </a:cubicBezTo>
                  <a:cubicBezTo>
                    <a:pt x="399" y="428"/>
                    <a:pt x="398" y="427"/>
                    <a:pt x="395" y="428"/>
                  </a:cubicBezTo>
                  <a:cubicBezTo>
                    <a:pt x="394" y="428"/>
                    <a:pt x="393" y="428"/>
                    <a:pt x="392" y="428"/>
                  </a:cubicBezTo>
                  <a:cubicBezTo>
                    <a:pt x="387" y="428"/>
                    <a:pt x="388" y="428"/>
                    <a:pt x="387" y="423"/>
                  </a:cubicBezTo>
                  <a:cubicBezTo>
                    <a:pt x="386" y="421"/>
                    <a:pt x="385" y="420"/>
                    <a:pt x="383" y="418"/>
                  </a:cubicBezTo>
                  <a:cubicBezTo>
                    <a:pt x="383" y="418"/>
                    <a:pt x="382" y="417"/>
                    <a:pt x="382" y="416"/>
                  </a:cubicBezTo>
                  <a:cubicBezTo>
                    <a:pt x="382" y="414"/>
                    <a:pt x="381" y="414"/>
                    <a:pt x="379" y="413"/>
                  </a:cubicBezTo>
                  <a:cubicBezTo>
                    <a:pt x="378" y="413"/>
                    <a:pt x="376" y="412"/>
                    <a:pt x="375" y="410"/>
                  </a:cubicBezTo>
                  <a:cubicBezTo>
                    <a:pt x="373" y="408"/>
                    <a:pt x="371" y="409"/>
                    <a:pt x="369" y="409"/>
                  </a:cubicBezTo>
                  <a:cubicBezTo>
                    <a:pt x="369" y="409"/>
                    <a:pt x="368" y="412"/>
                    <a:pt x="368" y="413"/>
                  </a:cubicBezTo>
                  <a:cubicBezTo>
                    <a:pt x="369" y="418"/>
                    <a:pt x="364" y="419"/>
                    <a:pt x="363" y="423"/>
                  </a:cubicBezTo>
                  <a:cubicBezTo>
                    <a:pt x="360" y="427"/>
                    <a:pt x="357" y="430"/>
                    <a:pt x="354" y="433"/>
                  </a:cubicBezTo>
                  <a:cubicBezTo>
                    <a:pt x="354" y="434"/>
                    <a:pt x="354" y="435"/>
                    <a:pt x="354" y="436"/>
                  </a:cubicBezTo>
                  <a:cubicBezTo>
                    <a:pt x="354" y="437"/>
                    <a:pt x="354" y="438"/>
                    <a:pt x="354" y="438"/>
                  </a:cubicBezTo>
                  <a:cubicBezTo>
                    <a:pt x="350" y="441"/>
                    <a:pt x="351" y="446"/>
                    <a:pt x="352" y="449"/>
                  </a:cubicBezTo>
                  <a:cubicBezTo>
                    <a:pt x="353" y="452"/>
                    <a:pt x="354" y="456"/>
                    <a:pt x="354" y="459"/>
                  </a:cubicBezTo>
                  <a:cubicBezTo>
                    <a:pt x="354" y="461"/>
                    <a:pt x="357" y="463"/>
                    <a:pt x="358" y="466"/>
                  </a:cubicBezTo>
                  <a:cubicBezTo>
                    <a:pt x="358" y="466"/>
                    <a:pt x="358" y="466"/>
                    <a:pt x="358" y="466"/>
                  </a:cubicBezTo>
                  <a:cubicBezTo>
                    <a:pt x="358" y="471"/>
                    <a:pt x="362" y="470"/>
                    <a:pt x="365" y="470"/>
                  </a:cubicBezTo>
                  <a:cubicBezTo>
                    <a:pt x="369" y="470"/>
                    <a:pt x="374" y="470"/>
                    <a:pt x="379" y="470"/>
                  </a:cubicBezTo>
                  <a:cubicBezTo>
                    <a:pt x="379" y="470"/>
                    <a:pt x="379" y="470"/>
                    <a:pt x="379" y="470"/>
                  </a:cubicBezTo>
                  <a:cubicBezTo>
                    <a:pt x="384" y="470"/>
                    <a:pt x="390" y="470"/>
                    <a:pt x="395" y="470"/>
                  </a:cubicBezTo>
                  <a:close/>
                  <a:moveTo>
                    <a:pt x="210" y="202"/>
                  </a:moveTo>
                  <a:cubicBezTo>
                    <a:pt x="210" y="202"/>
                    <a:pt x="210" y="203"/>
                    <a:pt x="210" y="203"/>
                  </a:cubicBezTo>
                  <a:cubicBezTo>
                    <a:pt x="210" y="207"/>
                    <a:pt x="213" y="210"/>
                    <a:pt x="214" y="214"/>
                  </a:cubicBezTo>
                  <a:cubicBezTo>
                    <a:pt x="216" y="217"/>
                    <a:pt x="218" y="221"/>
                    <a:pt x="217" y="225"/>
                  </a:cubicBezTo>
                  <a:cubicBezTo>
                    <a:pt x="217" y="229"/>
                    <a:pt x="217" y="233"/>
                    <a:pt x="217" y="237"/>
                  </a:cubicBezTo>
                  <a:cubicBezTo>
                    <a:pt x="217" y="239"/>
                    <a:pt x="217" y="241"/>
                    <a:pt x="219" y="242"/>
                  </a:cubicBezTo>
                  <a:cubicBezTo>
                    <a:pt x="220" y="242"/>
                    <a:pt x="220" y="244"/>
                    <a:pt x="220" y="245"/>
                  </a:cubicBezTo>
                  <a:cubicBezTo>
                    <a:pt x="220" y="247"/>
                    <a:pt x="219" y="250"/>
                    <a:pt x="221" y="252"/>
                  </a:cubicBezTo>
                  <a:cubicBezTo>
                    <a:pt x="223" y="253"/>
                    <a:pt x="222" y="256"/>
                    <a:pt x="222" y="258"/>
                  </a:cubicBezTo>
                  <a:cubicBezTo>
                    <a:pt x="222" y="262"/>
                    <a:pt x="224" y="264"/>
                    <a:pt x="226" y="268"/>
                  </a:cubicBezTo>
                  <a:cubicBezTo>
                    <a:pt x="226" y="268"/>
                    <a:pt x="227" y="269"/>
                    <a:pt x="227" y="270"/>
                  </a:cubicBezTo>
                  <a:cubicBezTo>
                    <a:pt x="227" y="273"/>
                    <a:pt x="226" y="276"/>
                    <a:pt x="229" y="278"/>
                  </a:cubicBezTo>
                  <a:cubicBezTo>
                    <a:pt x="229" y="278"/>
                    <a:pt x="229" y="280"/>
                    <a:pt x="228" y="281"/>
                  </a:cubicBezTo>
                  <a:cubicBezTo>
                    <a:pt x="228" y="283"/>
                    <a:pt x="227" y="284"/>
                    <a:pt x="227" y="286"/>
                  </a:cubicBezTo>
                  <a:cubicBezTo>
                    <a:pt x="226" y="289"/>
                    <a:pt x="226" y="292"/>
                    <a:pt x="227" y="296"/>
                  </a:cubicBezTo>
                  <a:cubicBezTo>
                    <a:pt x="227" y="298"/>
                    <a:pt x="228" y="300"/>
                    <a:pt x="228" y="302"/>
                  </a:cubicBezTo>
                  <a:cubicBezTo>
                    <a:pt x="229" y="302"/>
                    <a:pt x="229" y="302"/>
                    <a:pt x="230" y="302"/>
                  </a:cubicBezTo>
                  <a:cubicBezTo>
                    <a:pt x="229" y="302"/>
                    <a:pt x="228" y="303"/>
                    <a:pt x="228" y="303"/>
                  </a:cubicBezTo>
                  <a:cubicBezTo>
                    <a:pt x="227" y="304"/>
                    <a:pt x="227" y="306"/>
                    <a:pt x="227" y="307"/>
                  </a:cubicBezTo>
                  <a:cubicBezTo>
                    <a:pt x="228" y="308"/>
                    <a:pt x="229" y="308"/>
                    <a:pt x="229" y="309"/>
                  </a:cubicBezTo>
                  <a:cubicBezTo>
                    <a:pt x="228" y="312"/>
                    <a:pt x="231" y="315"/>
                    <a:pt x="232" y="318"/>
                  </a:cubicBezTo>
                  <a:cubicBezTo>
                    <a:pt x="232" y="318"/>
                    <a:pt x="233" y="319"/>
                    <a:pt x="233" y="320"/>
                  </a:cubicBezTo>
                  <a:cubicBezTo>
                    <a:pt x="233" y="320"/>
                    <a:pt x="233" y="321"/>
                    <a:pt x="233" y="321"/>
                  </a:cubicBezTo>
                  <a:cubicBezTo>
                    <a:pt x="233" y="321"/>
                    <a:pt x="232" y="321"/>
                    <a:pt x="232" y="321"/>
                  </a:cubicBezTo>
                  <a:cubicBezTo>
                    <a:pt x="229" y="319"/>
                    <a:pt x="227" y="317"/>
                    <a:pt x="225" y="314"/>
                  </a:cubicBezTo>
                  <a:cubicBezTo>
                    <a:pt x="223" y="312"/>
                    <a:pt x="223" y="310"/>
                    <a:pt x="221" y="307"/>
                  </a:cubicBezTo>
                  <a:cubicBezTo>
                    <a:pt x="219" y="310"/>
                    <a:pt x="219" y="315"/>
                    <a:pt x="221" y="317"/>
                  </a:cubicBezTo>
                  <a:cubicBezTo>
                    <a:pt x="221" y="318"/>
                    <a:pt x="222" y="319"/>
                    <a:pt x="222" y="320"/>
                  </a:cubicBezTo>
                  <a:cubicBezTo>
                    <a:pt x="222" y="324"/>
                    <a:pt x="223" y="325"/>
                    <a:pt x="227" y="326"/>
                  </a:cubicBezTo>
                  <a:cubicBezTo>
                    <a:pt x="228" y="326"/>
                    <a:pt x="228" y="326"/>
                    <a:pt x="228" y="327"/>
                  </a:cubicBezTo>
                  <a:cubicBezTo>
                    <a:pt x="232" y="329"/>
                    <a:pt x="235" y="332"/>
                    <a:pt x="238" y="334"/>
                  </a:cubicBezTo>
                  <a:cubicBezTo>
                    <a:pt x="240" y="335"/>
                    <a:pt x="242" y="335"/>
                    <a:pt x="244" y="335"/>
                  </a:cubicBezTo>
                  <a:cubicBezTo>
                    <a:pt x="245" y="335"/>
                    <a:pt x="245" y="333"/>
                    <a:pt x="245" y="332"/>
                  </a:cubicBezTo>
                  <a:cubicBezTo>
                    <a:pt x="246" y="330"/>
                    <a:pt x="246" y="328"/>
                    <a:pt x="247" y="325"/>
                  </a:cubicBezTo>
                  <a:cubicBezTo>
                    <a:pt x="244" y="323"/>
                    <a:pt x="246" y="319"/>
                    <a:pt x="245" y="316"/>
                  </a:cubicBezTo>
                  <a:cubicBezTo>
                    <a:pt x="245" y="315"/>
                    <a:pt x="244" y="313"/>
                    <a:pt x="244" y="312"/>
                  </a:cubicBezTo>
                  <a:cubicBezTo>
                    <a:pt x="244" y="311"/>
                    <a:pt x="243" y="310"/>
                    <a:pt x="243" y="309"/>
                  </a:cubicBezTo>
                  <a:cubicBezTo>
                    <a:pt x="242" y="308"/>
                    <a:pt x="242" y="306"/>
                    <a:pt x="241" y="305"/>
                  </a:cubicBezTo>
                  <a:cubicBezTo>
                    <a:pt x="241" y="304"/>
                    <a:pt x="241" y="304"/>
                    <a:pt x="241" y="304"/>
                  </a:cubicBezTo>
                  <a:cubicBezTo>
                    <a:pt x="241" y="299"/>
                    <a:pt x="238" y="296"/>
                    <a:pt x="236" y="292"/>
                  </a:cubicBezTo>
                  <a:cubicBezTo>
                    <a:pt x="235" y="291"/>
                    <a:pt x="236" y="288"/>
                    <a:pt x="236" y="286"/>
                  </a:cubicBezTo>
                  <a:cubicBezTo>
                    <a:pt x="236" y="284"/>
                    <a:pt x="235" y="283"/>
                    <a:pt x="234" y="281"/>
                  </a:cubicBezTo>
                  <a:cubicBezTo>
                    <a:pt x="234" y="281"/>
                    <a:pt x="234" y="281"/>
                    <a:pt x="234" y="281"/>
                  </a:cubicBezTo>
                  <a:cubicBezTo>
                    <a:pt x="235" y="276"/>
                    <a:pt x="230" y="272"/>
                    <a:pt x="231" y="268"/>
                  </a:cubicBezTo>
                  <a:cubicBezTo>
                    <a:pt x="232" y="264"/>
                    <a:pt x="232" y="260"/>
                    <a:pt x="229" y="257"/>
                  </a:cubicBezTo>
                  <a:cubicBezTo>
                    <a:pt x="228" y="255"/>
                    <a:pt x="229" y="252"/>
                    <a:pt x="229" y="250"/>
                  </a:cubicBezTo>
                  <a:cubicBezTo>
                    <a:pt x="229" y="248"/>
                    <a:pt x="228" y="247"/>
                    <a:pt x="228" y="246"/>
                  </a:cubicBezTo>
                  <a:cubicBezTo>
                    <a:pt x="227" y="245"/>
                    <a:pt x="227" y="244"/>
                    <a:pt x="227" y="243"/>
                  </a:cubicBezTo>
                  <a:cubicBezTo>
                    <a:pt x="226" y="239"/>
                    <a:pt x="228" y="236"/>
                    <a:pt x="224" y="233"/>
                  </a:cubicBezTo>
                  <a:cubicBezTo>
                    <a:pt x="224" y="233"/>
                    <a:pt x="224" y="232"/>
                    <a:pt x="224" y="231"/>
                  </a:cubicBezTo>
                  <a:cubicBezTo>
                    <a:pt x="224" y="230"/>
                    <a:pt x="224" y="229"/>
                    <a:pt x="224" y="228"/>
                  </a:cubicBezTo>
                  <a:cubicBezTo>
                    <a:pt x="221" y="226"/>
                    <a:pt x="222" y="223"/>
                    <a:pt x="222" y="221"/>
                  </a:cubicBezTo>
                  <a:cubicBezTo>
                    <a:pt x="222" y="219"/>
                    <a:pt x="222" y="217"/>
                    <a:pt x="220" y="215"/>
                  </a:cubicBezTo>
                  <a:cubicBezTo>
                    <a:pt x="219" y="214"/>
                    <a:pt x="220" y="211"/>
                    <a:pt x="220" y="209"/>
                  </a:cubicBezTo>
                  <a:cubicBezTo>
                    <a:pt x="219" y="207"/>
                    <a:pt x="220" y="205"/>
                    <a:pt x="218" y="203"/>
                  </a:cubicBezTo>
                  <a:cubicBezTo>
                    <a:pt x="217" y="203"/>
                    <a:pt x="217" y="201"/>
                    <a:pt x="217" y="200"/>
                  </a:cubicBezTo>
                  <a:cubicBezTo>
                    <a:pt x="217" y="197"/>
                    <a:pt x="218" y="194"/>
                    <a:pt x="215" y="191"/>
                  </a:cubicBezTo>
                  <a:cubicBezTo>
                    <a:pt x="214" y="191"/>
                    <a:pt x="215" y="189"/>
                    <a:pt x="215" y="188"/>
                  </a:cubicBezTo>
                  <a:cubicBezTo>
                    <a:pt x="215" y="187"/>
                    <a:pt x="214" y="186"/>
                    <a:pt x="213" y="185"/>
                  </a:cubicBezTo>
                  <a:cubicBezTo>
                    <a:pt x="213" y="185"/>
                    <a:pt x="211" y="185"/>
                    <a:pt x="210" y="186"/>
                  </a:cubicBezTo>
                  <a:cubicBezTo>
                    <a:pt x="207" y="188"/>
                    <a:pt x="206" y="192"/>
                    <a:pt x="210" y="196"/>
                  </a:cubicBezTo>
                  <a:cubicBezTo>
                    <a:pt x="207" y="198"/>
                    <a:pt x="206" y="200"/>
                    <a:pt x="210" y="202"/>
                  </a:cubicBezTo>
                  <a:close/>
                  <a:moveTo>
                    <a:pt x="416" y="275"/>
                  </a:moveTo>
                  <a:cubicBezTo>
                    <a:pt x="415" y="273"/>
                    <a:pt x="415" y="272"/>
                    <a:pt x="415" y="271"/>
                  </a:cubicBezTo>
                  <a:cubicBezTo>
                    <a:pt x="415" y="271"/>
                    <a:pt x="414" y="271"/>
                    <a:pt x="414" y="270"/>
                  </a:cubicBezTo>
                  <a:cubicBezTo>
                    <a:pt x="414" y="270"/>
                    <a:pt x="413" y="271"/>
                    <a:pt x="413" y="271"/>
                  </a:cubicBezTo>
                  <a:cubicBezTo>
                    <a:pt x="411" y="276"/>
                    <a:pt x="407" y="280"/>
                    <a:pt x="402" y="282"/>
                  </a:cubicBezTo>
                  <a:cubicBezTo>
                    <a:pt x="401" y="282"/>
                    <a:pt x="401" y="283"/>
                    <a:pt x="400" y="284"/>
                  </a:cubicBezTo>
                  <a:cubicBezTo>
                    <a:pt x="399" y="283"/>
                    <a:pt x="398" y="282"/>
                    <a:pt x="397" y="282"/>
                  </a:cubicBezTo>
                  <a:cubicBezTo>
                    <a:pt x="397" y="282"/>
                    <a:pt x="397" y="282"/>
                    <a:pt x="396" y="282"/>
                  </a:cubicBezTo>
                  <a:cubicBezTo>
                    <a:pt x="396" y="284"/>
                    <a:pt x="396" y="286"/>
                    <a:pt x="396" y="289"/>
                  </a:cubicBezTo>
                  <a:cubicBezTo>
                    <a:pt x="396" y="291"/>
                    <a:pt x="397" y="293"/>
                    <a:pt x="394" y="294"/>
                  </a:cubicBezTo>
                  <a:cubicBezTo>
                    <a:pt x="394" y="294"/>
                    <a:pt x="394" y="296"/>
                    <a:pt x="394" y="297"/>
                  </a:cubicBezTo>
                  <a:cubicBezTo>
                    <a:pt x="396" y="300"/>
                    <a:pt x="398" y="304"/>
                    <a:pt x="401" y="306"/>
                  </a:cubicBezTo>
                  <a:cubicBezTo>
                    <a:pt x="403" y="308"/>
                    <a:pt x="407" y="309"/>
                    <a:pt x="409" y="310"/>
                  </a:cubicBezTo>
                  <a:cubicBezTo>
                    <a:pt x="411" y="310"/>
                    <a:pt x="412" y="311"/>
                    <a:pt x="413" y="311"/>
                  </a:cubicBezTo>
                  <a:cubicBezTo>
                    <a:pt x="414" y="312"/>
                    <a:pt x="416" y="312"/>
                    <a:pt x="417" y="312"/>
                  </a:cubicBezTo>
                  <a:cubicBezTo>
                    <a:pt x="417" y="312"/>
                    <a:pt x="417" y="311"/>
                    <a:pt x="417" y="311"/>
                  </a:cubicBezTo>
                  <a:cubicBezTo>
                    <a:pt x="416" y="310"/>
                    <a:pt x="415" y="309"/>
                    <a:pt x="414" y="307"/>
                  </a:cubicBezTo>
                  <a:cubicBezTo>
                    <a:pt x="411" y="304"/>
                    <a:pt x="408" y="301"/>
                    <a:pt x="408" y="296"/>
                  </a:cubicBezTo>
                  <a:cubicBezTo>
                    <a:pt x="408" y="294"/>
                    <a:pt x="409" y="293"/>
                    <a:pt x="411" y="293"/>
                  </a:cubicBezTo>
                  <a:cubicBezTo>
                    <a:pt x="413" y="294"/>
                    <a:pt x="416" y="292"/>
                    <a:pt x="418" y="295"/>
                  </a:cubicBezTo>
                  <a:cubicBezTo>
                    <a:pt x="419" y="297"/>
                    <a:pt x="419" y="298"/>
                    <a:pt x="420" y="299"/>
                  </a:cubicBezTo>
                  <a:cubicBezTo>
                    <a:pt x="420" y="300"/>
                    <a:pt x="420" y="302"/>
                    <a:pt x="420" y="303"/>
                  </a:cubicBezTo>
                  <a:cubicBezTo>
                    <a:pt x="420" y="303"/>
                    <a:pt x="420" y="304"/>
                    <a:pt x="421" y="305"/>
                  </a:cubicBezTo>
                  <a:cubicBezTo>
                    <a:pt x="421" y="304"/>
                    <a:pt x="422" y="304"/>
                    <a:pt x="422" y="303"/>
                  </a:cubicBezTo>
                  <a:cubicBezTo>
                    <a:pt x="422" y="302"/>
                    <a:pt x="422" y="301"/>
                    <a:pt x="423" y="300"/>
                  </a:cubicBezTo>
                  <a:cubicBezTo>
                    <a:pt x="426" y="303"/>
                    <a:pt x="430" y="305"/>
                    <a:pt x="432" y="307"/>
                  </a:cubicBezTo>
                  <a:cubicBezTo>
                    <a:pt x="435" y="306"/>
                    <a:pt x="437" y="306"/>
                    <a:pt x="439" y="305"/>
                  </a:cubicBezTo>
                  <a:cubicBezTo>
                    <a:pt x="440" y="305"/>
                    <a:pt x="441" y="304"/>
                    <a:pt x="441" y="303"/>
                  </a:cubicBezTo>
                  <a:cubicBezTo>
                    <a:pt x="441" y="300"/>
                    <a:pt x="441" y="298"/>
                    <a:pt x="441" y="296"/>
                  </a:cubicBezTo>
                  <a:cubicBezTo>
                    <a:pt x="441" y="295"/>
                    <a:pt x="441" y="294"/>
                    <a:pt x="440" y="294"/>
                  </a:cubicBezTo>
                  <a:cubicBezTo>
                    <a:pt x="436" y="294"/>
                    <a:pt x="437" y="290"/>
                    <a:pt x="434" y="288"/>
                  </a:cubicBezTo>
                  <a:cubicBezTo>
                    <a:pt x="433" y="287"/>
                    <a:pt x="432" y="286"/>
                    <a:pt x="430" y="286"/>
                  </a:cubicBezTo>
                  <a:cubicBezTo>
                    <a:pt x="427" y="286"/>
                    <a:pt x="424" y="285"/>
                    <a:pt x="421" y="288"/>
                  </a:cubicBezTo>
                  <a:cubicBezTo>
                    <a:pt x="420" y="289"/>
                    <a:pt x="418" y="289"/>
                    <a:pt x="416" y="289"/>
                  </a:cubicBezTo>
                  <a:cubicBezTo>
                    <a:pt x="416" y="289"/>
                    <a:pt x="415" y="287"/>
                    <a:pt x="416" y="287"/>
                  </a:cubicBezTo>
                  <a:cubicBezTo>
                    <a:pt x="416" y="286"/>
                    <a:pt x="418" y="284"/>
                    <a:pt x="419" y="284"/>
                  </a:cubicBezTo>
                  <a:cubicBezTo>
                    <a:pt x="423" y="284"/>
                    <a:pt x="424" y="280"/>
                    <a:pt x="426" y="278"/>
                  </a:cubicBezTo>
                  <a:cubicBezTo>
                    <a:pt x="427" y="278"/>
                    <a:pt x="427" y="276"/>
                    <a:pt x="427" y="274"/>
                  </a:cubicBezTo>
                  <a:cubicBezTo>
                    <a:pt x="427" y="272"/>
                    <a:pt x="425" y="272"/>
                    <a:pt x="424" y="272"/>
                  </a:cubicBezTo>
                  <a:cubicBezTo>
                    <a:pt x="423" y="272"/>
                    <a:pt x="422" y="271"/>
                    <a:pt x="421" y="270"/>
                  </a:cubicBezTo>
                  <a:cubicBezTo>
                    <a:pt x="419" y="272"/>
                    <a:pt x="418" y="273"/>
                    <a:pt x="416" y="275"/>
                  </a:cubicBezTo>
                  <a:close/>
                  <a:moveTo>
                    <a:pt x="265" y="342"/>
                  </a:moveTo>
                  <a:cubicBezTo>
                    <a:pt x="265" y="343"/>
                    <a:pt x="267" y="343"/>
                    <a:pt x="268" y="343"/>
                  </a:cubicBezTo>
                  <a:cubicBezTo>
                    <a:pt x="270" y="343"/>
                    <a:pt x="273" y="342"/>
                    <a:pt x="275" y="345"/>
                  </a:cubicBezTo>
                  <a:cubicBezTo>
                    <a:pt x="276" y="346"/>
                    <a:pt x="282" y="345"/>
                    <a:pt x="283" y="344"/>
                  </a:cubicBezTo>
                  <a:cubicBezTo>
                    <a:pt x="285" y="343"/>
                    <a:pt x="288" y="341"/>
                    <a:pt x="290" y="340"/>
                  </a:cubicBezTo>
                  <a:cubicBezTo>
                    <a:pt x="293" y="339"/>
                    <a:pt x="295" y="337"/>
                    <a:pt x="298" y="338"/>
                  </a:cubicBezTo>
                  <a:cubicBezTo>
                    <a:pt x="299" y="338"/>
                    <a:pt x="300" y="336"/>
                    <a:pt x="301" y="336"/>
                  </a:cubicBezTo>
                  <a:cubicBezTo>
                    <a:pt x="302" y="335"/>
                    <a:pt x="304" y="334"/>
                    <a:pt x="305" y="333"/>
                  </a:cubicBezTo>
                  <a:cubicBezTo>
                    <a:pt x="306" y="333"/>
                    <a:pt x="306" y="332"/>
                    <a:pt x="306" y="332"/>
                  </a:cubicBezTo>
                  <a:cubicBezTo>
                    <a:pt x="305" y="331"/>
                    <a:pt x="304" y="330"/>
                    <a:pt x="303" y="329"/>
                  </a:cubicBezTo>
                  <a:cubicBezTo>
                    <a:pt x="302" y="329"/>
                    <a:pt x="301" y="329"/>
                    <a:pt x="300" y="330"/>
                  </a:cubicBezTo>
                  <a:cubicBezTo>
                    <a:pt x="299" y="330"/>
                    <a:pt x="297" y="331"/>
                    <a:pt x="296" y="331"/>
                  </a:cubicBezTo>
                  <a:cubicBezTo>
                    <a:pt x="295" y="332"/>
                    <a:pt x="294" y="332"/>
                    <a:pt x="292" y="333"/>
                  </a:cubicBezTo>
                  <a:cubicBezTo>
                    <a:pt x="292" y="333"/>
                    <a:pt x="291" y="333"/>
                    <a:pt x="291" y="333"/>
                  </a:cubicBezTo>
                  <a:cubicBezTo>
                    <a:pt x="288" y="332"/>
                    <a:pt x="285" y="335"/>
                    <a:pt x="282" y="336"/>
                  </a:cubicBezTo>
                  <a:cubicBezTo>
                    <a:pt x="279" y="337"/>
                    <a:pt x="276" y="339"/>
                    <a:pt x="273" y="340"/>
                  </a:cubicBezTo>
                  <a:cubicBezTo>
                    <a:pt x="272" y="341"/>
                    <a:pt x="270" y="340"/>
                    <a:pt x="269" y="340"/>
                  </a:cubicBezTo>
                  <a:cubicBezTo>
                    <a:pt x="269" y="339"/>
                    <a:pt x="269" y="337"/>
                    <a:pt x="270" y="336"/>
                  </a:cubicBezTo>
                  <a:cubicBezTo>
                    <a:pt x="273" y="332"/>
                    <a:pt x="277" y="330"/>
                    <a:pt x="282" y="329"/>
                  </a:cubicBezTo>
                  <a:cubicBezTo>
                    <a:pt x="284" y="328"/>
                    <a:pt x="283" y="326"/>
                    <a:pt x="283" y="325"/>
                  </a:cubicBezTo>
                  <a:cubicBezTo>
                    <a:pt x="282" y="324"/>
                    <a:pt x="281" y="324"/>
                    <a:pt x="281" y="323"/>
                  </a:cubicBezTo>
                  <a:cubicBezTo>
                    <a:pt x="283" y="321"/>
                    <a:pt x="285" y="319"/>
                    <a:pt x="287" y="317"/>
                  </a:cubicBezTo>
                  <a:cubicBezTo>
                    <a:pt x="287" y="316"/>
                    <a:pt x="287" y="316"/>
                    <a:pt x="288" y="315"/>
                  </a:cubicBezTo>
                  <a:cubicBezTo>
                    <a:pt x="288" y="315"/>
                    <a:pt x="287" y="315"/>
                    <a:pt x="287" y="315"/>
                  </a:cubicBezTo>
                  <a:cubicBezTo>
                    <a:pt x="286" y="315"/>
                    <a:pt x="286" y="315"/>
                    <a:pt x="286" y="316"/>
                  </a:cubicBezTo>
                  <a:cubicBezTo>
                    <a:pt x="285" y="316"/>
                    <a:pt x="284" y="316"/>
                    <a:pt x="284" y="317"/>
                  </a:cubicBezTo>
                  <a:cubicBezTo>
                    <a:pt x="284" y="316"/>
                    <a:pt x="284" y="315"/>
                    <a:pt x="284" y="314"/>
                  </a:cubicBezTo>
                  <a:cubicBezTo>
                    <a:pt x="287" y="312"/>
                    <a:pt x="289" y="305"/>
                    <a:pt x="287" y="300"/>
                  </a:cubicBezTo>
                  <a:cubicBezTo>
                    <a:pt x="286" y="301"/>
                    <a:pt x="285" y="302"/>
                    <a:pt x="284" y="303"/>
                  </a:cubicBezTo>
                  <a:cubicBezTo>
                    <a:pt x="281" y="300"/>
                    <a:pt x="281" y="300"/>
                    <a:pt x="277" y="303"/>
                  </a:cubicBezTo>
                  <a:cubicBezTo>
                    <a:pt x="277" y="303"/>
                    <a:pt x="277" y="304"/>
                    <a:pt x="277" y="305"/>
                  </a:cubicBezTo>
                  <a:cubicBezTo>
                    <a:pt x="277" y="305"/>
                    <a:pt x="278" y="304"/>
                    <a:pt x="278" y="304"/>
                  </a:cubicBezTo>
                  <a:cubicBezTo>
                    <a:pt x="279" y="304"/>
                    <a:pt x="280" y="304"/>
                    <a:pt x="280" y="303"/>
                  </a:cubicBezTo>
                  <a:cubicBezTo>
                    <a:pt x="280" y="304"/>
                    <a:pt x="281" y="305"/>
                    <a:pt x="281" y="305"/>
                  </a:cubicBezTo>
                  <a:cubicBezTo>
                    <a:pt x="281" y="306"/>
                    <a:pt x="280" y="307"/>
                    <a:pt x="279" y="307"/>
                  </a:cubicBezTo>
                  <a:cubicBezTo>
                    <a:pt x="274" y="308"/>
                    <a:pt x="273" y="313"/>
                    <a:pt x="269" y="315"/>
                  </a:cubicBezTo>
                  <a:cubicBezTo>
                    <a:pt x="269" y="315"/>
                    <a:pt x="269" y="316"/>
                    <a:pt x="270" y="316"/>
                  </a:cubicBezTo>
                  <a:cubicBezTo>
                    <a:pt x="270" y="316"/>
                    <a:pt x="271" y="316"/>
                    <a:pt x="271" y="316"/>
                  </a:cubicBezTo>
                  <a:cubicBezTo>
                    <a:pt x="273" y="314"/>
                    <a:pt x="274" y="313"/>
                    <a:pt x="276" y="311"/>
                  </a:cubicBezTo>
                  <a:cubicBezTo>
                    <a:pt x="276" y="311"/>
                    <a:pt x="277" y="311"/>
                    <a:pt x="278" y="310"/>
                  </a:cubicBezTo>
                  <a:cubicBezTo>
                    <a:pt x="278" y="312"/>
                    <a:pt x="278" y="313"/>
                    <a:pt x="278" y="315"/>
                  </a:cubicBezTo>
                  <a:cubicBezTo>
                    <a:pt x="278" y="315"/>
                    <a:pt x="278" y="317"/>
                    <a:pt x="277" y="317"/>
                  </a:cubicBezTo>
                  <a:cubicBezTo>
                    <a:pt x="274" y="317"/>
                    <a:pt x="272" y="320"/>
                    <a:pt x="268" y="320"/>
                  </a:cubicBezTo>
                  <a:cubicBezTo>
                    <a:pt x="267" y="319"/>
                    <a:pt x="266" y="322"/>
                    <a:pt x="264" y="324"/>
                  </a:cubicBezTo>
                  <a:cubicBezTo>
                    <a:pt x="263" y="325"/>
                    <a:pt x="263" y="326"/>
                    <a:pt x="262" y="327"/>
                  </a:cubicBezTo>
                  <a:cubicBezTo>
                    <a:pt x="260" y="329"/>
                    <a:pt x="259" y="331"/>
                    <a:pt x="260" y="333"/>
                  </a:cubicBezTo>
                  <a:cubicBezTo>
                    <a:pt x="260" y="334"/>
                    <a:pt x="259" y="335"/>
                    <a:pt x="258" y="336"/>
                  </a:cubicBezTo>
                  <a:cubicBezTo>
                    <a:pt x="256" y="338"/>
                    <a:pt x="257" y="340"/>
                    <a:pt x="258" y="343"/>
                  </a:cubicBezTo>
                  <a:cubicBezTo>
                    <a:pt x="261" y="340"/>
                    <a:pt x="263" y="339"/>
                    <a:pt x="265" y="342"/>
                  </a:cubicBezTo>
                  <a:close/>
                  <a:moveTo>
                    <a:pt x="213" y="346"/>
                  </a:moveTo>
                  <a:cubicBezTo>
                    <a:pt x="212" y="347"/>
                    <a:pt x="212" y="350"/>
                    <a:pt x="213" y="353"/>
                  </a:cubicBezTo>
                  <a:cubicBezTo>
                    <a:pt x="213" y="355"/>
                    <a:pt x="212" y="356"/>
                    <a:pt x="211" y="358"/>
                  </a:cubicBezTo>
                  <a:cubicBezTo>
                    <a:pt x="208" y="361"/>
                    <a:pt x="207" y="364"/>
                    <a:pt x="205" y="367"/>
                  </a:cubicBezTo>
                  <a:cubicBezTo>
                    <a:pt x="205" y="368"/>
                    <a:pt x="205" y="368"/>
                    <a:pt x="204" y="369"/>
                  </a:cubicBezTo>
                  <a:cubicBezTo>
                    <a:pt x="203" y="370"/>
                    <a:pt x="203" y="372"/>
                    <a:pt x="204" y="373"/>
                  </a:cubicBezTo>
                  <a:cubicBezTo>
                    <a:pt x="205" y="374"/>
                    <a:pt x="205" y="375"/>
                    <a:pt x="205" y="376"/>
                  </a:cubicBezTo>
                  <a:cubicBezTo>
                    <a:pt x="206" y="378"/>
                    <a:pt x="206" y="380"/>
                    <a:pt x="207" y="382"/>
                  </a:cubicBezTo>
                  <a:cubicBezTo>
                    <a:pt x="207" y="382"/>
                    <a:pt x="207" y="382"/>
                    <a:pt x="208" y="382"/>
                  </a:cubicBezTo>
                  <a:cubicBezTo>
                    <a:pt x="207" y="382"/>
                    <a:pt x="206" y="383"/>
                    <a:pt x="205" y="384"/>
                  </a:cubicBezTo>
                  <a:cubicBezTo>
                    <a:pt x="206" y="385"/>
                    <a:pt x="207" y="385"/>
                    <a:pt x="207" y="385"/>
                  </a:cubicBezTo>
                  <a:cubicBezTo>
                    <a:pt x="209" y="385"/>
                    <a:pt x="210" y="383"/>
                    <a:pt x="212" y="383"/>
                  </a:cubicBezTo>
                  <a:cubicBezTo>
                    <a:pt x="214" y="383"/>
                    <a:pt x="214" y="382"/>
                    <a:pt x="215" y="380"/>
                  </a:cubicBezTo>
                  <a:cubicBezTo>
                    <a:pt x="215" y="378"/>
                    <a:pt x="218" y="376"/>
                    <a:pt x="219" y="376"/>
                  </a:cubicBezTo>
                  <a:cubicBezTo>
                    <a:pt x="221" y="375"/>
                    <a:pt x="222" y="375"/>
                    <a:pt x="222" y="373"/>
                  </a:cubicBezTo>
                  <a:cubicBezTo>
                    <a:pt x="222" y="370"/>
                    <a:pt x="222" y="368"/>
                    <a:pt x="225" y="369"/>
                  </a:cubicBezTo>
                  <a:cubicBezTo>
                    <a:pt x="225" y="369"/>
                    <a:pt x="226" y="368"/>
                    <a:pt x="226" y="368"/>
                  </a:cubicBezTo>
                  <a:cubicBezTo>
                    <a:pt x="226" y="363"/>
                    <a:pt x="230" y="362"/>
                    <a:pt x="232" y="359"/>
                  </a:cubicBezTo>
                  <a:cubicBezTo>
                    <a:pt x="234" y="357"/>
                    <a:pt x="234" y="354"/>
                    <a:pt x="232" y="352"/>
                  </a:cubicBezTo>
                  <a:cubicBezTo>
                    <a:pt x="227" y="347"/>
                    <a:pt x="221" y="344"/>
                    <a:pt x="216" y="339"/>
                  </a:cubicBezTo>
                  <a:cubicBezTo>
                    <a:pt x="216" y="338"/>
                    <a:pt x="214" y="338"/>
                    <a:pt x="213" y="338"/>
                  </a:cubicBezTo>
                  <a:cubicBezTo>
                    <a:pt x="213" y="339"/>
                    <a:pt x="213" y="339"/>
                    <a:pt x="212" y="339"/>
                  </a:cubicBezTo>
                  <a:cubicBezTo>
                    <a:pt x="215" y="342"/>
                    <a:pt x="216" y="343"/>
                    <a:pt x="213" y="346"/>
                  </a:cubicBezTo>
                  <a:close/>
                  <a:moveTo>
                    <a:pt x="578" y="144"/>
                  </a:moveTo>
                  <a:cubicBezTo>
                    <a:pt x="578" y="141"/>
                    <a:pt x="581" y="138"/>
                    <a:pt x="582" y="135"/>
                  </a:cubicBezTo>
                  <a:cubicBezTo>
                    <a:pt x="582" y="133"/>
                    <a:pt x="583" y="130"/>
                    <a:pt x="581" y="128"/>
                  </a:cubicBezTo>
                  <a:cubicBezTo>
                    <a:pt x="578" y="126"/>
                    <a:pt x="576" y="124"/>
                    <a:pt x="578" y="121"/>
                  </a:cubicBezTo>
                  <a:cubicBezTo>
                    <a:pt x="578" y="118"/>
                    <a:pt x="580" y="116"/>
                    <a:pt x="581" y="114"/>
                  </a:cubicBezTo>
                  <a:cubicBezTo>
                    <a:pt x="582" y="113"/>
                    <a:pt x="582" y="113"/>
                    <a:pt x="582" y="112"/>
                  </a:cubicBezTo>
                  <a:cubicBezTo>
                    <a:pt x="582" y="108"/>
                    <a:pt x="582" y="104"/>
                    <a:pt x="582" y="101"/>
                  </a:cubicBezTo>
                  <a:cubicBezTo>
                    <a:pt x="582" y="99"/>
                    <a:pt x="580" y="97"/>
                    <a:pt x="580" y="95"/>
                  </a:cubicBezTo>
                  <a:cubicBezTo>
                    <a:pt x="579" y="92"/>
                    <a:pt x="577" y="94"/>
                    <a:pt x="575" y="93"/>
                  </a:cubicBezTo>
                  <a:cubicBezTo>
                    <a:pt x="574" y="93"/>
                    <a:pt x="573" y="93"/>
                    <a:pt x="573" y="92"/>
                  </a:cubicBezTo>
                  <a:cubicBezTo>
                    <a:pt x="572" y="91"/>
                    <a:pt x="571" y="90"/>
                    <a:pt x="569" y="88"/>
                  </a:cubicBezTo>
                  <a:cubicBezTo>
                    <a:pt x="568" y="91"/>
                    <a:pt x="568" y="96"/>
                    <a:pt x="569" y="98"/>
                  </a:cubicBezTo>
                  <a:cubicBezTo>
                    <a:pt x="570" y="98"/>
                    <a:pt x="571" y="100"/>
                    <a:pt x="570" y="100"/>
                  </a:cubicBezTo>
                  <a:cubicBezTo>
                    <a:pt x="569" y="104"/>
                    <a:pt x="572" y="108"/>
                    <a:pt x="573" y="111"/>
                  </a:cubicBezTo>
                  <a:cubicBezTo>
                    <a:pt x="574" y="113"/>
                    <a:pt x="576" y="114"/>
                    <a:pt x="575" y="117"/>
                  </a:cubicBezTo>
                  <a:cubicBezTo>
                    <a:pt x="575" y="117"/>
                    <a:pt x="575" y="118"/>
                    <a:pt x="575" y="118"/>
                  </a:cubicBezTo>
                  <a:cubicBezTo>
                    <a:pt x="572" y="120"/>
                    <a:pt x="572" y="122"/>
                    <a:pt x="575" y="125"/>
                  </a:cubicBezTo>
                  <a:cubicBezTo>
                    <a:pt x="575" y="125"/>
                    <a:pt x="574" y="126"/>
                    <a:pt x="574" y="126"/>
                  </a:cubicBezTo>
                  <a:cubicBezTo>
                    <a:pt x="572" y="126"/>
                    <a:pt x="571" y="126"/>
                    <a:pt x="570" y="124"/>
                  </a:cubicBezTo>
                  <a:cubicBezTo>
                    <a:pt x="569" y="121"/>
                    <a:pt x="567" y="118"/>
                    <a:pt x="565" y="114"/>
                  </a:cubicBezTo>
                  <a:cubicBezTo>
                    <a:pt x="563" y="116"/>
                    <a:pt x="563" y="117"/>
                    <a:pt x="564" y="119"/>
                  </a:cubicBezTo>
                  <a:cubicBezTo>
                    <a:pt x="565" y="120"/>
                    <a:pt x="566" y="121"/>
                    <a:pt x="566" y="121"/>
                  </a:cubicBezTo>
                  <a:cubicBezTo>
                    <a:pt x="565" y="125"/>
                    <a:pt x="567" y="128"/>
                    <a:pt x="568" y="132"/>
                  </a:cubicBezTo>
                  <a:cubicBezTo>
                    <a:pt x="569" y="134"/>
                    <a:pt x="571" y="135"/>
                    <a:pt x="573" y="137"/>
                  </a:cubicBezTo>
                  <a:cubicBezTo>
                    <a:pt x="573" y="137"/>
                    <a:pt x="572" y="138"/>
                    <a:pt x="572" y="138"/>
                  </a:cubicBezTo>
                  <a:cubicBezTo>
                    <a:pt x="570" y="139"/>
                    <a:pt x="570" y="141"/>
                    <a:pt x="572" y="143"/>
                  </a:cubicBezTo>
                  <a:cubicBezTo>
                    <a:pt x="573" y="144"/>
                    <a:pt x="573" y="145"/>
                    <a:pt x="572" y="147"/>
                  </a:cubicBezTo>
                  <a:cubicBezTo>
                    <a:pt x="571" y="148"/>
                    <a:pt x="571" y="150"/>
                    <a:pt x="570" y="151"/>
                  </a:cubicBezTo>
                  <a:cubicBezTo>
                    <a:pt x="571" y="152"/>
                    <a:pt x="571" y="152"/>
                    <a:pt x="572" y="152"/>
                  </a:cubicBezTo>
                  <a:cubicBezTo>
                    <a:pt x="573" y="149"/>
                    <a:pt x="577" y="148"/>
                    <a:pt x="578" y="144"/>
                  </a:cubicBezTo>
                  <a:close/>
                  <a:moveTo>
                    <a:pt x="379" y="226"/>
                  </a:moveTo>
                  <a:cubicBezTo>
                    <a:pt x="379" y="226"/>
                    <a:pt x="380" y="224"/>
                    <a:pt x="379" y="224"/>
                  </a:cubicBezTo>
                  <a:cubicBezTo>
                    <a:pt x="376" y="221"/>
                    <a:pt x="377" y="217"/>
                    <a:pt x="377" y="213"/>
                  </a:cubicBezTo>
                  <a:cubicBezTo>
                    <a:pt x="377" y="210"/>
                    <a:pt x="376" y="209"/>
                    <a:pt x="375" y="207"/>
                  </a:cubicBezTo>
                  <a:cubicBezTo>
                    <a:pt x="374" y="207"/>
                    <a:pt x="374" y="206"/>
                    <a:pt x="373" y="206"/>
                  </a:cubicBezTo>
                  <a:cubicBezTo>
                    <a:pt x="372" y="207"/>
                    <a:pt x="370" y="208"/>
                    <a:pt x="369" y="208"/>
                  </a:cubicBezTo>
                  <a:cubicBezTo>
                    <a:pt x="367" y="209"/>
                    <a:pt x="366" y="209"/>
                    <a:pt x="365" y="211"/>
                  </a:cubicBezTo>
                  <a:cubicBezTo>
                    <a:pt x="365" y="213"/>
                    <a:pt x="364" y="214"/>
                    <a:pt x="363" y="215"/>
                  </a:cubicBezTo>
                  <a:cubicBezTo>
                    <a:pt x="362" y="218"/>
                    <a:pt x="364" y="221"/>
                    <a:pt x="367" y="222"/>
                  </a:cubicBezTo>
                  <a:cubicBezTo>
                    <a:pt x="368" y="222"/>
                    <a:pt x="369" y="221"/>
                    <a:pt x="370" y="221"/>
                  </a:cubicBezTo>
                  <a:cubicBezTo>
                    <a:pt x="369" y="222"/>
                    <a:pt x="369" y="223"/>
                    <a:pt x="368" y="224"/>
                  </a:cubicBezTo>
                  <a:cubicBezTo>
                    <a:pt x="372" y="225"/>
                    <a:pt x="375" y="226"/>
                    <a:pt x="379" y="226"/>
                  </a:cubicBezTo>
                  <a:close/>
                  <a:moveTo>
                    <a:pt x="427" y="463"/>
                  </a:moveTo>
                  <a:cubicBezTo>
                    <a:pt x="427" y="462"/>
                    <a:pt x="427" y="461"/>
                    <a:pt x="427" y="461"/>
                  </a:cubicBezTo>
                  <a:cubicBezTo>
                    <a:pt x="428" y="461"/>
                    <a:pt x="429" y="461"/>
                    <a:pt x="429" y="462"/>
                  </a:cubicBezTo>
                  <a:cubicBezTo>
                    <a:pt x="430" y="462"/>
                    <a:pt x="432" y="463"/>
                    <a:pt x="433" y="463"/>
                  </a:cubicBezTo>
                  <a:cubicBezTo>
                    <a:pt x="433" y="463"/>
                    <a:pt x="434" y="461"/>
                    <a:pt x="434" y="460"/>
                  </a:cubicBezTo>
                  <a:cubicBezTo>
                    <a:pt x="433" y="458"/>
                    <a:pt x="432" y="455"/>
                    <a:pt x="431" y="454"/>
                  </a:cubicBezTo>
                  <a:cubicBezTo>
                    <a:pt x="429" y="453"/>
                    <a:pt x="426" y="453"/>
                    <a:pt x="424" y="454"/>
                  </a:cubicBezTo>
                  <a:cubicBezTo>
                    <a:pt x="422" y="454"/>
                    <a:pt x="421" y="456"/>
                    <a:pt x="420" y="457"/>
                  </a:cubicBezTo>
                  <a:cubicBezTo>
                    <a:pt x="420" y="458"/>
                    <a:pt x="421" y="460"/>
                    <a:pt x="421" y="461"/>
                  </a:cubicBezTo>
                  <a:cubicBezTo>
                    <a:pt x="422" y="462"/>
                    <a:pt x="422" y="463"/>
                    <a:pt x="422" y="464"/>
                  </a:cubicBezTo>
                  <a:cubicBezTo>
                    <a:pt x="422" y="465"/>
                    <a:pt x="420" y="465"/>
                    <a:pt x="419" y="465"/>
                  </a:cubicBezTo>
                  <a:cubicBezTo>
                    <a:pt x="418" y="466"/>
                    <a:pt x="417" y="466"/>
                    <a:pt x="415" y="466"/>
                  </a:cubicBezTo>
                  <a:cubicBezTo>
                    <a:pt x="417" y="470"/>
                    <a:pt x="427" y="472"/>
                    <a:pt x="431" y="469"/>
                  </a:cubicBezTo>
                  <a:cubicBezTo>
                    <a:pt x="430" y="467"/>
                    <a:pt x="429" y="465"/>
                    <a:pt x="427" y="463"/>
                  </a:cubicBezTo>
                  <a:close/>
                  <a:moveTo>
                    <a:pt x="20" y="378"/>
                  </a:moveTo>
                  <a:cubicBezTo>
                    <a:pt x="22" y="377"/>
                    <a:pt x="24" y="375"/>
                    <a:pt x="27" y="374"/>
                  </a:cubicBezTo>
                  <a:cubicBezTo>
                    <a:pt x="34" y="371"/>
                    <a:pt x="38" y="364"/>
                    <a:pt x="44" y="359"/>
                  </a:cubicBezTo>
                  <a:cubicBezTo>
                    <a:pt x="45" y="358"/>
                    <a:pt x="46" y="357"/>
                    <a:pt x="45" y="355"/>
                  </a:cubicBezTo>
                  <a:cubicBezTo>
                    <a:pt x="43" y="354"/>
                    <a:pt x="42" y="354"/>
                    <a:pt x="40" y="356"/>
                  </a:cubicBezTo>
                  <a:cubicBezTo>
                    <a:pt x="38" y="360"/>
                    <a:pt x="33" y="361"/>
                    <a:pt x="30" y="364"/>
                  </a:cubicBezTo>
                  <a:cubicBezTo>
                    <a:pt x="26" y="368"/>
                    <a:pt x="22" y="373"/>
                    <a:pt x="17" y="378"/>
                  </a:cubicBezTo>
                  <a:cubicBezTo>
                    <a:pt x="18" y="378"/>
                    <a:pt x="19" y="378"/>
                    <a:pt x="20" y="378"/>
                  </a:cubicBezTo>
                  <a:close/>
                  <a:moveTo>
                    <a:pt x="494" y="114"/>
                  </a:moveTo>
                  <a:cubicBezTo>
                    <a:pt x="494" y="114"/>
                    <a:pt x="494" y="114"/>
                    <a:pt x="495" y="114"/>
                  </a:cubicBezTo>
                  <a:cubicBezTo>
                    <a:pt x="496" y="111"/>
                    <a:pt x="497" y="108"/>
                    <a:pt x="497" y="105"/>
                  </a:cubicBezTo>
                  <a:cubicBezTo>
                    <a:pt x="498" y="103"/>
                    <a:pt x="497" y="101"/>
                    <a:pt x="499" y="99"/>
                  </a:cubicBezTo>
                  <a:cubicBezTo>
                    <a:pt x="500" y="98"/>
                    <a:pt x="500" y="95"/>
                    <a:pt x="499" y="94"/>
                  </a:cubicBezTo>
                  <a:cubicBezTo>
                    <a:pt x="498" y="92"/>
                    <a:pt x="496" y="93"/>
                    <a:pt x="494" y="95"/>
                  </a:cubicBezTo>
                  <a:cubicBezTo>
                    <a:pt x="493" y="97"/>
                    <a:pt x="491" y="98"/>
                    <a:pt x="491" y="99"/>
                  </a:cubicBezTo>
                  <a:cubicBezTo>
                    <a:pt x="489" y="101"/>
                    <a:pt x="488" y="104"/>
                    <a:pt x="488" y="106"/>
                  </a:cubicBezTo>
                  <a:cubicBezTo>
                    <a:pt x="488" y="109"/>
                    <a:pt x="488" y="113"/>
                    <a:pt x="488" y="117"/>
                  </a:cubicBezTo>
                  <a:cubicBezTo>
                    <a:pt x="491" y="116"/>
                    <a:pt x="492" y="115"/>
                    <a:pt x="494" y="114"/>
                  </a:cubicBezTo>
                  <a:close/>
                  <a:moveTo>
                    <a:pt x="568" y="68"/>
                  </a:moveTo>
                  <a:cubicBezTo>
                    <a:pt x="568" y="71"/>
                    <a:pt x="568" y="73"/>
                    <a:pt x="568" y="76"/>
                  </a:cubicBezTo>
                  <a:cubicBezTo>
                    <a:pt x="567" y="81"/>
                    <a:pt x="570" y="85"/>
                    <a:pt x="574" y="88"/>
                  </a:cubicBezTo>
                  <a:cubicBezTo>
                    <a:pt x="575" y="88"/>
                    <a:pt x="575" y="87"/>
                    <a:pt x="575" y="86"/>
                  </a:cubicBezTo>
                  <a:cubicBezTo>
                    <a:pt x="575" y="84"/>
                    <a:pt x="575" y="82"/>
                    <a:pt x="577" y="81"/>
                  </a:cubicBezTo>
                  <a:cubicBezTo>
                    <a:pt x="577" y="80"/>
                    <a:pt x="577" y="78"/>
                    <a:pt x="577" y="77"/>
                  </a:cubicBezTo>
                  <a:cubicBezTo>
                    <a:pt x="576" y="76"/>
                    <a:pt x="575" y="75"/>
                    <a:pt x="575" y="73"/>
                  </a:cubicBezTo>
                  <a:cubicBezTo>
                    <a:pt x="575" y="71"/>
                    <a:pt x="576" y="68"/>
                    <a:pt x="573" y="66"/>
                  </a:cubicBezTo>
                  <a:cubicBezTo>
                    <a:pt x="573" y="66"/>
                    <a:pt x="573" y="65"/>
                    <a:pt x="573" y="64"/>
                  </a:cubicBezTo>
                  <a:cubicBezTo>
                    <a:pt x="573" y="63"/>
                    <a:pt x="572" y="61"/>
                    <a:pt x="572" y="60"/>
                  </a:cubicBezTo>
                  <a:cubicBezTo>
                    <a:pt x="569" y="62"/>
                    <a:pt x="568" y="65"/>
                    <a:pt x="568" y="68"/>
                  </a:cubicBezTo>
                  <a:close/>
                  <a:moveTo>
                    <a:pt x="205" y="168"/>
                  </a:moveTo>
                  <a:cubicBezTo>
                    <a:pt x="206" y="169"/>
                    <a:pt x="206" y="170"/>
                    <a:pt x="207" y="171"/>
                  </a:cubicBezTo>
                  <a:cubicBezTo>
                    <a:pt x="207" y="172"/>
                    <a:pt x="208" y="172"/>
                    <a:pt x="208" y="172"/>
                  </a:cubicBezTo>
                  <a:cubicBezTo>
                    <a:pt x="209" y="175"/>
                    <a:pt x="209" y="178"/>
                    <a:pt x="210" y="181"/>
                  </a:cubicBezTo>
                  <a:cubicBezTo>
                    <a:pt x="210" y="182"/>
                    <a:pt x="211" y="182"/>
                    <a:pt x="211" y="182"/>
                  </a:cubicBezTo>
                  <a:cubicBezTo>
                    <a:pt x="212" y="182"/>
                    <a:pt x="213" y="181"/>
                    <a:pt x="212" y="181"/>
                  </a:cubicBezTo>
                  <a:cubicBezTo>
                    <a:pt x="212" y="178"/>
                    <a:pt x="213" y="175"/>
                    <a:pt x="211" y="172"/>
                  </a:cubicBezTo>
                  <a:cubicBezTo>
                    <a:pt x="210" y="171"/>
                    <a:pt x="210" y="168"/>
                    <a:pt x="210" y="165"/>
                  </a:cubicBezTo>
                  <a:cubicBezTo>
                    <a:pt x="210" y="164"/>
                    <a:pt x="209" y="163"/>
                    <a:pt x="209" y="161"/>
                  </a:cubicBezTo>
                  <a:cubicBezTo>
                    <a:pt x="208" y="160"/>
                    <a:pt x="208" y="159"/>
                    <a:pt x="208" y="158"/>
                  </a:cubicBezTo>
                  <a:cubicBezTo>
                    <a:pt x="208" y="155"/>
                    <a:pt x="208" y="152"/>
                    <a:pt x="208" y="149"/>
                  </a:cubicBezTo>
                  <a:cubicBezTo>
                    <a:pt x="208" y="149"/>
                    <a:pt x="207" y="148"/>
                    <a:pt x="207" y="148"/>
                  </a:cubicBezTo>
                  <a:cubicBezTo>
                    <a:pt x="206" y="148"/>
                    <a:pt x="205" y="149"/>
                    <a:pt x="205" y="149"/>
                  </a:cubicBezTo>
                  <a:cubicBezTo>
                    <a:pt x="205" y="153"/>
                    <a:pt x="205" y="156"/>
                    <a:pt x="205" y="159"/>
                  </a:cubicBezTo>
                  <a:cubicBezTo>
                    <a:pt x="205" y="159"/>
                    <a:pt x="205" y="159"/>
                    <a:pt x="205" y="159"/>
                  </a:cubicBezTo>
                  <a:cubicBezTo>
                    <a:pt x="205" y="162"/>
                    <a:pt x="205" y="165"/>
                    <a:pt x="205" y="168"/>
                  </a:cubicBezTo>
                  <a:close/>
                  <a:moveTo>
                    <a:pt x="307" y="330"/>
                  </a:moveTo>
                  <a:cubicBezTo>
                    <a:pt x="308" y="331"/>
                    <a:pt x="308" y="331"/>
                    <a:pt x="309" y="332"/>
                  </a:cubicBezTo>
                  <a:cubicBezTo>
                    <a:pt x="307" y="335"/>
                    <a:pt x="304" y="337"/>
                    <a:pt x="302" y="339"/>
                  </a:cubicBezTo>
                  <a:cubicBezTo>
                    <a:pt x="303" y="340"/>
                    <a:pt x="304" y="341"/>
                    <a:pt x="305" y="342"/>
                  </a:cubicBezTo>
                  <a:cubicBezTo>
                    <a:pt x="305" y="342"/>
                    <a:pt x="306" y="342"/>
                    <a:pt x="306" y="342"/>
                  </a:cubicBezTo>
                  <a:cubicBezTo>
                    <a:pt x="306" y="342"/>
                    <a:pt x="306" y="341"/>
                    <a:pt x="306" y="341"/>
                  </a:cubicBezTo>
                  <a:cubicBezTo>
                    <a:pt x="306" y="340"/>
                    <a:pt x="305" y="340"/>
                    <a:pt x="305" y="339"/>
                  </a:cubicBezTo>
                  <a:cubicBezTo>
                    <a:pt x="306" y="339"/>
                    <a:pt x="307" y="338"/>
                    <a:pt x="307" y="338"/>
                  </a:cubicBezTo>
                  <a:cubicBezTo>
                    <a:pt x="311" y="338"/>
                    <a:pt x="314" y="338"/>
                    <a:pt x="316" y="335"/>
                  </a:cubicBezTo>
                  <a:cubicBezTo>
                    <a:pt x="317" y="333"/>
                    <a:pt x="317" y="331"/>
                    <a:pt x="318" y="329"/>
                  </a:cubicBezTo>
                  <a:cubicBezTo>
                    <a:pt x="315" y="328"/>
                    <a:pt x="308" y="328"/>
                    <a:pt x="307" y="330"/>
                  </a:cubicBezTo>
                  <a:close/>
                  <a:moveTo>
                    <a:pt x="180" y="129"/>
                  </a:moveTo>
                  <a:cubicBezTo>
                    <a:pt x="180" y="130"/>
                    <a:pt x="180" y="130"/>
                    <a:pt x="181" y="131"/>
                  </a:cubicBezTo>
                  <a:cubicBezTo>
                    <a:pt x="181" y="130"/>
                    <a:pt x="182" y="130"/>
                    <a:pt x="182" y="129"/>
                  </a:cubicBezTo>
                  <a:cubicBezTo>
                    <a:pt x="182" y="128"/>
                    <a:pt x="182" y="126"/>
                    <a:pt x="182" y="125"/>
                  </a:cubicBezTo>
                  <a:cubicBezTo>
                    <a:pt x="182" y="124"/>
                    <a:pt x="183" y="122"/>
                    <a:pt x="183" y="121"/>
                  </a:cubicBezTo>
                  <a:cubicBezTo>
                    <a:pt x="184" y="118"/>
                    <a:pt x="184" y="114"/>
                    <a:pt x="184" y="111"/>
                  </a:cubicBezTo>
                  <a:cubicBezTo>
                    <a:pt x="183" y="111"/>
                    <a:pt x="182" y="111"/>
                    <a:pt x="182" y="111"/>
                  </a:cubicBezTo>
                  <a:cubicBezTo>
                    <a:pt x="181" y="115"/>
                    <a:pt x="180" y="119"/>
                    <a:pt x="179" y="123"/>
                  </a:cubicBezTo>
                  <a:cubicBezTo>
                    <a:pt x="179" y="123"/>
                    <a:pt x="179" y="123"/>
                    <a:pt x="179" y="123"/>
                  </a:cubicBezTo>
                  <a:cubicBezTo>
                    <a:pt x="179" y="125"/>
                    <a:pt x="179" y="127"/>
                    <a:pt x="180" y="129"/>
                  </a:cubicBezTo>
                  <a:close/>
                  <a:moveTo>
                    <a:pt x="307" y="232"/>
                  </a:moveTo>
                  <a:cubicBezTo>
                    <a:pt x="307" y="230"/>
                    <a:pt x="306" y="228"/>
                    <a:pt x="309" y="227"/>
                  </a:cubicBezTo>
                  <a:cubicBezTo>
                    <a:pt x="309" y="227"/>
                    <a:pt x="309" y="226"/>
                    <a:pt x="309" y="226"/>
                  </a:cubicBezTo>
                  <a:cubicBezTo>
                    <a:pt x="308" y="226"/>
                    <a:pt x="307" y="225"/>
                    <a:pt x="307" y="226"/>
                  </a:cubicBezTo>
                  <a:cubicBezTo>
                    <a:pt x="305" y="228"/>
                    <a:pt x="303" y="230"/>
                    <a:pt x="299" y="230"/>
                  </a:cubicBezTo>
                  <a:cubicBezTo>
                    <a:pt x="295" y="230"/>
                    <a:pt x="294" y="235"/>
                    <a:pt x="296" y="240"/>
                  </a:cubicBezTo>
                  <a:cubicBezTo>
                    <a:pt x="297" y="238"/>
                    <a:pt x="298" y="236"/>
                    <a:pt x="300" y="235"/>
                  </a:cubicBezTo>
                  <a:cubicBezTo>
                    <a:pt x="300" y="234"/>
                    <a:pt x="301" y="232"/>
                    <a:pt x="301" y="232"/>
                  </a:cubicBezTo>
                  <a:cubicBezTo>
                    <a:pt x="302" y="232"/>
                    <a:pt x="303" y="233"/>
                    <a:pt x="305" y="234"/>
                  </a:cubicBezTo>
                  <a:cubicBezTo>
                    <a:pt x="305" y="234"/>
                    <a:pt x="305" y="234"/>
                    <a:pt x="306" y="235"/>
                  </a:cubicBezTo>
                  <a:cubicBezTo>
                    <a:pt x="306" y="233"/>
                    <a:pt x="307" y="233"/>
                    <a:pt x="307" y="232"/>
                  </a:cubicBezTo>
                  <a:close/>
                  <a:moveTo>
                    <a:pt x="297" y="252"/>
                  </a:moveTo>
                  <a:cubicBezTo>
                    <a:pt x="297" y="251"/>
                    <a:pt x="297" y="249"/>
                    <a:pt x="297" y="247"/>
                  </a:cubicBezTo>
                  <a:cubicBezTo>
                    <a:pt x="296" y="247"/>
                    <a:pt x="295" y="247"/>
                    <a:pt x="295" y="248"/>
                  </a:cubicBezTo>
                  <a:cubicBezTo>
                    <a:pt x="294" y="249"/>
                    <a:pt x="294" y="251"/>
                    <a:pt x="293" y="253"/>
                  </a:cubicBezTo>
                  <a:cubicBezTo>
                    <a:pt x="294" y="253"/>
                    <a:pt x="297" y="253"/>
                    <a:pt x="297" y="252"/>
                  </a:cubicBezTo>
                  <a:close/>
                  <a:moveTo>
                    <a:pt x="304" y="227"/>
                  </a:moveTo>
                  <a:cubicBezTo>
                    <a:pt x="304" y="226"/>
                    <a:pt x="304" y="224"/>
                    <a:pt x="304" y="223"/>
                  </a:cubicBezTo>
                  <a:cubicBezTo>
                    <a:pt x="301" y="224"/>
                    <a:pt x="299" y="225"/>
                    <a:pt x="297" y="226"/>
                  </a:cubicBezTo>
                  <a:cubicBezTo>
                    <a:pt x="297" y="226"/>
                    <a:pt x="297" y="227"/>
                    <a:pt x="298" y="227"/>
                  </a:cubicBezTo>
                  <a:cubicBezTo>
                    <a:pt x="300" y="227"/>
                    <a:pt x="302" y="227"/>
                    <a:pt x="304" y="227"/>
                  </a:cubicBezTo>
                  <a:close/>
                  <a:moveTo>
                    <a:pt x="310" y="392"/>
                  </a:moveTo>
                  <a:cubicBezTo>
                    <a:pt x="310" y="392"/>
                    <a:pt x="311" y="392"/>
                    <a:pt x="311" y="392"/>
                  </a:cubicBezTo>
                  <a:cubicBezTo>
                    <a:pt x="312" y="391"/>
                    <a:pt x="313" y="391"/>
                    <a:pt x="314" y="390"/>
                  </a:cubicBezTo>
                  <a:cubicBezTo>
                    <a:pt x="315" y="390"/>
                    <a:pt x="315" y="389"/>
                    <a:pt x="316" y="389"/>
                  </a:cubicBezTo>
                  <a:cubicBezTo>
                    <a:pt x="315" y="388"/>
                    <a:pt x="315" y="387"/>
                    <a:pt x="314" y="388"/>
                  </a:cubicBezTo>
                  <a:cubicBezTo>
                    <a:pt x="312" y="388"/>
                    <a:pt x="311" y="390"/>
                    <a:pt x="309" y="391"/>
                  </a:cubicBezTo>
                  <a:cubicBezTo>
                    <a:pt x="309" y="391"/>
                    <a:pt x="309" y="392"/>
                    <a:pt x="310" y="392"/>
                  </a:cubicBezTo>
                  <a:close/>
                  <a:moveTo>
                    <a:pt x="342" y="133"/>
                  </a:moveTo>
                  <a:cubicBezTo>
                    <a:pt x="343" y="133"/>
                    <a:pt x="343" y="132"/>
                    <a:pt x="344" y="132"/>
                  </a:cubicBezTo>
                  <a:cubicBezTo>
                    <a:pt x="343" y="132"/>
                    <a:pt x="343" y="131"/>
                    <a:pt x="342" y="131"/>
                  </a:cubicBezTo>
                  <a:cubicBezTo>
                    <a:pt x="341" y="131"/>
                    <a:pt x="341" y="131"/>
                    <a:pt x="340" y="131"/>
                  </a:cubicBezTo>
                  <a:cubicBezTo>
                    <a:pt x="340" y="132"/>
                    <a:pt x="340" y="132"/>
                    <a:pt x="340" y="132"/>
                  </a:cubicBezTo>
                  <a:cubicBezTo>
                    <a:pt x="340" y="133"/>
                    <a:pt x="341" y="133"/>
                    <a:pt x="342" y="133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7"/>
            <p:cNvSpPr>
              <a:spLocks noEditPoints="1"/>
            </p:cNvSpPr>
            <p:nvPr/>
          </p:nvSpPr>
          <p:spPr bwMode="auto">
            <a:xfrm>
              <a:off x="8015288" y="1814513"/>
              <a:ext cx="2603500" cy="2619375"/>
            </a:xfrm>
            <a:custGeom>
              <a:avLst/>
              <a:gdLst>
                <a:gd name="T0" fmla="*/ 93 w 683"/>
                <a:gd name="T1" fmla="*/ 421 h 688"/>
                <a:gd name="T2" fmla="*/ 78 w 683"/>
                <a:gd name="T3" fmla="*/ 396 h 688"/>
                <a:gd name="T4" fmla="*/ 68 w 683"/>
                <a:gd name="T5" fmla="*/ 361 h 688"/>
                <a:gd name="T6" fmla="*/ 57 w 683"/>
                <a:gd name="T7" fmla="*/ 477 h 688"/>
                <a:gd name="T8" fmla="*/ 70 w 683"/>
                <a:gd name="T9" fmla="*/ 567 h 688"/>
                <a:gd name="T10" fmla="*/ 91 w 683"/>
                <a:gd name="T11" fmla="*/ 638 h 688"/>
                <a:gd name="T12" fmla="*/ 47 w 683"/>
                <a:gd name="T13" fmla="*/ 533 h 688"/>
                <a:gd name="T14" fmla="*/ 26 w 683"/>
                <a:gd name="T15" fmla="*/ 418 h 688"/>
                <a:gd name="T16" fmla="*/ 20 w 683"/>
                <a:gd name="T17" fmla="*/ 276 h 688"/>
                <a:gd name="T18" fmla="*/ 83 w 683"/>
                <a:gd name="T19" fmla="*/ 135 h 688"/>
                <a:gd name="T20" fmla="*/ 176 w 683"/>
                <a:gd name="T21" fmla="*/ 52 h 688"/>
                <a:gd name="T22" fmla="*/ 229 w 683"/>
                <a:gd name="T23" fmla="*/ 44 h 688"/>
                <a:gd name="T24" fmla="*/ 308 w 683"/>
                <a:gd name="T25" fmla="*/ 25 h 688"/>
                <a:gd name="T26" fmla="*/ 349 w 683"/>
                <a:gd name="T27" fmla="*/ 0 h 688"/>
                <a:gd name="T28" fmla="*/ 573 w 683"/>
                <a:gd name="T29" fmla="*/ 91 h 688"/>
                <a:gd name="T30" fmla="*/ 670 w 683"/>
                <a:gd name="T31" fmla="*/ 223 h 688"/>
                <a:gd name="T32" fmla="*/ 655 w 683"/>
                <a:gd name="T33" fmla="*/ 429 h 688"/>
                <a:gd name="T34" fmla="*/ 597 w 683"/>
                <a:gd name="T35" fmla="*/ 565 h 688"/>
                <a:gd name="T36" fmla="*/ 545 w 683"/>
                <a:gd name="T37" fmla="*/ 682 h 688"/>
                <a:gd name="T38" fmla="*/ 551 w 683"/>
                <a:gd name="T39" fmla="*/ 598 h 688"/>
                <a:gd name="T40" fmla="*/ 613 w 683"/>
                <a:gd name="T41" fmla="*/ 504 h 688"/>
                <a:gd name="T42" fmla="*/ 604 w 683"/>
                <a:gd name="T43" fmla="*/ 516 h 688"/>
                <a:gd name="T44" fmla="*/ 584 w 683"/>
                <a:gd name="T45" fmla="*/ 467 h 688"/>
                <a:gd name="T46" fmla="*/ 581 w 683"/>
                <a:gd name="T47" fmla="*/ 485 h 688"/>
                <a:gd name="T48" fmla="*/ 552 w 683"/>
                <a:gd name="T49" fmla="*/ 538 h 688"/>
                <a:gd name="T50" fmla="*/ 552 w 683"/>
                <a:gd name="T51" fmla="*/ 452 h 688"/>
                <a:gd name="T52" fmla="*/ 522 w 683"/>
                <a:gd name="T53" fmla="*/ 507 h 688"/>
                <a:gd name="T54" fmla="*/ 510 w 683"/>
                <a:gd name="T55" fmla="*/ 508 h 688"/>
                <a:gd name="T56" fmla="*/ 503 w 683"/>
                <a:gd name="T57" fmla="*/ 556 h 688"/>
                <a:gd name="T58" fmla="*/ 515 w 683"/>
                <a:gd name="T59" fmla="*/ 610 h 688"/>
                <a:gd name="T60" fmla="*/ 486 w 683"/>
                <a:gd name="T61" fmla="*/ 588 h 688"/>
                <a:gd name="T62" fmla="*/ 459 w 683"/>
                <a:gd name="T63" fmla="*/ 662 h 688"/>
                <a:gd name="T64" fmla="*/ 403 w 683"/>
                <a:gd name="T65" fmla="*/ 679 h 688"/>
                <a:gd name="T66" fmla="*/ 354 w 683"/>
                <a:gd name="T67" fmla="*/ 648 h 688"/>
                <a:gd name="T68" fmla="*/ 408 w 683"/>
                <a:gd name="T69" fmla="*/ 603 h 688"/>
                <a:gd name="T70" fmla="*/ 454 w 683"/>
                <a:gd name="T71" fmla="*/ 516 h 688"/>
                <a:gd name="T72" fmla="*/ 458 w 683"/>
                <a:gd name="T73" fmla="*/ 413 h 688"/>
                <a:gd name="T74" fmla="*/ 427 w 683"/>
                <a:gd name="T75" fmla="*/ 334 h 688"/>
                <a:gd name="T76" fmla="*/ 373 w 683"/>
                <a:gd name="T77" fmla="*/ 277 h 688"/>
                <a:gd name="T78" fmla="*/ 389 w 683"/>
                <a:gd name="T79" fmla="*/ 243 h 688"/>
                <a:gd name="T80" fmla="*/ 407 w 683"/>
                <a:gd name="T81" fmla="*/ 229 h 688"/>
                <a:gd name="T82" fmla="*/ 397 w 683"/>
                <a:gd name="T83" fmla="*/ 214 h 688"/>
                <a:gd name="T84" fmla="*/ 365 w 683"/>
                <a:gd name="T85" fmla="*/ 208 h 688"/>
                <a:gd name="T86" fmla="*/ 328 w 683"/>
                <a:gd name="T87" fmla="*/ 184 h 688"/>
                <a:gd name="T88" fmla="*/ 316 w 683"/>
                <a:gd name="T89" fmla="*/ 192 h 688"/>
                <a:gd name="T90" fmla="*/ 290 w 683"/>
                <a:gd name="T91" fmla="*/ 184 h 688"/>
                <a:gd name="T92" fmla="*/ 264 w 683"/>
                <a:gd name="T93" fmla="*/ 170 h 688"/>
                <a:gd name="T94" fmla="*/ 233 w 683"/>
                <a:gd name="T95" fmla="*/ 184 h 688"/>
                <a:gd name="T96" fmla="*/ 179 w 683"/>
                <a:gd name="T97" fmla="*/ 168 h 688"/>
                <a:gd name="T98" fmla="*/ 81 w 683"/>
                <a:gd name="T99" fmla="*/ 287 h 688"/>
                <a:gd name="T100" fmla="*/ 81 w 683"/>
                <a:gd name="T101" fmla="*/ 334 h 688"/>
                <a:gd name="T102" fmla="*/ 124 w 683"/>
                <a:gd name="T103" fmla="*/ 342 h 688"/>
                <a:gd name="T104" fmla="*/ 155 w 683"/>
                <a:gd name="T105" fmla="*/ 391 h 688"/>
                <a:gd name="T106" fmla="*/ 113 w 683"/>
                <a:gd name="T107" fmla="*/ 403 h 688"/>
                <a:gd name="T108" fmla="*/ 392 w 683"/>
                <a:gd name="T109" fmla="*/ 249 h 688"/>
                <a:gd name="T110" fmla="*/ 356 w 683"/>
                <a:gd name="T111" fmla="*/ 6 h 688"/>
                <a:gd name="T112" fmla="*/ 351 w 683"/>
                <a:gd name="T113" fmla="*/ 22 h 688"/>
                <a:gd name="T114" fmla="*/ 492 w 683"/>
                <a:gd name="T115" fmla="*/ 587 h 688"/>
                <a:gd name="T116" fmla="*/ 141 w 683"/>
                <a:gd name="T117" fmla="*/ 69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83" h="688">
                  <a:moveTo>
                    <a:pt x="138" y="435"/>
                  </a:moveTo>
                  <a:cubicBezTo>
                    <a:pt x="139" y="432"/>
                    <a:pt x="141" y="430"/>
                    <a:pt x="142" y="428"/>
                  </a:cubicBezTo>
                  <a:cubicBezTo>
                    <a:pt x="142" y="427"/>
                    <a:pt x="142" y="425"/>
                    <a:pt x="141" y="425"/>
                  </a:cubicBezTo>
                  <a:cubicBezTo>
                    <a:pt x="140" y="424"/>
                    <a:pt x="138" y="423"/>
                    <a:pt x="136" y="423"/>
                  </a:cubicBezTo>
                  <a:cubicBezTo>
                    <a:pt x="135" y="423"/>
                    <a:pt x="134" y="424"/>
                    <a:pt x="133" y="424"/>
                  </a:cubicBezTo>
                  <a:cubicBezTo>
                    <a:pt x="131" y="424"/>
                    <a:pt x="131" y="425"/>
                    <a:pt x="130" y="427"/>
                  </a:cubicBezTo>
                  <a:cubicBezTo>
                    <a:pt x="130" y="429"/>
                    <a:pt x="129" y="432"/>
                    <a:pt x="127" y="434"/>
                  </a:cubicBezTo>
                  <a:cubicBezTo>
                    <a:pt x="124" y="438"/>
                    <a:pt x="121" y="439"/>
                    <a:pt x="116" y="439"/>
                  </a:cubicBezTo>
                  <a:cubicBezTo>
                    <a:pt x="113" y="438"/>
                    <a:pt x="110" y="439"/>
                    <a:pt x="108" y="438"/>
                  </a:cubicBezTo>
                  <a:cubicBezTo>
                    <a:pt x="107" y="438"/>
                    <a:pt x="105" y="438"/>
                    <a:pt x="105" y="438"/>
                  </a:cubicBezTo>
                  <a:cubicBezTo>
                    <a:pt x="102" y="435"/>
                    <a:pt x="99" y="432"/>
                    <a:pt x="96" y="429"/>
                  </a:cubicBezTo>
                  <a:cubicBezTo>
                    <a:pt x="96" y="428"/>
                    <a:pt x="95" y="427"/>
                    <a:pt x="95" y="426"/>
                  </a:cubicBezTo>
                  <a:cubicBezTo>
                    <a:pt x="96" y="424"/>
                    <a:pt x="94" y="422"/>
                    <a:pt x="93" y="421"/>
                  </a:cubicBezTo>
                  <a:cubicBezTo>
                    <a:pt x="93" y="420"/>
                    <a:pt x="92" y="420"/>
                    <a:pt x="92" y="420"/>
                  </a:cubicBezTo>
                  <a:cubicBezTo>
                    <a:pt x="91" y="420"/>
                    <a:pt x="91" y="421"/>
                    <a:pt x="90" y="421"/>
                  </a:cubicBezTo>
                  <a:cubicBezTo>
                    <a:pt x="90" y="424"/>
                    <a:pt x="89" y="426"/>
                    <a:pt x="88" y="428"/>
                  </a:cubicBezTo>
                  <a:cubicBezTo>
                    <a:pt x="88" y="429"/>
                    <a:pt x="87" y="429"/>
                    <a:pt x="86" y="429"/>
                  </a:cubicBezTo>
                  <a:cubicBezTo>
                    <a:pt x="85" y="430"/>
                    <a:pt x="84" y="430"/>
                    <a:pt x="83" y="431"/>
                  </a:cubicBezTo>
                  <a:cubicBezTo>
                    <a:pt x="81" y="433"/>
                    <a:pt x="79" y="434"/>
                    <a:pt x="77" y="437"/>
                  </a:cubicBezTo>
                  <a:cubicBezTo>
                    <a:pt x="75" y="439"/>
                    <a:pt x="72" y="439"/>
                    <a:pt x="70" y="438"/>
                  </a:cubicBezTo>
                  <a:cubicBezTo>
                    <a:pt x="68" y="437"/>
                    <a:pt x="66" y="435"/>
                    <a:pt x="67" y="432"/>
                  </a:cubicBezTo>
                  <a:cubicBezTo>
                    <a:pt x="67" y="429"/>
                    <a:pt x="67" y="427"/>
                    <a:pt x="67" y="424"/>
                  </a:cubicBezTo>
                  <a:cubicBezTo>
                    <a:pt x="67" y="421"/>
                    <a:pt x="66" y="418"/>
                    <a:pt x="69" y="416"/>
                  </a:cubicBezTo>
                  <a:cubicBezTo>
                    <a:pt x="67" y="414"/>
                    <a:pt x="66" y="410"/>
                    <a:pt x="67" y="408"/>
                  </a:cubicBezTo>
                  <a:cubicBezTo>
                    <a:pt x="69" y="406"/>
                    <a:pt x="71" y="404"/>
                    <a:pt x="71" y="402"/>
                  </a:cubicBezTo>
                  <a:cubicBezTo>
                    <a:pt x="72" y="397"/>
                    <a:pt x="76" y="398"/>
                    <a:pt x="78" y="396"/>
                  </a:cubicBezTo>
                  <a:cubicBezTo>
                    <a:pt x="79" y="395"/>
                    <a:pt x="81" y="395"/>
                    <a:pt x="81" y="393"/>
                  </a:cubicBezTo>
                  <a:cubicBezTo>
                    <a:pt x="81" y="393"/>
                    <a:pt x="82" y="392"/>
                    <a:pt x="82" y="391"/>
                  </a:cubicBezTo>
                  <a:cubicBezTo>
                    <a:pt x="84" y="390"/>
                    <a:pt x="86" y="389"/>
                    <a:pt x="88" y="388"/>
                  </a:cubicBezTo>
                  <a:cubicBezTo>
                    <a:pt x="93" y="384"/>
                    <a:pt x="95" y="379"/>
                    <a:pt x="102" y="377"/>
                  </a:cubicBezTo>
                  <a:cubicBezTo>
                    <a:pt x="105" y="375"/>
                    <a:pt x="108" y="372"/>
                    <a:pt x="112" y="373"/>
                  </a:cubicBezTo>
                  <a:cubicBezTo>
                    <a:pt x="112" y="373"/>
                    <a:pt x="113" y="372"/>
                    <a:pt x="114" y="371"/>
                  </a:cubicBezTo>
                  <a:cubicBezTo>
                    <a:pt x="113" y="371"/>
                    <a:pt x="113" y="370"/>
                    <a:pt x="112" y="370"/>
                  </a:cubicBezTo>
                  <a:cubicBezTo>
                    <a:pt x="111" y="369"/>
                    <a:pt x="110" y="369"/>
                    <a:pt x="109" y="368"/>
                  </a:cubicBezTo>
                  <a:cubicBezTo>
                    <a:pt x="107" y="367"/>
                    <a:pt x="105" y="365"/>
                    <a:pt x="102" y="365"/>
                  </a:cubicBezTo>
                  <a:cubicBezTo>
                    <a:pt x="102" y="366"/>
                    <a:pt x="100" y="365"/>
                    <a:pt x="100" y="364"/>
                  </a:cubicBezTo>
                  <a:cubicBezTo>
                    <a:pt x="96" y="361"/>
                    <a:pt x="92" y="358"/>
                    <a:pt x="86" y="358"/>
                  </a:cubicBezTo>
                  <a:cubicBezTo>
                    <a:pt x="83" y="359"/>
                    <a:pt x="79" y="358"/>
                    <a:pt x="76" y="359"/>
                  </a:cubicBezTo>
                  <a:cubicBezTo>
                    <a:pt x="73" y="359"/>
                    <a:pt x="70" y="360"/>
                    <a:pt x="68" y="361"/>
                  </a:cubicBezTo>
                  <a:cubicBezTo>
                    <a:pt x="67" y="361"/>
                    <a:pt x="67" y="362"/>
                    <a:pt x="67" y="362"/>
                  </a:cubicBezTo>
                  <a:cubicBezTo>
                    <a:pt x="66" y="363"/>
                    <a:pt x="65" y="365"/>
                    <a:pt x="65" y="367"/>
                  </a:cubicBezTo>
                  <a:cubicBezTo>
                    <a:pt x="64" y="372"/>
                    <a:pt x="59" y="375"/>
                    <a:pt x="60" y="380"/>
                  </a:cubicBezTo>
                  <a:cubicBezTo>
                    <a:pt x="60" y="381"/>
                    <a:pt x="59" y="381"/>
                    <a:pt x="59" y="382"/>
                  </a:cubicBezTo>
                  <a:cubicBezTo>
                    <a:pt x="58" y="383"/>
                    <a:pt x="58" y="384"/>
                    <a:pt x="58" y="386"/>
                  </a:cubicBezTo>
                  <a:cubicBezTo>
                    <a:pt x="57" y="395"/>
                    <a:pt x="57" y="404"/>
                    <a:pt x="58" y="413"/>
                  </a:cubicBezTo>
                  <a:cubicBezTo>
                    <a:pt x="58" y="417"/>
                    <a:pt x="61" y="421"/>
                    <a:pt x="60" y="426"/>
                  </a:cubicBezTo>
                  <a:cubicBezTo>
                    <a:pt x="60" y="426"/>
                    <a:pt x="61" y="426"/>
                    <a:pt x="61" y="426"/>
                  </a:cubicBezTo>
                  <a:cubicBezTo>
                    <a:pt x="61" y="428"/>
                    <a:pt x="62" y="429"/>
                    <a:pt x="62" y="430"/>
                  </a:cubicBezTo>
                  <a:cubicBezTo>
                    <a:pt x="62" y="438"/>
                    <a:pt x="62" y="445"/>
                    <a:pt x="62" y="452"/>
                  </a:cubicBezTo>
                  <a:cubicBezTo>
                    <a:pt x="62" y="455"/>
                    <a:pt x="63" y="459"/>
                    <a:pt x="60" y="461"/>
                  </a:cubicBezTo>
                  <a:cubicBezTo>
                    <a:pt x="60" y="461"/>
                    <a:pt x="60" y="462"/>
                    <a:pt x="60" y="463"/>
                  </a:cubicBezTo>
                  <a:cubicBezTo>
                    <a:pt x="59" y="467"/>
                    <a:pt x="57" y="472"/>
                    <a:pt x="57" y="477"/>
                  </a:cubicBezTo>
                  <a:cubicBezTo>
                    <a:pt x="58" y="478"/>
                    <a:pt x="57" y="478"/>
                    <a:pt x="57" y="478"/>
                  </a:cubicBezTo>
                  <a:cubicBezTo>
                    <a:pt x="56" y="480"/>
                    <a:pt x="55" y="481"/>
                    <a:pt x="55" y="482"/>
                  </a:cubicBezTo>
                  <a:cubicBezTo>
                    <a:pt x="55" y="494"/>
                    <a:pt x="55" y="506"/>
                    <a:pt x="55" y="518"/>
                  </a:cubicBezTo>
                  <a:cubicBezTo>
                    <a:pt x="55" y="519"/>
                    <a:pt x="56" y="520"/>
                    <a:pt x="57" y="521"/>
                  </a:cubicBezTo>
                  <a:cubicBezTo>
                    <a:pt x="57" y="522"/>
                    <a:pt x="58" y="523"/>
                    <a:pt x="57" y="524"/>
                  </a:cubicBezTo>
                  <a:cubicBezTo>
                    <a:pt x="56" y="530"/>
                    <a:pt x="61" y="535"/>
                    <a:pt x="60" y="541"/>
                  </a:cubicBezTo>
                  <a:cubicBezTo>
                    <a:pt x="60" y="541"/>
                    <a:pt x="60" y="541"/>
                    <a:pt x="61" y="542"/>
                  </a:cubicBezTo>
                  <a:cubicBezTo>
                    <a:pt x="61" y="543"/>
                    <a:pt x="62" y="545"/>
                    <a:pt x="62" y="546"/>
                  </a:cubicBezTo>
                  <a:cubicBezTo>
                    <a:pt x="62" y="547"/>
                    <a:pt x="62" y="548"/>
                    <a:pt x="63" y="548"/>
                  </a:cubicBezTo>
                  <a:cubicBezTo>
                    <a:pt x="65" y="550"/>
                    <a:pt x="65" y="552"/>
                    <a:pt x="65" y="554"/>
                  </a:cubicBezTo>
                  <a:cubicBezTo>
                    <a:pt x="65" y="555"/>
                    <a:pt x="65" y="555"/>
                    <a:pt x="66" y="556"/>
                  </a:cubicBezTo>
                  <a:cubicBezTo>
                    <a:pt x="66" y="557"/>
                    <a:pt x="67" y="558"/>
                    <a:pt x="67" y="559"/>
                  </a:cubicBezTo>
                  <a:cubicBezTo>
                    <a:pt x="68" y="562"/>
                    <a:pt x="69" y="565"/>
                    <a:pt x="70" y="567"/>
                  </a:cubicBezTo>
                  <a:cubicBezTo>
                    <a:pt x="71" y="571"/>
                    <a:pt x="73" y="574"/>
                    <a:pt x="74" y="577"/>
                  </a:cubicBezTo>
                  <a:cubicBezTo>
                    <a:pt x="75" y="580"/>
                    <a:pt x="77" y="582"/>
                    <a:pt x="76" y="586"/>
                  </a:cubicBezTo>
                  <a:cubicBezTo>
                    <a:pt x="76" y="586"/>
                    <a:pt x="77" y="586"/>
                    <a:pt x="77" y="587"/>
                  </a:cubicBezTo>
                  <a:cubicBezTo>
                    <a:pt x="79" y="590"/>
                    <a:pt x="80" y="594"/>
                    <a:pt x="81" y="597"/>
                  </a:cubicBezTo>
                  <a:cubicBezTo>
                    <a:pt x="81" y="598"/>
                    <a:pt x="81" y="600"/>
                    <a:pt x="81" y="600"/>
                  </a:cubicBezTo>
                  <a:cubicBezTo>
                    <a:pt x="85" y="602"/>
                    <a:pt x="83" y="605"/>
                    <a:pt x="83" y="608"/>
                  </a:cubicBezTo>
                  <a:cubicBezTo>
                    <a:pt x="83" y="609"/>
                    <a:pt x="84" y="610"/>
                    <a:pt x="84" y="610"/>
                  </a:cubicBezTo>
                  <a:cubicBezTo>
                    <a:pt x="87" y="611"/>
                    <a:pt x="86" y="613"/>
                    <a:pt x="86" y="616"/>
                  </a:cubicBezTo>
                  <a:cubicBezTo>
                    <a:pt x="86" y="617"/>
                    <a:pt x="86" y="618"/>
                    <a:pt x="86" y="619"/>
                  </a:cubicBezTo>
                  <a:cubicBezTo>
                    <a:pt x="90" y="621"/>
                    <a:pt x="88" y="625"/>
                    <a:pt x="88" y="628"/>
                  </a:cubicBezTo>
                  <a:cubicBezTo>
                    <a:pt x="88" y="629"/>
                    <a:pt x="88" y="631"/>
                    <a:pt x="89" y="631"/>
                  </a:cubicBezTo>
                  <a:cubicBezTo>
                    <a:pt x="91" y="632"/>
                    <a:pt x="91" y="634"/>
                    <a:pt x="91" y="636"/>
                  </a:cubicBezTo>
                  <a:cubicBezTo>
                    <a:pt x="91" y="636"/>
                    <a:pt x="91" y="638"/>
                    <a:pt x="91" y="638"/>
                  </a:cubicBezTo>
                  <a:cubicBezTo>
                    <a:pt x="94" y="640"/>
                    <a:pt x="93" y="642"/>
                    <a:pt x="93" y="644"/>
                  </a:cubicBezTo>
                  <a:cubicBezTo>
                    <a:pt x="93" y="649"/>
                    <a:pt x="93" y="653"/>
                    <a:pt x="93" y="657"/>
                  </a:cubicBezTo>
                  <a:cubicBezTo>
                    <a:pt x="93" y="658"/>
                    <a:pt x="93" y="659"/>
                    <a:pt x="94" y="659"/>
                  </a:cubicBezTo>
                  <a:cubicBezTo>
                    <a:pt x="96" y="661"/>
                    <a:pt x="95" y="663"/>
                    <a:pt x="95" y="666"/>
                  </a:cubicBezTo>
                  <a:cubicBezTo>
                    <a:pt x="93" y="665"/>
                    <a:pt x="92" y="665"/>
                    <a:pt x="90" y="664"/>
                  </a:cubicBezTo>
                  <a:cubicBezTo>
                    <a:pt x="87" y="664"/>
                    <a:pt x="85" y="661"/>
                    <a:pt x="84" y="658"/>
                  </a:cubicBezTo>
                  <a:cubicBezTo>
                    <a:pt x="80" y="645"/>
                    <a:pt x="76" y="631"/>
                    <a:pt x="71" y="618"/>
                  </a:cubicBezTo>
                  <a:cubicBezTo>
                    <a:pt x="67" y="607"/>
                    <a:pt x="64" y="595"/>
                    <a:pt x="64" y="583"/>
                  </a:cubicBezTo>
                  <a:cubicBezTo>
                    <a:pt x="64" y="580"/>
                    <a:pt x="65" y="576"/>
                    <a:pt x="65" y="573"/>
                  </a:cubicBezTo>
                  <a:cubicBezTo>
                    <a:pt x="64" y="569"/>
                    <a:pt x="64" y="565"/>
                    <a:pt x="63" y="561"/>
                  </a:cubicBezTo>
                  <a:cubicBezTo>
                    <a:pt x="63" y="557"/>
                    <a:pt x="61" y="553"/>
                    <a:pt x="59" y="550"/>
                  </a:cubicBezTo>
                  <a:cubicBezTo>
                    <a:pt x="58" y="548"/>
                    <a:pt x="56" y="546"/>
                    <a:pt x="55" y="543"/>
                  </a:cubicBezTo>
                  <a:cubicBezTo>
                    <a:pt x="53" y="539"/>
                    <a:pt x="50" y="536"/>
                    <a:pt x="47" y="533"/>
                  </a:cubicBezTo>
                  <a:cubicBezTo>
                    <a:pt x="41" y="526"/>
                    <a:pt x="37" y="518"/>
                    <a:pt x="35" y="509"/>
                  </a:cubicBezTo>
                  <a:cubicBezTo>
                    <a:pt x="34" y="503"/>
                    <a:pt x="33" y="497"/>
                    <a:pt x="32" y="490"/>
                  </a:cubicBezTo>
                  <a:cubicBezTo>
                    <a:pt x="31" y="485"/>
                    <a:pt x="35" y="482"/>
                    <a:pt x="34" y="477"/>
                  </a:cubicBezTo>
                  <a:cubicBezTo>
                    <a:pt x="34" y="477"/>
                    <a:pt x="35" y="476"/>
                    <a:pt x="35" y="476"/>
                  </a:cubicBezTo>
                  <a:cubicBezTo>
                    <a:pt x="35" y="475"/>
                    <a:pt x="36" y="474"/>
                    <a:pt x="36" y="473"/>
                  </a:cubicBezTo>
                  <a:cubicBezTo>
                    <a:pt x="36" y="471"/>
                    <a:pt x="36" y="469"/>
                    <a:pt x="36" y="467"/>
                  </a:cubicBezTo>
                  <a:cubicBezTo>
                    <a:pt x="36" y="466"/>
                    <a:pt x="35" y="465"/>
                    <a:pt x="35" y="464"/>
                  </a:cubicBezTo>
                  <a:cubicBezTo>
                    <a:pt x="34" y="464"/>
                    <a:pt x="34" y="464"/>
                    <a:pt x="34" y="464"/>
                  </a:cubicBezTo>
                  <a:cubicBezTo>
                    <a:pt x="37" y="457"/>
                    <a:pt x="35" y="451"/>
                    <a:pt x="32" y="445"/>
                  </a:cubicBezTo>
                  <a:cubicBezTo>
                    <a:pt x="31" y="442"/>
                    <a:pt x="29" y="439"/>
                    <a:pt x="28" y="436"/>
                  </a:cubicBezTo>
                  <a:cubicBezTo>
                    <a:pt x="27" y="433"/>
                    <a:pt x="25" y="430"/>
                    <a:pt x="27" y="427"/>
                  </a:cubicBezTo>
                  <a:cubicBezTo>
                    <a:pt x="27" y="426"/>
                    <a:pt x="27" y="424"/>
                    <a:pt x="27" y="423"/>
                  </a:cubicBezTo>
                  <a:cubicBezTo>
                    <a:pt x="26" y="421"/>
                    <a:pt x="26" y="419"/>
                    <a:pt x="26" y="418"/>
                  </a:cubicBezTo>
                  <a:cubicBezTo>
                    <a:pt x="25" y="410"/>
                    <a:pt x="27" y="412"/>
                    <a:pt x="20" y="410"/>
                  </a:cubicBezTo>
                  <a:cubicBezTo>
                    <a:pt x="13" y="408"/>
                    <a:pt x="6" y="406"/>
                    <a:pt x="0" y="404"/>
                  </a:cubicBezTo>
                  <a:cubicBezTo>
                    <a:pt x="1" y="402"/>
                    <a:pt x="1" y="401"/>
                    <a:pt x="1" y="399"/>
                  </a:cubicBezTo>
                  <a:cubicBezTo>
                    <a:pt x="1" y="398"/>
                    <a:pt x="2" y="396"/>
                    <a:pt x="3" y="396"/>
                  </a:cubicBezTo>
                  <a:cubicBezTo>
                    <a:pt x="7" y="396"/>
                    <a:pt x="6" y="392"/>
                    <a:pt x="5" y="391"/>
                  </a:cubicBezTo>
                  <a:cubicBezTo>
                    <a:pt x="3" y="387"/>
                    <a:pt x="5" y="384"/>
                    <a:pt x="6" y="381"/>
                  </a:cubicBezTo>
                  <a:cubicBezTo>
                    <a:pt x="8" y="377"/>
                    <a:pt x="9" y="372"/>
                    <a:pt x="11" y="367"/>
                  </a:cubicBezTo>
                  <a:cubicBezTo>
                    <a:pt x="11" y="365"/>
                    <a:pt x="12" y="362"/>
                    <a:pt x="12" y="360"/>
                  </a:cubicBezTo>
                  <a:cubicBezTo>
                    <a:pt x="11" y="351"/>
                    <a:pt x="11" y="342"/>
                    <a:pt x="10" y="334"/>
                  </a:cubicBezTo>
                  <a:cubicBezTo>
                    <a:pt x="9" y="324"/>
                    <a:pt x="10" y="313"/>
                    <a:pt x="12" y="303"/>
                  </a:cubicBezTo>
                  <a:cubicBezTo>
                    <a:pt x="13" y="300"/>
                    <a:pt x="13" y="297"/>
                    <a:pt x="14" y="294"/>
                  </a:cubicBezTo>
                  <a:cubicBezTo>
                    <a:pt x="14" y="292"/>
                    <a:pt x="14" y="290"/>
                    <a:pt x="15" y="288"/>
                  </a:cubicBezTo>
                  <a:cubicBezTo>
                    <a:pt x="15" y="283"/>
                    <a:pt x="17" y="279"/>
                    <a:pt x="20" y="276"/>
                  </a:cubicBezTo>
                  <a:cubicBezTo>
                    <a:pt x="27" y="270"/>
                    <a:pt x="32" y="263"/>
                    <a:pt x="39" y="258"/>
                  </a:cubicBezTo>
                  <a:cubicBezTo>
                    <a:pt x="42" y="255"/>
                    <a:pt x="42" y="252"/>
                    <a:pt x="41" y="249"/>
                  </a:cubicBezTo>
                  <a:cubicBezTo>
                    <a:pt x="39" y="240"/>
                    <a:pt x="37" y="232"/>
                    <a:pt x="35" y="224"/>
                  </a:cubicBezTo>
                  <a:cubicBezTo>
                    <a:pt x="35" y="221"/>
                    <a:pt x="34" y="219"/>
                    <a:pt x="35" y="216"/>
                  </a:cubicBezTo>
                  <a:cubicBezTo>
                    <a:pt x="39" y="197"/>
                    <a:pt x="44" y="177"/>
                    <a:pt x="48" y="157"/>
                  </a:cubicBezTo>
                  <a:cubicBezTo>
                    <a:pt x="50" y="152"/>
                    <a:pt x="51" y="146"/>
                    <a:pt x="52" y="141"/>
                  </a:cubicBezTo>
                  <a:cubicBezTo>
                    <a:pt x="53" y="143"/>
                    <a:pt x="53" y="145"/>
                    <a:pt x="53" y="148"/>
                  </a:cubicBezTo>
                  <a:cubicBezTo>
                    <a:pt x="53" y="149"/>
                    <a:pt x="53" y="151"/>
                    <a:pt x="54" y="151"/>
                  </a:cubicBezTo>
                  <a:cubicBezTo>
                    <a:pt x="55" y="151"/>
                    <a:pt x="56" y="150"/>
                    <a:pt x="58" y="150"/>
                  </a:cubicBezTo>
                  <a:cubicBezTo>
                    <a:pt x="59" y="149"/>
                    <a:pt x="60" y="148"/>
                    <a:pt x="61" y="148"/>
                  </a:cubicBezTo>
                  <a:cubicBezTo>
                    <a:pt x="65" y="146"/>
                    <a:pt x="68" y="144"/>
                    <a:pt x="72" y="142"/>
                  </a:cubicBezTo>
                  <a:cubicBezTo>
                    <a:pt x="74" y="141"/>
                    <a:pt x="76" y="139"/>
                    <a:pt x="77" y="141"/>
                  </a:cubicBezTo>
                  <a:cubicBezTo>
                    <a:pt x="79" y="139"/>
                    <a:pt x="81" y="137"/>
                    <a:pt x="83" y="135"/>
                  </a:cubicBezTo>
                  <a:cubicBezTo>
                    <a:pt x="88" y="132"/>
                    <a:pt x="92" y="130"/>
                    <a:pt x="97" y="127"/>
                  </a:cubicBezTo>
                  <a:cubicBezTo>
                    <a:pt x="98" y="126"/>
                    <a:pt x="99" y="124"/>
                    <a:pt x="100" y="123"/>
                  </a:cubicBezTo>
                  <a:cubicBezTo>
                    <a:pt x="103" y="110"/>
                    <a:pt x="107" y="98"/>
                    <a:pt x="110" y="86"/>
                  </a:cubicBezTo>
                  <a:cubicBezTo>
                    <a:pt x="111" y="84"/>
                    <a:pt x="111" y="82"/>
                    <a:pt x="113" y="81"/>
                  </a:cubicBezTo>
                  <a:cubicBezTo>
                    <a:pt x="117" y="77"/>
                    <a:pt x="121" y="73"/>
                    <a:pt x="126" y="69"/>
                  </a:cubicBezTo>
                  <a:cubicBezTo>
                    <a:pt x="126" y="68"/>
                    <a:pt x="127" y="68"/>
                    <a:pt x="128" y="67"/>
                  </a:cubicBezTo>
                  <a:cubicBezTo>
                    <a:pt x="128" y="69"/>
                    <a:pt x="128" y="70"/>
                    <a:pt x="128" y="71"/>
                  </a:cubicBezTo>
                  <a:cubicBezTo>
                    <a:pt x="128" y="72"/>
                    <a:pt x="129" y="73"/>
                    <a:pt x="129" y="73"/>
                  </a:cubicBezTo>
                  <a:cubicBezTo>
                    <a:pt x="130" y="73"/>
                    <a:pt x="130" y="72"/>
                    <a:pt x="131" y="71"/>
                  </a:cubicBezTo>
                  <a:cubicBezTo>
                    <a:pt x="132" y="68"/>
                    <a:pt x="133" y="64"/>
                    <a:pt x="137" y="61"/>
                  </a:cubicBezTo>
                  <a:cubicBezTo>
                    <a:pt x="142" y="59"/>
                    <a:pt x="147" y="56"/>
                    <a:pt x="152" y="53"/>
                  </a:cubicBezTo>
                  <a:cubicBezTo>
                    <a:pt x="163" y="47"/>
                    <a:pt x="163" y="47"/>
                    <a:pt x="175" y="51"/>
                  </a:cubicBezTo>
                  <a:cubicBezTo>
                    <a:pt x="175" y="52"/>
                    <a:pt x="175" y="52"/>
                    <a:pt x="176" y="52"/>
                  </a:cubicBezTo>
                  <a:cubicBezTo>
                    <a:pt x="177" y="52"/>
                    <a:pt x="178" y="55"/>
                    <a:pt x="177" y="56"/>
                  </a:cubicBezTo>
                  <a:cubicBezTo>
                    <a:pt x="174" y="61"/>
                    <a:pt x="174" y="62"/>
                    <a:pt x="178" y="65"/>
                  </a:cubicBezTo>
                  <a:cubicBezTo>
                    <a:pt x="178" y="66"/>
                    <a:pt x="179" y="66"/>
                    <a:pt x="180" y="66"/>
                  </a:cubicBezTo>
                  <a:cubicBezTo>
                    <a:pt x="179" y="65"/>
                    <a:pt x="179" y="65"/>
                    <a:pt x="179" y="64"/>
                  </a:cubicBezTo>
                  <a:cubicBezTo>
                    <a:pt x="179" y="63"/>
                    <a:pt x="178" y="61"/>
                    <a:pt x="178" y="60"/>
                  </a:cubicBezTo>
                  <a:cubicBezTo>
                    <a:pt x="179" y="58"/>
                    <a:pt x="180" y="56"/>
                    <a:pt x="181" y="54"/>
                  </a:cubicBezTo>
                  <a:cubicBezTo>
                    <a:pt x="185" y="55"/>
                    <a:pt x="189" y="54"/>
                    <a:pt x="193" y="53"/>
                  </a:cubicBezTo>
                  <a:cubicBezTo>
                    <a:pt x="197" y="51"/>
                    <a:pt x="201" y="50"/>
                    <a:pt x="205" y="48"/>
                  </a:cubicBezTo>
                  <a:cubicBezTo>
                    <a:pt x="208" y="47"/>
                    <a:pt x="210" y="46"/>
                    <a:pt x="212" y="50"/>
                  </a:cubicBezTo>
                  <a:cubicBezTo>
                    <a:pt x="212" y="49"/>
                    <a:pt x="213" y="48"/>
                    <a:pt x="213" y="47"/>
                  </a:cubicBezTo>
                  <a:cubicBezTo>
                    <a:pt x="213" y="47"/>
                    <a:pt x="213" y="46"/>
                    <a:pt x="214" y="45"/>
                  </a:cubicBezTo>
                  <a:cubicBezTo>
                    <a:pt x="216" y="44"/>
                    <a:pt x="219" y="43"/>
                    <a:pt x="222" y="42"/>
                  </a:cubicBezTo>
                  <a:cubicBezTo>
                    <a:pt x="224" y="41"/>
                    <a:pt x="226" y="39"/>
                    <a:pt x="229" y="44"/>
                  </a:cubicBezTo>
                  <a:cubicBezTo>
                    <a:pt x="229" y="39"/>
                    <a:pt x="230" y="36"/>
                    <a:pt x="234" y="34"/>
                  </a:cubicBezTo>
                  <a:cubicBezTo>
                    <a:pt x="235" y="36"/>
                    <a:pt x="236" y="37"/>
                    <a:pt x="238" y="38"/>
                  </a:cubicBezTo>
                  <a:cubicBezTo>
                    <a:pt x="240" y="35"/>
                    <a:pt x="238" y="34"/>
                    <a:pt x="236" y="32"/>
                  </a:cubicBezTo>
                  <a:cubicBezTo>
                    <a:pt x="238" y="30"/>
                    <a:pt x="240" y="28"/>
                    <a:pt x="242" y="27"/>
                  </a:cubicBezTo>
                  <a:cubicBezTo>
                    <a:pt x="244" y="25"/>
                    <a:pt x="245" y="26"/>
                    <a:pt x="246" y="28"/>
                  </a:cubicBezTo>
                  <a:cubicBezTo>
                    <a:pt x="247" y="30"/>
                    <a:pt x="248" y="32"/>
                    <a:pt x="249" y="34"/>
                  </a:cubicBezTo>
                  <a:cubicBezTo>
                    <a:pt x="254" y="29"/>
                    <a:pt x="254" y="25"/>
                    <a:pt x="250" y="20"/>
                  </a:cubicBezTo>
                  <a:cubicBezTo>
                    <a:pt x="254" y="17"/>
                    <a:pt x="257" y="14"/>
                    <a:pt x="260" y="12"/>
                  </a:cubicBezTo>
                  <a:cubicBezTo>
                    <a:pt x="261" y="12"/>
                    <a:pt x="262" y="12"/>
                    <a:pt x="263" y="12"/>
                  </a:cubicBezTo>
                  <a:cubicBezTo>
                    <a:pt x="270" y="14"/>
                    <a:pt x="276" y="15"/>
                    <a:pt x="283" y="17"/>
                  </a:cubicBezTo>
                  <a:cubicBezTo>
                    <a:pt x="287" y="18"/>
                    <a:pt x="292" y="19"/>
                    <a:pt x="295" y="22"/>
                  </a:cubicBezTo>
                  <a:cubicBezTo>
                    <a:pt x="297" y="24"/>
                    <a:pt x="299" y="24"/>
                    <a:pt x="302" y="24"/>
                  </a:cubicBezTo>
                  <a:cubicBezTo>
                    <a:pt x="304" y="24"/>
                    <a:pt x="306" y="25"/>
                    <a:pt x="308" y="25"/>
                  </a:cubicBezTo>
                  <a:cubicBezTo>
                    <a:pt x="309" y="26"/>
                    <a:pt x="310" y="25"/>
                    <a:pt x="310" y="24"/>
                  </a:cubicBezTo>
                  <a:cubicBezTo>
                    <a:pt x="312" y="23"/>
                    <a:pt x="316" y="23"/>
                    <a:pt x="316" y="25"/>
                  </a:cubicBezTo>
                  <a:cubicBezTo>
                    <a:pt x="317" y="28"/>
                    <a:pt x="319" y="30"/>
                    <a:pt x="321" y="32"/>
                  </a:cubicBezTo>
                  <a:cubicBezTo>
                    <a:pt x="322" y="32"/>
                    <a:pt x="322" y="33"/>
                    <a:pt x="323" y="33"/>
                  </a:cubicBezTo>
                  <a:cubicBezTo>
                    <a:pt x="323" y="33"/>
                    <a:pt x="323" y="33"/>
                    <a:pt x="323" y="33"/>
                  </a:cubicBezTo>
                  <a:cubicBezTo>
                    <a:pt x="323" y="32"/>
                    <a:pt x="322" y="31"/>
                    <a:pt x="322" y="31"/>
                  </a:cubicBezTo>
                  <a:cubicBezTo>
                    <a:pt x="322" y="31"/>
                    <a:pt x="322" y="30"/>
                    <a:pt x="321" y="30"/>
                  </a:cubicBezTo>
                  <a:cubicBezTo>
                    <a:pt x="325" y="24"/>
                    <a:pt x="329" y="19"/>
                    <a:pt x="335" y="16"/>
                  </a:cubicBezTo>
                  <a:cubicBezTo>
                    <a:pt x="335" y="14"/>
                    <a:pt x="339" y="8"/>
                    <a:pt x="342" y="8"/>
                  </a:cubicBezTo>
                  <a:cubicBezTo>
                    <a:pt x="343" y="7"/>
                    <a:pt x="344" y="8"/>
                    <a:pt x="345" y="9"/>
                  </a:cubicBezTo>
                  <a:cubicBezTo>
                    <a:pt x="347" y="10"/>
                    <a:pt x="350" y="10"/>
                    <a:pt x="351" y="9"/>
                  </a:cubicBezTo>
                  <a:cubicBezTo>
                    <a:pt x="350" y="6"/>
                    <a:pt x="349" y="4"/>
                    <a:pt x="347" y="1"/>
                  </a:cubicBezTo>
                  <a:cubicBezTo>
                    <a:pt x="348" y="1"/>
                    <a:pt x="348" y="0"/>
                    <a:pt x="349" y="0"/>
                  </a:cubicBezTo>
                  <a:cubicBezTo>
                    <a:pt x="351" y="0"/>
                    <a:pt x="352" y="0"/>
                    <a:pt x="354" y="0"/>
                  </a:cubicBezTo>
                  <a:cubicBezTo>
                    <a:pt x="356" y="1"/>
                    <a:pt x="359" y="0"/>
                    <a:pt x="361" y="1"/>
                  </a:cubicBezTo>
                  <a:cubicBezTo>
                    <a:pt x="370" y="6"/>
                    <a:pt x="379" y="10"/>
                    <a:pt x="388" y="15"/>
                  </a:cubicBezTo>
                  <a:cubicBezTo>
                    <a:pt x="391" y="17"/>
                    <a:pt x="394" y="20"/>
                    <a:pt x="398" y="21"/>
                  </a:cubicBezTo>
                  <a:cubicBezTo>
                    <a:pt x="407" y="26"/>
                    <a:pt x="416" y="30"/>
                    <a:pt x="426" y="34"/>
                  </a:cubicBezTo>
                  <a:cubicBezTo>
                    <a:pt x="437" y="38"/>
                    <a:pt x="449" y="39"/>
                    <a:pt x="459" y="45"/>
                  </a:cubicBezTo>
                  <a:cubicBezTo>
                    <a:pt x="461" y="46"/>
                    <a:pt x="463" y="44"/>
                    <a:pt x="465" y="44"/>
                  </a:cubicBezTo>
                  <a:cubicBezTo>
                    <a:pt x="466" y="44"/>
                    <a:pt x="466" y="43"/>
                    <a:pt x="467" y="43"/>
                  </a:cubicBezTo>
                  <a:cubicBezTo>
                    <a:pt x="470" y="44"/>
                    <a:pt x="474" y="44"/>
                    <a:pt x="477" y="46"/>
                  </a:cubicBezTo>
                  <a:cubicBezTo>
                    <a:pt x="501" y="55"/>
                    <a:pt x="525" y="64"/>
                    <a:pt x="548" y="73"/>
                  </a:cubicBezTo>
                  <a:cubicBezTo>
                    <a:pt x="550" y="74"/>
                    <a:pt x="552" y="75"/>
                    <a:pt x="554" y="76"/>
                  </a:cubicBezTo>
                  <a:cubicBezTo>
                    <a:pt x="557" y="79"/>
                    <a:pt x="559" y="82"/>
                    <a:pt x="563" y="84"/>
                  </a:cubicBezTo>
                  <a:cubicBezTo>
                    <a:pt x="567" y="85"/>
                    <a:pt x="570" y="89"/>
                    <a:pt x="573" y="91"/>
                  </a:cubicBezTo>
                  <a:cubicBezTo>
                    <a:pt x="578" y="95"/>
                    <a:pt x="581" y="100"/>
                    <a:pt x="587" y="103"/>
                  </a:cubicBezTo>
                  <a:cubicBezTo>
                    <a:pt x="592" y="105"/>
                    <a:pt x="596" y="109"/>
                    <a:pt x="600" y="112"/>
                  </a:cubicBezTo>
                  <a:cubicBezTo>
                    <a:pt x="610" y="120"/>
                    <a:pt x="620" y="127"/>
                    <a:pt x="628" y="136"/>
                  </a:cubicBezTo>
                  <a:cubicBezTo>
                    <a:pt x="630" y="139"/>
                    <a:pt x="633" y="142"/>
                    <a:pt x="632" y="146"/>
                  </a:cubicBezTo>
                  <a:cubicBezTo>
                    <a:pt x="632" y="147"/>
                    <a:pt x="633" y="148"/>
                    <a:pt x="634" y="149"/>
                  </a:cubicBezTo>
                  <a:cubicBezTo>
                    <a:pt x="638" y="149"/>
                    <a:pt x="639" y="153"/>
                    <a:pt x="641" y="156"/>
                  </a:cubicBezTo>
                  <a:cubicBezTo>
                    <a:pt x="644" y="163"/>
                    <a:pt x="647" y="169"/>
                    <a:pt x="649" y="176"/>
                  </a:cubicBezTo>
                  <a:cubicBezTo>
                    <a:pt x="650" y="178"/>
                    <a:pt x="651" y="180"/>
                    <a:pt x="651" y="183"/>
                  </a:cubicBezTo>
                  <a:cubicBezTo>
                    <a:pt x="652" y="189"/>
                    <a:pt x="652" y="195"/>
                    <a:pt x="653" y="202"/>
                  </a:cubicBezTo>
                  <a:cubicBezTo>
                    <a:pt x="654" y="211"/>
                    <a:pt x="654" y="211"/>
                    <a:pt x="663" y="216"/>
                  </a:cubicBezTo>
                  <a:cubicBezTo>
                    <a:pt x="664" y="216"/>
                    <a:pt x="664" y="216"/>
                    <a:pt x="665" y="216"/>
                  </a:cubicBezTo>
                  <a:cubicBezTo>
                    <a:pt x="667" y="218"/>
                    <a:pt x="671" y="218"/>
                    <a:pt x="670" y="223"/>
                  </a:cubicBezTo>
                  <a:cubicBezTo>
                    <a:pt x="670" y="223"/>
                    <a:pt x="670" y="223"/>
                    <a:pt x="670" y="223"/>
                  </a:cubicBezTo>
                  <a:cubicBezTo>
                    <a:pt x="673" y="225"/>
                    <a:pt x="672" y="227"/>
                    <a:pt x="672" y="229"/>
                  </a:cubicBezTo>
                  <a:cubicBezTo>
                    <a:pt x="672" y="234"/>
                    <a:pt x="671" y="239"/>
                    <a:pt x="671" y="244"/>
                  </a:cubicBezTo>
                  <a:cubicBezTo>
                    <a:pt x="670" y="253"/>
                    <a:pt x="668" y="261"/>
                    <a:pt x="668" y="270"/>
                  </a:cubicBezTo>
                  <a:cubicBezTo>
                    <a:pt x="667" y="273"/>
                    <a:pt x="668" y="277"/>
                    <a:pt x="669" y="281"/>
                  </a:cubicBezTo>
                  <a:cubicBezTo>
                    <a:pt x="670" y="289"/>
                    <a:pt x="670" y="297"/>
                    <a:pt x="670" y="306"/>
                  </a:cubicBezTo>
                  <a:cubicBezTo>
                    <a:pt x="670" y="316"/>
                    <a:pt x="670" y="327"/>
                    <a:pt x="670" y="338"/>
                  </a:cubicBezTo>
                  <a:cubicBezTo>
                    <a:pt x="670" y="339"/>
                    <a:pt x="671" y="340"/>
                    <a:pt x="672" y="341"/>
                  </a:cubicBezTo>
                  <a:cubicBezTo>
                    <a:pt x="674" y="343"/>
                    <a:pt x="675" y="345"/>
                    <a:pt x="675" y="348"/>
                  </a:cubicBezTo>
                  <a:cubicBezTo>
                    <a:pt x="675" y="349"/>
                    <a:pt x="675" y="351"/>
                    <a:pt x="676" y="351"/>
                  </a:cubicBezTo>
                  <a:cubicBezTo>
                    <a:pt x="681" y="353"/>
                    <a:pt x="683" y="355"/>
                    <a:pt x="681" y="361"/>
                  </a:cubicBezTo>
                  <a:cubicBezTo>
                    <a:pt x="679" y="370"/>
                    <a:pt x="676" y="378"/>
                    <a:pt x="674" y="387"/>
                  </a:cubicBezTo>
                  <a:cubicBezTo>
                    <a:pt x="671" y="400"/>
                    <a:pt x="666" y="411"/>
                    <a:pt x="657" y="421"/>
                  </a:cubicBezTo>
                  <a:cubicBezTo>
                    <a:pt x="654" y="423"/>
                    <a:pt x="654" y="426"/>
                    <a:pt x="655" y="429"/>
                  </a:cubicBezTo>
                  <a:cubicBezTo>
                    <a:pt x="656" y="435"/>
                    <a:pt x="658" y="441"/>
                    <a:pt x="659" y="447"/>
                  </a:cubicBezTo>
                  <a:cubicBezTo>
                    <a:pt x="660" y="449"/>
                    <a:pt x="659" y="451"/>
                    <a:pt x="659" y="452"/>
                  </a:cubicBezTo>
                  <a:cubicBezTo>
                    <a:pt x="656" y="457"/>
                    <a:pt x="653" y="461"/>
                    <a:pt x="651" y="466"/>
                  </a:cubicBezTo>
                  <a:cubicBezTo>
                    <a:pt x="648" y="471"/>
                    <a:pt x="647" y="476"/>
                    <a:pt x="641" y="480"/>
                  </a:cubicBezTo>
                  <a:cubicBezTo>
                    <a:pt x="644" y="481"/>
                    <a:pt x="643" y="483"/>
                    <a:pt x="642" y="485"/>
                  </a:cubicBezTo>
                  <a:cubicBezTo>
                    <a:pt x="641" y="485"/>
                    <a:pt x="640" y="486"/>
                    <a:pt x="639" y="487"/>
                  </a:cubicBezTo>
                  <a:cubicBezTo>
                    <a:pt x="638" y="489"/>
                    <a:pt x="638" y="492"/>
                    <a:pt x="637" y="494"/>
                  </a:cubicBezTo>
                  <a:cubicBezTo>
                    <a:pt x="631" y="504"/>
                    <a:pt x="626" y="514"/>
                    <a:pt x="621" y="524"/>
                  </a:cubicBezTo>
                  <a:cubicBezTo>
                    <a:pt x="619" y="528"/>
                    <a:pt x="617" y="532"/>
                    <a:pt x="614" y="535"/>
                  </a:cubicBezTo>
                  <a:cubicBezTo>
                    <a:pt x="612" y="538"/>
                    <a:pt x="610" y="540"/>
                    <a:pt x="609" y="543"/>
                  </a:cubicBezTo>
                  <a:cubicBezTo>
                    <a:pt x="609" y="544"/>
                    <a:pt x="607" y="545"/>
                    <a:pt x="607" y="546"/>
                  </a:cubicBezTo>
                  <a:cubicBezTo>
                    <a:pt x="604" y="551"/>
                    <a:pt x="601" y="556"/>
                    <a:pt x="599" y="561"/>
                  </a:cubicBezTo>
                  <a:cubicBezTo>
                    <a:pt x="598" y="562"/>
                    <a:pt x="598" y="564"/>
                    <a:pt x="597" y="565"/>
                  </a:cubicBezTo>
                  <a:cubicBezTo>
                    <a:pt x="595" y="570"/>
                    <a:pt x="594" y="574"/>
                    <a:pt x="592" y="579"/>
                  </a:cubicBezTo>
                  <a:cubicBezTo>
                    <a:pt x="591" y="582"/>
                    <a:pt x="589" y="586"/>
                    <a:pt x="587" y="590"/>
                  </a:cubicBezTo>
                  <a:cubicBezTo>
                    <a:pt x="587" y="591"/>
                    <a:pt x="586" y="592"/>
                    <a:pt x="585" y="593"/>
                  </a:cubicBezTo>
                  <a:cubicBezTo>
                    <a:pt x="584" y="597"/>
                    <a:pt x="582" y="601"/>
                    <a:pt x="581" y="604"/>
                  </a:cubicBezTo>
                  <a:cubicBezTo>
                    <a:pt x="576" y="614"/>
                    <a:pt x="571" y="624"/>
                    <a:pt x="566" y="633"/>
                  </a:cubicBezTo>
                  <a:cubicBezTo>
                    <a:pt x="565" y="634"/>
                    <a:pt x="564" y="636"/>
                    <a:pt x="565" y="636"/>
                  </a:cubicBezTo>
                  <a:cubicBezTo>
                    <a:pt x="566" y="638"/>
                    <a:pt x="564" y="639"/>
                    <a:pt x="563" y="640"/>
                  </a:cubicBezTo>
                  <a:cubicBezTo>
                    <a:pt x="562" y="642"/>
                    <a:pt x="561" y="643"/>
                    <a:pt x="560" y="644"/>
                  </a:cubicBezTo>
                  <a:cubicBezTo>
                    <a:pt x="558" y="646"/>
                    <a:pt x="556" y="648"/>
                    <a:pt x="557" y="651"/>
                  </a:cubicBezTo>
                  <a:cubicBezTo>
                    <a:pt x="557" y="652"/>
                    <a:pt x="557" y="654"/>
                    <a:pt x="556" y="654"/>
                  </a:cubicBezTo>
                  <a:cubicBezTo>
                    <a:pt x="554" y="656"/>
                    <a:pt x="554" y="658"/>
                    <a:pt x="554" y="660"/>
                  </a:cubicBezTo>
                  <a:cubicBezTo>
                    <a:pt x="555" y="664"/>
                    <a:pt x="552" y="667"/>
                    <a:pt x="550" y="670"/>
                  </a:cubicBezTo>
                  <a:cubicBezTo>
                    <a:pt x="548" y="673"/>
                    <a:pt x="545" y="677"/>
                    <a:pt x="545" y="682"/>
                  </a:cubicBezTo>
                  <a:cubicBezTo>
                    <a:pt x="545" y="685"/>
                    <a:pt x="543" y="686"/>
                    <a:pt x="541" y="688"/>
                  </a:cubicBezTo>
                  <a:cubicBezTo>
                    <a:pt x="539" y="686"/>
                    <a:pt x="539" y="686"/>
                    <a:pt x="533" y="686"/>
                  </a:cubicBezTo>
                  <a:cubicBezTo>
                    <a:pt x="528" y="686"/>
                    <a:pt x="526" y="684"/>
                    <a:pt x="526" y="679"/>
                  </a:cubicBezTo>
                  <a:cubicBezTo>
                    <a:pt x="526" y="675"/>
                    <a:pt x="526" y="672"/>
                    <a:pt x="526" y="668"/>
                  </a:cubicBezTo>
                  <a:cubicBezTo>
                    <a:pt x="526" y="667"/>
                    <a:pt x="527" y="666"/>
                    <a:pt x="527" y="665"/>
                  </a:cubicBezTo>
                  <a:cubicBezTo>
                    <a:pt x="527" y="663"/>
                    <a:pt x="528" y="662"/>
                    <a:pt x="528" y="661"/>
                  </a:cubicBezTo>
                  <a:cubicBezTo>
                    <a:pt x="529" y="651"/>
                    <a:pt x="528" y="642"/>
                    <a:pt x="528" y="633"/>
                  </a:cubicBezTo>
                  <a:cubicBezTo>
                    <a:pt x="528" y="632"/>
                    <a:pt x="529" y="630"/>
                    <a:pt x="529" y="629"/>
                  </a:cubicBezTo>
                  <a:cubicBezTo>
                    <a:pt x="530" y="628"/>
                    <a:pt x="531" y="627"/>
                    <a:pt x="531" y="626"/>
                  </a:cubicBezTo>
                  <a:cubicBezTo>
                    <a:pt x="531" y="624"/>
                    <a:pt x="531" y="621"/>
                    <a:pt x="531" y="619"/>
                  </a:cubicBezTo>
                  <a:cubicBezTo>
                    <a:pt x="530" y="615"/>
                    <a:pt x="531" y="612"/>
                    <a:pt x="535" y="610"/>
                  </a:cubicBezTo>
                  <a:cubicBezTo>
                    <a:pt x="538" y="608"/>
                    <a:pt x="541" y="606"/>
                    <a:pt x="544" y="603"/>
                  </a:cubicBezTo>
                  <a:cubicBezTo>
                    <a:pt x="546" y="601"/>
                    <a:pt x="548" y="599"/>
                    <a:pt x="551" y="598"/>
                  </a:cubicBezTo>
                  <a:cubicBezTo>
                    <a:pt x="554" y="598"/>
                    <a:pt x="556" y="596"/>
                    <a:pt x="558" y="594"/>
                  </a:cubicBezTo>
                  <a:cubicBezTo>
                    <a:pt x="559" y="593"/>
                    <a:pt x="559" y="590"/>
                    <a:pt x="560" y="589"/>
                  </a:cubicBezTo>
                  <a:cubicBezTo>
                    <a:pt x="568" y="581"/>
                    <a:pt x="576" y="573"/>
                    <a:pt x="584" y="566"/>
                  </a:cubicBezTo>
                  <a:cubicBezTo>
                    <a:pt x="584" y="565"/>
                    <a:pt x="585" y="564"/>
                    <a:pt x="585" y="564"/>
                  </a:cubicBezTo>
                  <a:cubicBezTo>
                    <a:pt x="586" y="561"/>
                    <a:pt x="586" y="558"/>
                    <a:pt x="588" y="557"/>
                  </a:cubicBezTo>
                  <a:cubicBezTo>
                    <a:pt x="591" y="554"/>
                    <a:pt x="593" y="549"/>
                    <a:pt x="595" y="545"/>
                  </a:cubicBezTo>
                  <a:cubicBezTo>
                    <a:pt x="597" y="542"/>
                    <a:pt x="599" y="539"/>
                    <a:pt x="599" y="534"/>
                  </a:cubicBezTo>
                  <a:cubicBezTo>
                    <a:pt x="599" y="534"/>
                    <a:pt x="599" y="533"/>
                    <a:pt x="600" y="533"/>
                  </a:cubicBezTo>
                  <a:cubicBezTo>
                    <a:pt x="601" y="531"/>
                    <a:pt x="602" y="529"/>
                    <a:pt x="604" y="527"/>
                  </a:cubicBezTo>
                  <a:cubicBezTo>
                    <a:pt x="605" y="524"/>
                    <a:pt x="607" y="521"/>
                    <a:pt x="608" y="518"/>
                  </a:cubicBezTo>
                  <a:cubicBezTo>
                    <a:pt x="609" y="516"/>
                    <a:pt x="610" y="514"/>
                    <a:pt x="611" y="512"/>
                  </a:cubicBezTo>
                  <a:cubicBezTo>
                    <a:pt x="611" y="510"/>
                    <a:pt x="610" y="507"/>
                    <a:pt x="613" y="506"/>
                  </a:cubicBezTo>
                  <a:cubicBezTo>
                    <a:pt x="613" y="506"/>
                    <a:pt x="613" y="504"/>
                    <a:pt x="613" y="504"/>
                  </a:cubicBezTo>
                  <a:cubicBezTo>
                    <a:pt x="613" y="503"/>
                    <a:pt x="613" y="501"/>
                    <a:pt x="614" y="501"/>
                  </a:cubicBezTo>
                  <a:cubicBezTo>
                    <a:pt x="617" y="499"/>
                    <a:pt x="615" y="495"/>
                    <a:pt x="616" y="493"/>
                  </a:cubicBezTo>
                  <a:cubicBezTo>
                    <a:pt x="616" y="491"/>
                    <a:pt x="615" y="489"/>
                    <a:pt x="617" y="487"/>
                  </a:cubicBezTo>
                  <a:cubicBezTo>
                    <a:pt x="618" y="487"/>
                    <a:pt x="618" y="486"/>
                    <a:pt x="618" y="485"/>
                  </a:cubicBezTo>
                  <a:cubicBezTo>
                    <a:pt x="618" y="482"/>
                    <a:pt x="618" y="478"/>
                    <a:pt x="618" y="474"/>
                  </a:cubicBezTo>
                  <a:cubicBezTo>
                    <a:pt x="618" y="473"/>
                    <a:pt x="617" y="473"/>
                    <a:pt x="617" y="472"/>
                  </a:cubicBezTo>
                  <a:cubicBezTo>
                    <a:pt x="616" y="472"/>
                    <a:pt x="616" y="473"/>
                    <a:pt x="616" y="474"/>
                  </a:cubicBezTo>
                  <a:cubicBezTo>
                    <a:pt x="615" y="478"/>
                    <a:pt x="617" y="482"/>
                    <a:pt x="613" y="485"/>
                  </a:cubicBezTo>
                  <a:cubicBezTo>
                    <a:pt x="613" y="485"/>
                    <a:pt x="613" y="485"/>
                    <a:pt x="613" y="486"/>
                  </a:cubicBezTo>
                  <a:cubicBezTo>
                    <a:pt x="613" y="489"/>
                    <a:pt x="614" y="492"/>
                    <a:pt x="611" y="494"/>
                  </a:cubicBezTo>
                  <a:cubicBezTo>
                    <a:pt x="611" y="494"/>
                    <a:pt x="611" y="495"/>
                    <a:pt x="611" y="496"/>
                  </a:cubicBezTo>
                  <a:cubicBezTo>
                    <a:pt x="612" y="500"/>
                    <a:pt x="609" y="503"/>
                    <a:pt x="608" y="506"/>
                  </a:cubicBezTo>
                  <a:cubicBezTo>
                    <a:pt x="607" y="510"/>
                    <a:pt x="605" y="513"/>
                    <a:pt x="604" y="516"/>
                  </a:cubicBezTo>
                  <a:cubicBezTo>
                    <a:pt x="604" y="517"/>
                    <a:pt x="603" y="518"/>
                    <a:pt x="603" y="518"/>
                  </a:cubicBezTo>
                  <a:cubicBezTo>
                    <a:pt x="602" y="518"/>
                    <a:pt x="601" y="517"/>
                    <a:pt x="601" y="516"/>
                  </a:cubicBezTo>
                  <a:cubicBezTo>
                    <a:pt x="601" y="508"/>
                    <a:pt x="601" y="501"/>
                    <a:pt x="601" y="493"/>
                  </a:cubicBezTo>
                  <a:cubicBezTo>
                    <a:pt x="601" y="492"/>
                    <a:pt x="602" y="491"/>
                    <a:pt x="602" y="490"/>
                  </a:cubicBezTo>
                  <a:cubicBezTo>
                    <a:pt x="603" y="489"/>
                    <a:pt x="604" y="488"/>
                    <a:pt x="604" y="487"/>
                  </a:cubicBezTo>
                  <a:cubicBezTo>
                    <a:pt x="604" y="480"/>
                    <a:pt x="604" y="473"/>
                    <a:pt x="604" y="465"/>
                  </a:cubicBezTo>
                  <a:cubicBezTo>
                    <a:pt x="604" y="465"/>
                    <a:pt x="604" y="464"/>
                    <a:pt x="604" y="463"/>
                  </a:cubicBezTo>
                  <a:cubicBezTo>
                    <a:pt x="602" y="460"/>
                    <a:pt x="600" y="457"/>
                    <a:pt x="599" y="454"/>
                  </a:cubicBezTo>
                  <a:cubicBezTo>
                    <a:pt x="599" y="449"/>
                    <a:pt x="595" y="449"/>
                    <a:pt x="593" y="446"/>
                  </a:cubicBezTo>
                  <a:cubicBezTo>
                    <a:pt x="592" y="447"/>
                    <a:pt x="592" y="448"/>
                    <a:pt x="592" y="449"/>
                  </a:cubicBezTo>
                  <a:cubicBezTo>
                    <a:pt x="592" y="452"/>
                    <a:pt x="592" y="455"/>
                    <a:pt x="592" y="458"/>
                  </a:cubicBezTo>
                  <a:cubicBezTo>
                    <a:pt x="592" y="461"/>
                    <a:pt x="588" y="466"/>
                    <a:pt x="586" y="467"/>
                  </a:cubicBezTo>
                  <a:cubicBezTo>
                    <a:pt x="585" y="467"/>
                    <a:pt x="585" y="467"/>
                    <a:pt x="584" y="467"/>
                  </a:cubicBezTo>
                  <a:cubicBezTo>
                    <a:pt x="581" y="465"/>
                    <a:pt x="578" y="463"/>
                    <a:pt x="576" y="461"/>
                  </a:cubicBezTo>
                  <a:cubicBezTo>
                    <a:pt x="574" y="459"/>
                    <a:pt x="572" y="458"/>
                    <a:pt x="571" y="456"/>
                  </a:cubicBezTo>
                  <a:cubicBezTo>
                    <a:pt x="570" y="453"/>
                    <a:pt x="569" y="451"/>
                    <a:pt x="568" y="448"/>
                  </a:cubicBezTo>
                  <a:cubicBezTo>
                    <a:pt x="567" y="449"/>
                    <a:pt x="566" y="449"/>
                    <a:pt x="564" y="451"/>
                  </a:cubicBezTo>
                  <a:cubicBezTo>
                    <a:pt x="564" y="449"/>
                    <a:pt x="564" y="447"/>
                    <a:pt x="564" y="446"/>
                  </a:cubicBezTo>
                  <a:cubicBezTo>
                    <a:pt x="564" y="445"/>
                    <a:pt x="563" y="444"/>
                    <a:pt x="562" y="443"/>
                  </a:cubicBezTo>
                  <a:cubicBezTo>
                    <a:pt x="562" y="443"/>
                    <a:pt x="560" y="443"/>
                    <a:pt x="560" y="444"/>
                  </a:cubicBezTo>
                  <a:cubicBezTo>
                    <a:pt x="558" y="446"/>
                    <a:pt x="556" y="449"/>
                    <a:pt x="555" y="452"/>
                  </a:cubicBezTo>
                  <a:cubicBezTo>
                    <a:pt x="554" y="453"/>
                    <a:pt x="554" y="456"/>
                    <a:pt x="555" y="457"/>
                  </a:cubicBezTo>
                  <a:cubicBezTo>
                    <a:pt x="559" y="461"/>
                    <a:pt x="562" y="464"/>
                    <a:pt x="566" y="467"/>
                  </a:cubicBezTo>
                  <a:cubicBezTo>
                    <a:pt x="570" y="470"/>
                    <a:pt x="570" y="476"/>
                    <a:pt x="575" y="477"/>
                  </a:cubicBezTo>
                  <a:cubicBezTo>
                    <a:pt x="576" y="477"/>
                    <a:pt x="576" y="477"/>
                    <a:pt x="576" y="478"/>
                  </a:cubicBezTo>
                  <a:cubicBezTo>
                    <a:pt x="577" y="480"/>
                    <a:pt x="579" y="483"/>
                    <a:pt x="581" y="485"/>
                  </a:cubicBezTo>
                  <a:cubicBezTo>
                    <a:pt x="582" y="486"/>
                    <a:pt x="583" y="488"/>
                    <a:pt x="583" y="490"/>
                  </a:cubicBezTo>
                  <a:cubicBezTo>
                    <a:pt x="583" y="491"/>
                    <a:pt x="583" y="493"/>
                    <a:pt x="583" y="494"/>
                  </a:cubicBezTo>
                  <a:cubicBezTo>
                    <a:pt x="584" y="496"/>
                    <a:pt x="585" y="498"/>
                    <a:pt x="585" y="499"/>
                  </a:cubicBezTo>
                  <a:cubicBezTo>
                    <a:pt x="586" y="505"/>
                    <a:pt x="583" y="511"/>
                    <a:pt x="587" y="515"/>
                  </a:cubicBezTo>
                  <a:cubicBezTo>
                    <a:pt x="588" y="516"/>
                    <a:pt x="587" y="516"/>
                    <a:pt x="587" y="517"/>
                  </a:cubicBezTo>
                  <a:cubicBezTo>
                    <a:pt x="588" y="519"/>
                    <a:pt x="586" y="521"/>
                    <a:pt x="585" y="522"/>
                  </a:cubicBezTo>
                  <a:cubicBezTo>
                    <a:pt x="585" y="526"/>
                    <a:pt x="585" y="529"/>
                    <a:pt x="583" y="532"/>
                  </a:cubicBezTo>
                  <a:cubicBezTo>
                    <a:pt x="581" y="535"/>
                    <a:pt x="580" y="539"/>
                    <a:pt x="578" y="541"/>
                  </a:cubicBezTo>
                  <a:cubicBezTo>
                    <a:pt x="568" y="552"/>
                    <a:pt x="568" y="552"/>
                    <a:pt x="555" y="552"/>
                  </a:cubicBezTo>
                  <a:cubicBezTo>
                    <a:pt x="555" y="552"/>
                    <a:pt x="555" y="552"/>
                    <a:pt x="555" y="552"/>
                  </a:cubicBezTo>
                  <a:cubicBezTo>
                    <a:pt x="553" y="552"/>
                    <a:pt x="549" y="546"/>
                    <a:pt x="550" y="543"/>
                  </a:cubicBezTo>
                  <a:cubicBezTo>
                    <a:pt x="550" y="543"/>
                    <a:pt x="550" y="543"/>
                    <a:pt x="550" y="542"/>
                  </a:cubicBezTo>
                  <a:cubicBezTo>
                    <a:pt x="551" y="541"/>
                    <a:pt x="552" y="539"/>
                    <a:pt x="552" y="538"/>
                  </a:cubicBezTo>
                  <a:cubicBezTo>
                    <a:pt x="553" y="534"/>
                    <a:pt x="550" y="530"/>
                    <a:pt x="554" y="527"/>
                  </a:cubicBezTo>
                  <a:cubicBezTo>
                    <a:pt x="553" y="525"/>
                    <a:pt x="552" y="523"/>
                    <a:pt x="552" y="521"/>
                  </a:cubicBezTo>
                  <a:cubicBezTo>
                    <a:pt x="552" y="518"/>
                    <a:pt x="553" y="515"/>
                    <a:pt x="550" y="513"/>
                  </a:cubicBezTo>
                  <a:cubicBezTo>
                    <a:pt x="550" y="513"/>
                    <a:pt x="550" y="512"/>
                    <a:pt x="550" y="512"/>
                  </a:cubicBezTo>
                  <a:cubicBezTo>
                    <a:pt x="550" y="508"/>
                    <a:pt x="548" y="507"/>
                    <a:pt x="546" y="504"/>
                  </a:cubicBezTo>
                  <a:cubicBezTo>
                    <a:pt x="545" y="503"/>
                    <a:pt x="545" y="500"/>
                    <a:pt x="546" y="498"/>
                  </a:cubicBezTo>
                  <a:cubicBezTo>
                    <a:pt x="547" y="494"/>
                    <a:pt x="550" y="491"/>
                    <a:pt x="550" y="486"/>
                  </a:cubicBezTo>
                  <a:cubicBezTo>
                    <a:pt x="549" y="484"/>
                    <a:pt x="550" y="482"/>
                    <a:pt x="550" y="479"/>
                  </a:cubicBezTo>
                  <a:cubicBezTo>
                    <a:pt x="550" y="478"/>
                    <a:pt x="549" y="476"/>
                    <a:pt x="550" y="475"/>
                  </a:cubicBezTo>
                  <a:cubicBezTo>
                    <a:pt x="553" y="472"/>
                    <a:pt x="551" y="468"/>
                    <a:pt x="552" y="465"/>
                  </a:cubicBezTo>
                  <a:cubicBezTo>
                    <a:pt x="552" y="464"/>
                    <a:pt x="552" y="463"/>
                    <a:pt x="551" y="462"/>
                  </a:cubicBezTo>
                  <a:cubicBezTo>
                    <a:pt x="549" y="460"/>
                    <a:pt x="549" y="457"/>
                    <a:pt x="551" y="455"/>
                  </a:cubicBezTo>
                  <a:cubicBezTo>
                    <a:pt x="551" y="454"/>
                    <a:pt x="552" y="453"/>
                    <a:pt x="552" y="452"/>
                  </a:cubicBezTo>
                  <a:cubicBezTo>
                    <a:pt x="552" y="450"/>
                    <a:pt x="553" y="449"/>
                    <a:pt x="554" y="448"/>
                  </a:cubicBezTo>
                  <a:cubicBezTo>
                    <a:pt x="554" y="446"/>
                    <a:pt x="554" y="445"/>
                    <a:pt x="554" y="444"/>
                  </a:cubicBezTo>
                  <a:cubicBezTo>
                    <a:pt x="554" y="443"/>
                    <a:pt x="553" y="443"/>
                    <a:pt x="553" y="443"/>
                  </a:cubicBezTo>
                  <a:cubicBezTo>
                    <a:pt x="550" y="447"/>
                    <a:pt x="547" y="450"/>
                    <a:pt x="545" y="454"/>
                  </a:cubicBezTo>
                  <a:cubicBezTo>
                    <a:pt x="543" y="458"/>
                    <a:pt x="542" y="462"/>
                    <a:pt x="539" y="465"/>
                  </a:cubicBezTo>
                  <a:cubicBezTo>
                    <a:pt x="538" y="465"/>
                    <a:pt x="538" y="466"/>
                    <a:pt x="538" y="466"/>
                  </a:cubicBezTo>
                  <a:cubicBezTo>
                    <a:pt x="537" y="470"/>
                    <a:pt x="535" y="473"/>
                    <a:pt x="532" y="476"/>
                  </a:cubicBezTo>
                  <a:cubicBezTo>
                    <a:pt x="530" y="478"/>
                    <a:pt x="528" y="480"/>
                    <a:pt x="526" y="482"/>
                  </a:cubicBezTo>
                  <a:cubicBezTo>
                    <a:pt x="524" y="486"/>
                    <a:pt x="522" y="489"/>
                    <a:pt x="520" y="493"/>
                  </a:cubicBezTo>
                  <a:cubicBezTo>
                    <a:pt x="520" y="494"/>
                    <a:pt x="519" y="496"/>
                    <a:pt x="519" y="498"/>
                  </a:cubicBezTo>
                  <a:cubicBezTo>
                    <a:pt x="519" y="499"/>
                    <a:pt x="521" y="499"/>
                    <a:pt x="523" y="500"/>
                  </a:cubicBezTo>
                  <a:cubicBezTo>
                    <a:pt x="523" y="500"/>
                    <a:pt x="523" y="500"/>
                    <a:pt x="524" y="501"/>
                  </a:cubicBezTo>
                  <a:cubicBezTo>
                    <a:pt x="523" y="503"/>
                    <a:pt x="520" y="504"/>
                    <a:pt x="522" y="507"/>
                  </a:cubicBezTo>
                  <a:cubicBezTo>
                    <a:pt x="523" y="506"/>
                    <a:pt x="524" y="505"/>
                    <a:pt x="525" y="504"/>
                  </a:cubicBezTo>
                  <a:cubicBezTo>
                    <a:pt x="525" y="504"/>
                    <a:pt x="526" y="505"/>
                    <a:pt x="526" y="505"/>
                  </a:cubicBezTo>
                  <a:cubicBezTo>
                    <a:pt x="526" y="506"/>
                    <a:pt x="526" y="507"/>
                    <a:pt x="526" y="509"/>
                  </a:cubicBezTo>
                  <a:cubicBezTo>
                    <a:pt x="527" y="510"/>
                    <a:pt x="528" y="512"/>
                    <a:pt x="528" y="513"/>
                  </a:cubicBezTo>
                  <a:cubicBezTo>
                    <a:pt x="527" y="515"/>
                    <a:pt x="526" y="517"/>
                    <a:pt x="526" y="519"/>
                  </a:cubicBezTo>
                  <a:cubicBezTo>
                    <a:pt x="526" y="523"/>
                    <a:pt x="524" y="527"/>
                    <a:pt x="521" y="530"/>
                  </a:cubicBezTo>
                  <a:cubicBezTo>
                    <a:pt x="520" y="531"/>
                    <a:pt x="517" y="531"/>
                    <a:pt x="515" y="532"/>
                  </a:cubicBezTo>
                  <a:cubicBezTo>
                    <a:pt x="511" y="528"/>
                    <a:pt x="511" y="528"/>
                    <a:pt x="514" y="522"/>
                  </a:cubicBezTo>
                  <a:cubicBezTo>
                    <a:pt x="514" y="522"/>
                    <a:pt x="514" y="521"/>
                    <a:pt x="514" y="521"/>
                  </a:cubicBezTo>
                  <a:cubicBezTo>
                    <a:pt x="513" y="516"/>
                    <a:pt x="517" y="512"/>
                    <a:pt x="519" y="507"/>
                  </a:cubicBezTo>
                  <a:cubicBezTo>
                    <a:pt x="514" y="506"/>
                    <a:pt x="519" y="500"/>
                    <a:pt x="516" y="497"/>
                  </a:cubicBezTo>
                  <a:cubicBezTo>
                    <a:pt x="513" y="500"/>
                    <a:pt x="510" y="503"/>
                    <a:pt x="508" y="506"/>
                  </a:cubicBezTo>
                  <a:cubicBezTo>
                    <a:pt x="508" y="506"/>
                    <a:pt x="509" y="507"/>
                    <a:pt x="510" y="508"/>
                  </a:cubicBezTo>
                  <a:cubicBezTo>
                    <a:pt x="509" y="508"/>
                    <a:pt x="509" y="509"/>
                    <a:pt x="509" y="509"/>
                  </a:cubicBezTo>
                  <a:cubicBezTo>
                    <a:pt x="506" y="511"/>
                    <a:pt x="504" y="514"/>
                    <a:pt x="505" y="518"/>
                  </a:cubicBezTo>
                  <a:cubicBezTo>
                    <a:pt x="505" y="519"/>
                    <a:pt x="505" y="522"/>
                    <a:pt x="505" y="522"/>
                  </a:cubicBezTo>
                  <a:cubicBezTo>
                    <a:pt x="501" y="525"/>
                    <a:pt x="503" y="527"/>
                    <a:pt x="505" y="529"/>
                  </a:cubicBezTo>
                  <a:cubicBezTo>
                    <a:pt x="505" y="530"/>
                    <a:pt x="505" y="530"/>
                    <a:pt x="504" y="530"/>
                  </a:cubicBezTo>
                  <a:cubicBezTo>
                    <a:pt x="504" y="531"/>
                    <a:pt x="503" y="533"/>
                    <a:pt x="503" y="534"/>
                  </a:cubicBezTo>
                  <a:cubicBezTo>
                    <a:pt x="502" y="537"/>
                    <a:pt x="504" y="537"/>
                    <a:pt x="506" y="537"/>
                  </a:cubicBezTo>
                  <a:cubicBezTo>
                    <a:pt x="506" y="537"/>
                    <a:pt x="507" y="538"/>
                    <a:pt x="507" y="539"/>
                  </a:cubicBezTo>
                  <a:cubicBezTo>
                    <a:pt x="507" y="539"/>
                    <a:pt x="507" y="540"/>
                    <a:pt x="507" y="540"/>
                  </a:cubicBezTo>
                  <a:cubicBezTo>
                    <a:pt x="505" y="540"/>
                    <a:pt x="504" y="540"/>
                    <a:pt x="503" y="540"/>
                  </a:cubicBezTo>
                  <a:cubicBezTo>
                    <a:pt x="502" y="540"/>
                    <a:pt x="501" y="540"/>
                    <a:pt x="501" y="541"/>
                  </a:cubicBezTo>
                  <a:cubicBezTo>
                    <a:pt x="499" y="542"/>
                    <a:pt x="501" y="550"/>
                    <a:pt x="502" y="552"/>
                  </a:cubicBezTo>
                  <a:cubicBezTo>
                    <a:pt x="502" y="553"/>
                    <a:pt x="502" y="554"/>
                    <a:pt x="503" y="556"/>
                  </a:cubicBezTo>
                  <a:cubicBezTo>
                    <a:pt x="502" y="556"/>
                    <a:pt x="502" y="556"/>
                    <a:pt x="502" y="556"/>
                  </a:cubicBezTo>
                  <a:cubicBezTo>
                    <a:pt x="501" y="555"/>
                    <a:pt x="500" y="555"/>
                    <a:pt x="499" y="554"/>
                  </a:cubicBezTo>
                  <a:cubicBezTo>
                    <a:pt x="497" y="557"/>
                    <a:pt x="498" y="557"/>
                    <a:pt x="500" y="559"/>
                  </a:cubicBezTo>
                  <a:cubicBezTo>
                    <a:pt x="503" y="560"/>
                    <a:pt x="505" y="563"/>
                    <a:pt x="507" y="565"/>
                  </a:cubicBezTo>
                  <a:cubicBezTo>
                    <a:pt x="508" y="566"/>
                    <a:pt x="508" y="568"/>
                    <a:pt x="509" y="569"/>
                  </a:cubicBezTo>
                  <a:cubicBezTo>
                    <a:pt x="511" y="571"/>
                    <a:pt x="514" y="573"/>
                    <a:pt x="515" y="575"/>
                  </a:cubicBezTo>
                  <a:cubicBezTo>
                    <a:pt x="517" y="577"/>
                    <a:pt x="518" y="580"/>
                    <a:pt x="519" y="582"/>
                  </a:cubicBezTo>
                  <a:cubicBezTo>
                    <a:pt x="519" y="585"/>
                    <a:pt x="519" y="586"/>
                    <a:pt x="521" y="588"/>
                  </a:cubicBezTo>
                  <a:cubicBezTo>
                    <a:pt x="523" y="589"/>
                    <a:pt x="524" y="591"/>
                    <a:pt x="524" y="594"/>
                  </a:cubicBezTo>
                  <a:cubicBezTo>
                    <a:pt x="524" y="594"/>
                    <a:pt x="524" y="595"/>
                    <a:pt x="525" y="596"/>
                  </a:cubicBezTo>
                  <a:cubicBezTo>
                    <a:pt x="527" y="599"/>
                    <a:pt x="529" y="603"/>
                    <a:pt x="529" y="607"/>
                  </a:cubicBezTo>
                  <a:cubicBezTo>
                    <a:pt x="528" y="610"/>
                    <a:pt x="528" y="611"/>
                    <a:pt x="525" y="610"/>
                  </a:cubicBezTo>
                  <a:cubicBezTo>
                    <a:pt x="522" y="610"/>
                    <a:pt x="519" y="610"/>
                    <a:pt x="515" y="610"/>
                  </a:cubicBezTo>
                  <a:cubicBezTo>
                    <a:pt x="514" y="611"/>
                    <a:pt x="513" y="611"/>
                    <a:pt x="512" y="611"/>
                  </a:cubicBezTo>
                  <a:cubicBezTo>
                    <a:pt x="510" y="613"/>
                    <a:pt x="508" y="614"/>
                    <a:pt x="506" y="615"/>
                  </a:cubicBezTo>
                  <a:cubicBezTo>
                    <a:pt x="505" y="615"/>
                    <a:pt x="503" y="615"/>
                    <a:pt x="503" y="614"/>
                  </a:cubicBezTo>
                  <a:cubicBezTo>
                    <a:pt x="501" y="613"/>
                    <a:pt x="500" y="611"/>
                    <a:pt x="499" y="611"/>
                  </a:cubicBezTo>
                  <a:cubicBezTo>
                    <a:pt x="495" y="611"/>
                    <a:pt x="495" y="608"/>
                    <a:pt x="495" y="606"/>
                  </a:cubicBezTo>
                  <a:cubicBezTo>
                    <a:pt x="496" y="604"/>
                    <a:pt x="496" y="602"/>
                    <a:pt x="495" y="601"/>
                  </a:cubicBezTo>
                  <a:cubicBezTo>
                    <a:pt x="495" y="599"/>
                    <a:pt x="494" y="598"/>
                    <a:pt x="494" y="596"/>
                  </a:cubicBezTo>
                  <a:cubicBezTo>
                    <a:pt x="494" y="595"/>
                    <a:pt x="495" y="594"/>
                    <a:pt x="495" y="594"/>
                  </a:cubicBezTo>
                  <a:cubicBezTo>
                    <a:pt x="497" y="594"/>
                    <a:pt x="498" y="593"/>
                    <a:pt x="498" y="591"/>
                  </a:cubicBezTo>
                  <a:cubicBezTo>
                    <a:pt x="497" y="590"/>
                    <a:pt x="496" y="590"/>
                    <a:pt x="494" y="589"/>
                  </a:cubicBezTo>
                  <a:cubicBezTo>
                    <a:pt x="492" y="589"/>
                    <a:pt x="489" y="590"/>
                    <a:pt x="488" y="587"/>
                  </a:cubicBezTo>
                  <a:cubicBezTo>
                    <a:pt x="488" y="587"/>
                    <a:pt x="487" y="587"/>
                    <a:pt x="487" y="587"/>
                  </a:cubicBezTo>
                  <a:cubicBezTo>
                    <a:pt x="486" y="587"/>
                    <a:pt x="486" y="588"/>
                    <a:pt x="486" y="588"/>
                  </a:cubicBezTo>
                  <a:cubicBezTo>
                    <a:pt x="487" y="590"/>
                    <a:pt x="488" y="592"/>
                    <a:pt x="489" y="594"/>
                  </a:cubicBezTo>
                  <a:cubicBezTo>
                    <a:pt x="490" y="594"/>
                    <a:pt x="490" y="595"/>
                    <a:pt x="491" y="595"/>
                  </a:cubicBezTo>
                  <a:cubicBezTo>
                    <a:pt x="490" y="596"/>
                    <a:pt x="489" y="596"/>
                    <a:pt x="488" y="596"/>
                  </a:cubicBezTo>
                  <a:cubicBezTo>
                    <a:pt x="487" y="597"/>
                    <a:pt x="485" y="597"/>
                    <a:pt x="483" y="597"/>
                  </a:cubicBezTo>
                  <a:cubicBezTo>
                    <a:pt x="487" y="601"/>
                    <a:pt x="487" y="608"/>
                    <a:pt x="484" y="612"/>
                  </a:cubicBezTo>
                  <a:cubicBezTo>
                    <a:pt x="482" y="613"/>
                    <a:pt x="481" y="615"/>
                    <a:pt x="481" y="617"/>
                  </a:cubicBezTo>
                  <a:cubicBezTo>
                    <a:pt x="482" y="623"/>
                    <a:pt x="480" y="628"/>
                    <a:pt x="477" y="633"/>
                  </a:cubicBezTo>
                  <a:cubicBezTo>
                    <a:pt x="476" y="635"/>
                    <a:pt x="473" y="638"/>
                    <a:pt x="474" y="641"/>
                  </a:cubicBezTo>
                  <a:cubicBezTo>
                    <a:pt x="474" y="642"/>
                    <a:pt x="473" y="643"/>
                    <a:pt x="472" y="643"/>
                  </a:cubicBezTo>
                  <a:cubicBezTo>
                    <a:pt x="469" y="644"/>
                    <a:pt x="468" y="646"/>
                    <a:pt x="467" y="650"/>
                  </a:cubicBezTo>
                  <a:cubicBezTo>
                    <a:pt x="467" y="651"/>
                    <a:pt x="466" y="652"/>
                    <a:pt x="466" y="653"/>
                  </a:cubicBezTo>
                  <a:cubicBezTo>
                    <a:pt x="461" y="654"/>
                    <a:pt x="461" y="655"/>
                    <a:pt x="460" y="660"/>
                  </a:cubicBezTo>
                  <a:cubicBezTo>
                    <a:pt x="460" y="661"/>
                    <a:pt x="460" y="661"/>
                    <a:pt x="459" y="662"/>
                  </a:cubicBezTo>
                  <a:cubicBezTo>
                    <a:pt x="459" y="662"/>
                    <a:pt x="458" y="661"/>
                    <a:pt x="458" y="661"/>
                  </a:cubicBezTo>
                  <a:cubicBezTo>
                    <a:pt x="457" y="661"/>
                    <a:pt x="456" y="660"/>
                    <a:pt x="455" y="660"/>
                  </a:cubicBezTo>
                  <a:cubicBezTo>
                    <a:pt x="454" y="660"/>
                    <a:pt x="454" y="662"/>
                    <a:pt x="453" y="662"/>
                  </a:cubicBezTo>
                  <a:cubicBezTo>
                    <a:pt x="452" y="663"/>
                    <a:pt x="451" y="665"/>
                    <a:pt x="451" y="665"/>
                  </a:cubicBezTo>
                  <a:cubicBezTo>
                    <a:pt x="448" y="664"/>
                    <a:pt x="446" y="665"/>
                    <a:pt x="445" y="667"/>
                  </a:cubicBezTo>
                  <a:cubicBezTo>
                    <a:pt x="444" y="669"/>
                    <a:pt x="442" y="670"/>
                    <a:pt x="439" y="669"/>
                  </a:cubicBezTo>
                  <a:cubicBezTo>
                    <a:pt x="438" y="669"/>
                    <a:pt x="437" y="670"/>
                    <a:pt x="437" y="671"/>
                  </a:cubicBezTo>
                  <a:cubicBezTo>
                    <a:pt x="435" y="672"/>
                    <a:pt x="434" y="672"/>
                    <a:pt x="432" y="671"/>
                  </a:cubicBezTo>
                  <a:cubicBezTo>
                    <a:pt x="431" y="670"/>
                    <a:pt x="429" y="669"/>
                    <a:pt x="428" y="670"/>
                  </a:cubicBezTo>
                  <a:cubicBezTo>
                    <a:pt x="425" y="671"/>
                    <a:pt x="422" y="673"/>
                    <a:pt x="418" y="674"/>
                  </a:cubicBezTo>
                  <a:cubicBezTo>
                    <a:pt x="415" y="674"/>
                    <a:pt x="410" y="676"/>
                    <a:pt x="407" y="671"/>
                  </a:cubicBezTo>
                  <a:cubicBezTo>
                    <a:pt x="406" y="673"/>
                    <a:pt x="405" y="675"/>
                    <a:pt x="404" y="677"/>
                  </a:cubicBezTo>
                  <a:cubicBezTo>
                    <a:pt x="404" y="678"/>
                    <a:pt x="403" y="678"/>
                    <a:pt x="403" y="679"/>
                  </a:cubicBezTo>
                  <a:cubicBezTo>
                    <a:pt x="402" y="678"/>
                    <a:pt x="402" y="678"/>
                    <a:pt x="401" y="677"/>
                  </a:cubicBezTo>
                  <a:cubicBezTo>
                    <a:pt x="401" y="676"/>
                    <a:pt x="400" y="674"/>
                    <a:pt x="400" y="674"/>
                  </a:cubicBezTo>
                  <a:cubicBezTo>
                    <a:pt x="397" y="674"/>
                    <a:pt x="394" y="674"/>
                    <a:pt x="390" y="674"/>
                  </a:cubicBezTo>
                  <a:cubicBezTo>
                    <a:pt x="389" y="675"/>
                    <a:pt x="388" y="675"/>
                    <a:pt x="386" y="675"/>
                  </a:cubicBezTo>
                  <a:cubicBezTo>
                    <a:pt x="383" y="675"/>
                    <a:pt x="379" y="674"/>
                    <a:pt x="376" y="674"/>
                  </a:cubicBezTo>
                  <a:cubicBezTo>
                    <a:pt x="373" y="674"/>
                    <a:pt x="370" y="675"/>
                    <a:pt x="368" y="672"/>
                  </a:cubicBezTo>
                  <a:cubicBezTo>
                    <a:pt x="367" y="671"/>
                    <a:pt x="363" y="671"/>
                    <a:pt x="363" y="672"/>
                  </a:cubicBezTo>
                  <a:cubicBezTo>
                    <a:pt x="359" y="676"/>
                    <a:pt x="357" y="670"/>
                    <a:pt x="354" y="671"/>
                  </a:cubicBezTo>
                  <a:cubicBezTo>
                    <a:pt x="355" y="670"/>
                    <a:pt x="356" y="669"/>
                    <a:pt x="357" y="667"/>
                  </a:cubicBezTo>
                  <a:cubicBezTo>
                    <a:pt x="355" y="666"/>
                    <a:pt x="353" y="665"/>
                    <a:pt x="351" y="665"/>
                  </a:cubicBezTo>
                  <a:cubicBezTo>
                    <a:pt x="348" y="665"/>
                    <a:pt x="347" y="663"/>
                    <a:pt x="345" y="661"/>
                  </a:cubicBezTo>
                  <a:cubicBezTo>
                    <a:pt x="346" y="660"/>
                    <a:pt x="347" y="660"/>
                    <a:pt x="347" y="659"/>
                  </a:cubicBezTo>
                  <a:cubicBezTo>
                    <a:pt x="348" y="654"/>
                    <a:pt x="350" y="650"/>
                    <a:pt x="354" y="648"/>
                  </a:cubicBezTo>
                  <a:cubicBezTo>
                    <a:pt x="354" y="647"/>
                    <a:pt x="354" y="646"/>
                    <a:pt x="354" y="646"/>
                  </a:cubicBezTo>
                  <a:cubicBezTo>
                    <a:pt x="355" y="645"/>
                    <a:pt x="356" y="644"/>
                    <a:pt x="357" y="643"/>
                  </a:cubicBezTo>
                  <a:cubicBezTo>
                    <a:pt x="357" y="643"/>
                    <a:pt x="359" y="642"/>
                    <a:pt x="359" y="642"/>
                  </a:cubicBezTo>
                  <a:cubicBezTo>
                    <a:pt x="360" y="638"/>
                    <a:pt x="362" y="634"/>
                    <a:pt x="365" y="631"/>
                  </a:cubicBezTo>
                  <a:cubicBezTo>
                    <a:pt x="368" y="629"/>
                    <a:pt x="370" y="626"/>
                    <a:pt x="374" y="627"/>
                  </a:cubicBezTo>
                  <a:cubicBezTo>
                    <a:pt x="374" y="627"/>
                    <a:pt x="375" y="626"/>
                    <a:pt x="375" y="626"/>
                  </a:cubicBezTo>
                  <a:cubicBezTo>
                    <a:pt x="375" y="625"/>
                    <a:pt x="374" y="624"/>
                    <a:pt x="372" y="622"/>
                  </a:cubicBezTo>
                  <a:cubicBezTo>
                    <a:pt x="379" y="622"/>
                    <a:pt x="383" y="620"/>
                    <a:pt x="387" y="616"/>
                  </a:cubicBezTo>
                  <a:cubicBezTo>
                    <a:pt x="386" y="615"/>
                    <a:pt x="386" y="615"/>
                    <a:pt x="385" y="614"/>
                  </a:cubicBezTo>
                  <a:cubicBezTo>
                    <a:pt x="388" y="613"/>
                    <a:pt x="391" y="613"/>
                    <a:pt x="394" y="611"/>
                  </a:cubicBezTo>
                  <a:cubicBezTo>
                    <a:pt x="397" y="610"/>
                    <a:pt x="400" y="608"/>
                    <a:pt x="402" y="606"/>
                  </a:cubicBezTo>
                  <a:cubicBezTo>
                    <a:pt x="403" y="607"/>
                    <a:pt x="404" y="607"/>
                    <a:pt x="405" y="608"/>
                  </a:cubicBezTo>
                  <a:cubicBezTo>
                    <a:pt x="406" y="606"/>
                    <a:pt x="406" y="604"/>
                    <a:pt x="408" y="603"/>
                  </a:cubicBezTo>
                  <a:cubicBezTo>
                    <a:pt x="410" y="600"/>
                    <a:pt x="413" y="598"/>
                    <a:pt x="417" y="596"/>
                  </a:cubicBezTo>
                  <a:cubicBezTo>
                    <a:pt x="422" y="593"/>
                    <a:pt x="425" y="588"/>
                    <a:pt x="430" y="585"/>
                  </a:cubicBezTo>
                  <a:cubicBezTo>
                    <a:pt x="433" y="583"/>
                    <a:pt x="434" y="579"/>
                    <a:pt x="436" y="576"/>
                  </a:cubicBezTo>
                  <a:cubicBezTo>
                    <a:pt x="436" y="575"/>
                    <a:pt x="435" y="575"/>
                    <a:pt x="434" y="573"/>
                  </a:cubicBezTo>
                  <a:cubicBezTo>
                    <a:pt x="438" y="573"/>
                    <a:pt x="439" y="571"/>
                    <a:pt x="440" y="568"/>
                  </a:cubicBezTo>
                  <a:cubicBezTo>
                    <a:pt x="440" y="567"/>
                    <a:pt x="441" y="567"/>
                    <a:pt x="442" y="566"/>
                  </a:cubicBezTo>
                  <a:cubicBezTo>
                    <a:pt x="445" y="564"/>
                    <a:pt x="447" y="561"/>
                    <a:pt x="446" y="557"/>
                  </a:cubicBezTo>
                  <a:cubicBezTo>
                    <a:pt x="446" y="556"/>
                    <a:pt x="446" y="555"/>
                    <a:pt x="447" y="554"/>
                  </a:cubicBezTo>
                  <a:cubicBezTo>
                    <a:pt x="451" y="552"/>
                    <a:pt x="451" y="547"/>
                    <a:pt x="451" y="543"/>
                  </a:cubicBezTo>
                  <a:cubicBezTo>
                    <a:pt x="451" y="542"/>
                    <a:pt x="451" y="540"/>
                    <a:pt x="452" y="540"/>
                  </a:cubicBezTo>
                  <a:cubicBezTo>
                    <a:pt x="455" y="537"/>
                    <a:pt x="456" y="535"/>
                    <a:pt x="455" y="531"/>
                  </a:cubicBezTo>
                  <a:cubicBezTo>
                    <a:pt x="455" y="530"/>
                    <a:pt x="455" y="527"/>
                    <a:pt x="454" y="526"/>
                  </a:cubicBezTo>
                  <a:cubicBezTo>
                    <a:pt x="453" y="523"/>
                    <a:pt x="453" y="519"/>
                    <a:pt x="454" y="516"/>
                  </a:cubicBezTo>
                  <a:cubicBezTo>
                    <a:pt x="455" y="514"/>
                    <a:pt x="455" y="511"/>
                    <a:pt x="454" y="509"/>
                  </a:cubicBezTo>
                  <a:cubicBezTo>
                    <a:pt x="453" y="507"/>
                    <a:pt x="452" y="504"/>
                    <a:pt x="455" y="502"/>
                  </a:cubicBezTo>
                  <a:cubicBezTo>
                    <a:pt x="455" y="501"/>
                    <a:pt x="455" y="500"/>
                    <a:pt x="455" y="499"/>
                  </a:cubicBezTo>
                  <a:cubicBezTo>
                    <a:pt x="455" y="485"/>
                    <a:pt x="455" y="472"/>
                    <a:pt x="455" y="458"/>
                  </a:cubicBezTo>
                  <a:cubicBezTo>
                    <a:pt x="455" y="457"/>
                    <a:pt x="455" y="456"/>
                    <a:pt x="455" y="456"/>
                  </a:cubicBezTo>
                  <a:cubicBezTo>
                    <a:pt x="452" y="451"/>
                    <a:pt x="452" y="448"/>
                    <a:pt x="455" y="444"/>
                  </a:cubicBezTo>
                  <a:cubicBezTo>
                    <a:pt x="452" y="442"/>
                    <a:pt x="452" y="439"/>
                    <a:pt x="454" y="437"/>
                  </a:cubicBezTo>
                  <a:cubicBezTo>
                    <a:pt x="456" y="434"/>
                    <a:pt x="456" y="432"/>
                    <a:pt x="453" y="430"/>
                  </a:cubicBezTo>
                  <a:cubicBezTo>
                    <a:pt x="455" y="428"/>
                    <a:pt x="456" y="425"/>
                    <a:pt x="458" y="423"/>
                  </a:cubicBezTo>
                  <a:cubicBezTo>
                    <a:pt x="457" y="422"/>
                    <a:pt x="456" y="421"/>
                    <a:pt x="455" y="421"/>
                  </a:cubicBezTo>
                  <a:cubicBezTo>
                    <a:pt x="456" y="421"/>
                    <a:pt x="456" y="421"/>
                    <a:pt x="456" y="421"/>
                  </a:cubicBezTo>
                  <a:cubicBezTo>
                    <a:pt x="457" y="419"/>
                    <a:pt x="457" y="417"/>
                    <a:pt x="458" y="415"/>
                  </a:cubicBezTo>
                  <a:cubicBezTo>
                    <a:pt x="458" y="415"/>
                    <a:pt x="458" y="413"/>
                    <a:pt x="458" y="413"/>
                  </a:cubicBezTo>
                  <a:cubicBezTo>
                    <a:pt x="461" y="412"/>
                    <a:pt x="460" y="410"/>
                    <a:pt x="460" y="408"/>
                  </a:cubicBezTo>
                  <a:cubicBezTo>
                    <a:pt x="459" y="401"/>
                    <a:pt x="463" y="395"/>
                    <a:pt x="463" y="388"/>
                  </a:cubicBezTo>
                  <a:cubicBezTo>
                    <a:pt x="463" y="388"/>
                    <a:pt x="463" y="387"/>
                    <a:pt x="463" y="387"/>
                  </a:cubicBezTo>
                  <a:cubicBezTo>
                    <a:pt x="466" y="384"/>
                    <a:pt x="466" y="381"/>
                    <a:pt x="463" y="379"/>
                  </a:cubicBezTo>
                  <a:cubicBezTo>
                    <a:pt x="461" y="377"/>
                    <a:pt x="459" y="375"/>
                    <a:pt x="460" y="371"/>
                  </a:cubicBezTo>
                  <a:cubicBezTo>
                    <a:pt x="460" y="371"/>
                    <a:pt x="460" y="369"/>
                    <a:pt x="460" y="369"/>
                  </a:cubicBezTo>
                  <a:cubicBezTo>
                    <a:pt x="458" y="366"/>
                    <a:pt x="455" y="362"/>
                    <a:pt x="453" y="359"/>
                  </a:cubicBezTo>
                  <a:cubicBezTo>
                    <a:pt x="451" y="358"/>
                    <a:pt x="450" y="356"/>
                    <a:pt x="451" y="354"/>
                  </a:cubicBezTo>
                  <a:cubicBezTo>
                    <a:pt x="451" y="352"/>
                    <a:pt x="450" y="351"/>
                    <a:pt x="448" y="351"/>
                  </a:cubicBezTo>
                  <a:cubicBezTo>
                    <a:pt x="447" y="351"/>
                    <a:pt x="446" y="350"/>
                    <a:pt x="446" y="349"/>
                  </a:cubicBezTo>
                  <a:cubicBezTo>
                    <a:pt x="446" y="347"/>
                    <a:pt x="445" y="347"/>
                    <a:pt x="443" y="347"/>
                  </a:cubicBezTo>
                  <a:cubicBezTo>
                    <a:pt x="440" y="346"/>
                    <a:pt x="437" y="345"/>
                    <a:pt x="435" y="343"/>
                  </a:cubicBezTo>
                  <a:cubicBezTo>
                    <a:pt x="432" y="341"/>
                    <a:pt x="430" y="337"/>
                    <a:pt x="427" y="334"/>
                  </a:cubicBezTo>
                  <a:cubicBezTo>
                    <a:pt x="427" y="333"/>
                    <a:pt x="427" y="331"/>
                    <a:pt x="426" y="331"/>
                  </a:cubicBezTo>
                  <a:cubicBezTo>
                    <a:pt x="423" y="330"/>
                    <a:pt x="421" y="327"/>
                    <a:pt x="417" y="328"/>
                  </a:cubicBezTo>
                  <a:cubicBezTo>
                    <a:pt x="415" y="328"/>
                    <a:pt x="414" y="328"/>
                    <a:pt x="412" y="326"/>
                  </a:cubicBezTo>
                  <a:cubicBezTo>
                    <a:pt x="411" y="325"/>
                    <a:pt x="410" y="323"/>
                    <a:pt x="409" y="323"/>
                  </a:cubicBezTo>
                  <a:cubicBezTo>
                    <a:pt x="407" y="323"/>
                    <a:pt x="407" y="322"/>
                    <a:pt x="406" y="321"/>
                  </a:cubicBezTo>
                  <a:cubicBezTo>
                    <a:pt x="404" y="318"/>
                    <a:pt x="402" y="315"/>
                    <a:pt x="399" y="314"/>
                  </a:cubicBezTo>
                  <a:cubicBezTo>
                    <a:pt x="396" y="312"/>
                    <a:pt x="392" y="308"/>
                    <a:pt x="392" y="304"/>
                  </a:cubicBezTo>
                  <a:cubicBezTo>
                    <a:pt x="392" y="300"/>
                    <a:pt x="391" y="298"/>
                    <a:pt x="387" y="297"/>
                  </a:cubicBezTo>
                  <a:cubicBezTo>
                    <a:pt x="386" y="297"/>
                    <a:pt x="385" y="295"/>
                    <a:pt x="385" y="295"/>
                  </a:cubicBezTo>
                  <a:cubicBezTo>
                    <a:pt x="386" y="292"/>
                    <a:pt x="384" y="290"/>
                    <a:pt x="382" y="288"/>
                  </a:cubicBezTo>
                  <a:cubicBezTo>
                    <a:pt x="381" y="288"/>
                    <a:pt x="380" y="287"/>
                    <a:pt x="380" y="286"/>
                  </a:cubicBezTo>
                  <a:cubicBezTo>
                    <a:pt x="379" y="283"/>
                    <a:pt x="379" y="279"/>
                    <a:pt x="374" y="278"/>
                  </a:cubicBezTo>
                  <a:cubicBezTo>
                    <a:pt x="374" y="278"/>
                    <a:pt x="373" y="277"/>
                    <a:pt x="373" y="277"/>
                  </a:cubicBezTo>
                  <a:cubicBezTo>
                    <a:pt x="374" y="274"/>
                    <a:pt x="372" y="271"/>
                    <a:pt x="375" y="268"/>
                  </a:cubicBezTo>
                  <a:cubicBezTo>
                    <a:pt x="376" y="267"/>
                    <a:pt x="377" y="265"/>
                    <a:pt x="378" y="262"/>
                  </a:cubicBezTo>
                  <a:cubicBezTo>
                    <a:pt x="378" y="261"/>
                    <a:pt x="377" y="259"/>
                    <a:pt x="376" y="257"/>
                  </a:cubicBezTo>
                  <a:cubicBezTo>
                    <a:pt x="376" y="256"/>
                    <a:pt x="376" y="256"/>
                    <a:pt x="376" y="255"/>
                  </a:cubicBezTo>
                  <a:cubicBezTo>
                    <a:pt x="377" y="255"/>
                    <a:pt x="377" y="255"/>
                    <a:pt x="378" y="256"/>
                  </a:cubicBezTo>
                  <a:cubicBezTo>
                    <a:pt x="378" y="256"/>
                    <a:pt x="379" y="257"/>
                    <a:pt x="379" y="257"/>
                  </a:cubicBezTo>
                  <a:cubicBezTo>
                    <a:pt x="385" y="252"/>
                    <a:pt x="385" y="252"/>
                    <a:pt x="384" y="251"/>
                  </a:cubicBezTo>
                  <a:cubicBezTo>
                    <a:pt x="383" y="251"/>
                    <a:pt x="381" y="251"/>
                    <a:pt x="380" y="252"/>
                  </a:cubicBezTo>
                  <a:cubicBezTo>
                    <a:pt x="381" y="250"/>
                    <a:pt x="381" y="249"/>
                    <a:pt x="382" y="247"/>
                  </a:cubicBezTo>
                  <a:cubicBezTo>
                    <a:pt x="382" y="247"/>
                    <a:pt x="383" y="246"/>
                    <a:pt x="384" y="245"/>
                  </a:cubicBezTo>
                  <a:cubicBezTo>
                    <a:pt x="385" y="246"/>
                    <a:pt x="385" y="247"/>
                    <a:pt x="387" y="248"/>
                  </a:cubicBezTo>
                  <a:cubicBezTo>
                    <a:pt x="387" y="247"/>
                    <a:pt x="387" y="246"/>
                    <a:pt x="387" y="245"/>
                  </a:cubicBezTo>
                  <a:cubicBezTo>
                    <a:pt x="388" y="244"/>
                    <a:pt x="388" y="243"/>
                    <a:pt x="389" y="243"/>
                  </a:cubicBezTo>
                  <a:cubicBezTo>
                    <a:pt x="391" y="243"/>
                    <a:pt x="393" y="242"/>
                    <a:pt x="396" y="241"/>
                  </a:cubicBezTo>
                  <a:cubicBezTo>
                    <a:pt x="400" y="239"/>
                    <a:pt x="405" y="238"/>
                    <a:pt x="409" y="236"/>
                  </a:cubicBezTo>
                  <a:cubicBezTo>
                    <a:pt x="410" y="236"/>
                    <a:pt x="410" y="235"/>
                    <a:pt x="410" y="235"/>
                  </a:cubicBezTo>
                  <a:cubicBezTo>
                    <a:pt x="410" y="235"/>
                    <a:pt x="410" y="234"/>
                    <a:pt x="410" y="234"/>
                  </a:cubicBezTo>
                  <a:cubicBezTo>
                    <a:pt x="407" y="234"/>
                    <a:pt x="404" y="234"/>
                    <a:pt x="402" y="234"/>
                  </a:cubicBezTo>
                  <a:cubicBezTo>
                    <a:pt x="400" y="234"/>
                    <a:pt x="398" y="236"/>
                    <a:pt x="397" y="236"/>
                  </a:cubicBezTo>
                  <a:cubicBezTo>
                    <a:pt x="393" y="236"/>
                    <a:pt x="390" y="238"/>
                    <a:pt x="387" y="240"/>
                  </a:cubicBezTo>
                  <a:cubicBezTo>
                    <a:pt x="387" y="240"/>
                    <a:pt x="386" y="240"/>
                    <a:pt x="385" y="240"/>
                  </a:cubicBezTo>
                  <a:cubicBezTo>
                    <a:pt x="385" y="240"/>
                    <a:pt x="385" y="239"/>
                    <a:pt x="385" y="238"/>
                  </a:cubicBezTo>
                  <a:cubicBezTo>
                    <a:pt x="386" y="238"/>
                    <a:pt x="387" y="237"/>
                    <a:pt x="387" y="236"/>
                  </a:cubicBezTo>
                  <a:cubicBezTo>
                    <a:pt x="387" y="234"/>
                    <a:pt x="388" y="233"/>
                    <a:pt x="390" y="233"/>
                  </a:cubicBezTo>
                  <a:cubicBezTo>
                    <a:pt x="392" y="233"/>
                    <a:pt x="394" y="234"/>
                    <a:pt x="396" y="233"/>
                  </a:cubicBezTo>
                  <a:cubicBezTo>
                    <a:pt x="399" y="231"/>
                    <a:pt x="403" y="228"/>
                    <a:pt x="407" y="229"/>
                  </a:cubicBezTo>
                  <a:cubicBezTo>
                    <a:pt x="408" y="229"/>
                    <a:pt x="408" y="228"/>
                    <a:pt x="408" y="228"/>
                  </a:cubicBezTo>
                  <a:cubicBezTo>
                    <a:pt x="407" y="227"/>
                    <a:pt x="407" y="226"/>
                    <a:pt x="406" y="225"/>
                  </a:cubicBezTo>
                  <a:cubicBezTo>
                    <a:pt x="408" y="224"/>
                    <a:pt x="409" y="224"/>
                    <a:pt x="411" y="224"/>
                  </a:cubicBezTo>
                  <a:cubicBezTo>
                    <a:pt x="410" y="222"/>
                    <a:pt x="409" y="221"/>
                    <a:pt x="408" y="220"/>
                  </a:cubicBezTo>
                  <a:cubicBezTo>
                    <a:pt x="408" y="217"/>
                    <a:pt x="407" y="217"/>
                    <a:pt x="405" y="217"/>
                  </a:cubicBezTo>
                  <a:cubicBezTo>
                    <a:pt x="403" y="217"/>
                    <a:pt x="401" y="217"/>
                    <a:pt x="399" y="217"/>
                  </a:cubicBezTo>
                  <a:cubicBezTo>
                    <a:pt x="398" y="217"/>
                    <a:pt x="397" y="217"/>
                    <a:pt x="397" y="216"/>
                  </a:cubicBezTo>
                  <a:cubicBezTo>
                    <a:pt x="395" y="214"/>
                    <a:pt x="394" y="215"/>
                    <a:pt x="392" y="216"/>
                  </a:cubicBezTo>
                  <a:cubicBezTo>
                    <a:pt x="390" y="217"/>
                    <a:pt x="388" y="217"/>
                    <a:pt x="386" y="217"/>
                  </a:cubicBezTo>
                  <a:cubicBezTo>
                    <a:pt x="386" y="217"/>
                    <a:pt x="385" y="216"/>
                    <a:pt x="385" y="216"/>
                  </a:cubicBezTo>
                  <a:cubicBezTo>
                    <a:pt x="385" y="215"/>
                    <a:pt x="386" y="215"/>
                    <a:pt x="386" y="215"/>
                  </a:cubicBezTo>
                  <a:cubicBezTo>
                    <a:pt x="387" y="214"/>
                    <a:pt x="389" y="214"/>
                    <a:pt x="389" y="214"/>
                  </a:cubicBezTo>
                  <a:cubicBezTo>
                    <a:pt x="392" y="212"/>
                    <a:pt x="394" y="212"/>
                    <a:pt x="397" y="214"/>
                  </a:cubicBezTo>
                  <a:cubicBezTo>
                    <a:pt x="398" y="214"/>
                    <a:pt x="400" y="214"/>
                    <a:pt x="401" y="215"/>
                  </a:cubicBezTo>
                  <a:cubicBezTo>
                    <a:pt x="401" y="214"/>
                    <a:pt x="401" y="214"/>
                    <a:pt x="401" y="214"/>
                  </a:cubicBezTo>
                  <a:cubicBezTo>
                    <a:pt x="400" y="213"/>
                    <a:pt x="400" y="212"/>
                    <a:pt x="399" y="211"/>
                  </a:cubicBezTo>
                  <a:cubicBezTo>
                    <a:pt x="400" y="210"/>
                    <a:pt x="401" y="209"/>
                    <a:pt x="402" y="208"/>
                  </a:cubicBezTo>
                  <a:cubicBezTo>
                    <a:pt x="397" y="208"/>
                    <a:pt x="392" y="207"/>
                    <a:pt x="388" y="208"/>
                  </a:cubicBezTo>
                  <a:cubicBezTo>
                    <a:pt x="385" y="210"/>
                    <a:pt x="383" y="211"/>
                    <a:pt x="382" y="208"/>
                  </a:cubicBezTo>
                  <a:cubicBezTo>
                    <a:pt x="379" y="209"/>
                    <a:pt x="377" y="210"/>
                    <a:pt x="376" y="211"/>
                  </a:cubicBezTo>
                  <a:cubicBezTo>
                    <a:pt x="374" y="212"/>
                    <a:pt x="372" y="214"/>
                    <a:pt x="371" y="216"/>
                  </a:cubicBezTo>
                  <a:cubicBezTo>
                    <a:pt x="369" y="218"/>
                    <a:pt x="366" y="218"/>
                    <a:pt x="364" y="216"/>
                  </a:cubicBezTo>
                  <a:cubicBezTo>
                    <a:pt x="365" y="214"/>
                    <a:pt x="367" y="213"/>
                    <a:pt x="368" y="211"/>
                  </a:cubicBezTo>
                  <a:cubicBezTo>
                    <a:pt x="370" y="209"/>
                    <a:pt x="372" y="208"/>
                    <a:pt x="370" y="205"/>
                  </a:cubicBezTo>
                  <a:cubicBezTo>
                    <a:pt x="369" y="206"/>
                    <a:pt x="369" y="206"/>
                    <a:pt x="369" y="206"/>
                  </a:cubicBezTo>
                  <a:cubicBezTo>
                    <a:pt x="367" y="207"/>
                    <a:pt x="366" y="207"/>
                    <a:pt x="365" y="208"/>
                  </a:cubicBezTo>
                  <a:cubicBezTo>
                    <a:pt x="364" y="206"/>
                    <a:pt x="363" y="205"/>
                    <a:pt x="364" y="204"/>
                  </a:cubicBezTo>
                  <a:cubicBezTo>
                    <a:pt x="365" y="201"/>
                    <a:pt x="366" y="198"/>
                    <a:pt x="368" y="194"/>
                  </a:cubicBezTo>
                  <a:cubicBezTo>
                    <a:pt x="367" y="193"/>
                    <a:pt x="365" y="191"/>
                    <a:pt x="364" y="191"/>
                  </a:cubicBezTo>
                  <a:cubicBezTo>
                    <a:pt x="359" y="191"/>
                    <a:pt x="356" y="189"/>
                    <a:pt x="353" y="187"/>
                  </a:cubicBezTo>
                  <a:cubicBezTo>
                    <a:pt x="351" y="188"/>
                    <a:pt x="350" y="190"/>
                    <a:pt x="348" y="191"/>
                  </a:cubicBezTo>
                  <a:cubicBezTo>
                    <a:pt x="347" y="190"/>
                    <a:pt x="347" y="190"/>
                    <a:pt x="346" y="189"/>
                  </a:cubicBezTo>
                  <a:cubicBezTo>
                    <a:pt x="344" y="191"/>
                    <a:pt x="344" y="192"/>
                    <a:pt x="346" y="194"/>
                  </a:cubicBezTo>
                  <a:cubicBezTo>
                    <a:pt x="347" y="194"/>
                    <a:pt x="347" y="195"/>
                    <a:pt x="347" y="195"/>
                  </a:cubicBezTo>
                  <a:cubicBezTo>
                    <a:pt x="346" y="195"/>
                    <a:pt x="345" y="195"/>
                    <a:pt x="345" y="195"/>
                  </a:cubicBezTo>
                  <a:cubicBezTo>
                    <a:pt x="344" y="195"/>
                    <a:pt x="343" y="194"/>
                    <a:pt x="341" y="194"/>
                  </a:cubicBezTo>
                  <a:cubicBezTo>
                    <a:pt x="339" y="193"/>
                    <a:pt x="334" y="189"/>
                    <a:pt x="333" y="187"/>
                  </a:cubicBezTo>
                  <a:cubicBezTo>
                    <a:pt x="332" y="185"/>
                    <a:pt x="331" y="184"/>
                    <a:pt x="330" y="181"/>
                  </a:cubicBezTo>
                  <a:cubicBezTo>
                    <a:pt x="329" y="183"/>
                    <a:pt x="328" y="184"/>
                    <a:pt x="328" y="184"/>
                  </a:cubicBezTo>
                  <a:cubicBezTo>
                    <a:pt x="327" y="184"/>
                    <a:pt x="326" y="184"/>
                    <a:pt x="326" y="184"/>
                  </a:cubicBezTo>
                  <a:cubicBezTo>
                    <a:pt x="325" y="183"/>
                    <a:pt x="324" y="182"/>
                    <a:pt x="323" y="182"/>
                  </a:cubicBezTo>
                  <a:cubicBezTo>
                    <a:pt x="322" y="183"/>
                    <a:pt x="322" y="184"/>
                    <a:pt x="321" y="185"/>
                  </a:cubicBezTo>
                  <a:cubicBezTo>
                    <a:pt x="321" y="186"/>
                    <a:pt x="321" y="188"/>
                    <a:pt x="321" y="189"/>
                  </a:cubicBezTo>
                  <a:cubicBezTo>
                    <a:pt x="322" y="190"/>
                    <a:pt x="322" y="191"/>
                    <a:pt x="323" y="191"/>
                  </a:cubicBezTo>
                  <a:cubicBezTo>
                    <a:pt x="325" y="192"/>
                    <a:pt x="327" y="193"/>
                    <a:pt x="329" y="195"/>
                  </a:cubicBezTo>
                  <a:cubicBezTo>
                    <a:pt x="328" y="196"/>
                    <a:pt x="327" y="196"/>
                    <a:pt x="326" y="196"/>
                  </a:cubicBezTo>
                  <a:cubicBezTo>
                    <a:pt x="328" y="199"/>
                    <a:pt x="329" y="201"/>
                    <a:pt x="329" y="203"/>
                  </a:cubicBezTo>
                  <a:cubicBezTo>
                    <a:pt x="330" y="204"/>
                    <a:pt x="330" y="204"/>
                    <a:pt x="330" y="205"/>
                  </a:cubicBezTo>
                  <a:cubicBezTo>
                    <a:pt x="330" y="205"/>
                    <a:pt x="329" y="205"/>
                    <a:pt x="328" y="204"/>
                  </a:cubicBezTo>
                  <a:cubicBezTo>
                    <a:pt x="325" y="202"/>
                    <a:pt x="323" y="197"/>
                    <a:pt x="318" y="196"/>
                  </a:cubicBezTo>
                  <a:cubicBezTo>
                    <a:pt x="317" y="196"/>
                    <a:pt x="317" y="195"/>
                    <a:pt x="317" y="194"/>
                  </a:cubicBezTo>
                  <a:cubicBezTo>
                    <a:pt x="316" y="193"/>
                    <a:pt x="316" y="192"/>
                    <a:pt x="316" y="192"/>
                  </a:cubicBezTo>
                  <a:cubicBezTo>
                    <a:pt x="311" y="189"/>
                    <a:pt x="313" y="183"/>
                    <a:pt x="310" y="180"/>
                  </a:cubicBezTo>
                  <a:cubicBezTo>
                    <a:pt x="308" y="178"/>
                    <a:pt x="307" y="176"/>
                    <a:pt x="306" y="174"/>
                  </a:cubicBezTo>
                  <a:cubicBezTo>
                    <a:pt x="303" y="177"/>
                    <a:pt x="306" y="179"/>
                    <a:pt x="308" y="181"/>
                  </a:cubicBezTo>
                  <a:cubicBezTo>
                    <a:pt x="306" y="183"/>
                    <a:pt x="304" y="184"/>
                    <a:pt x="302" y="186"/>
                  </a:cubicBezTo>
                  <a:cubicBezTo>
                    <a:pt x="304" y="186"/>
                    <a:pt x="306" y="186"/>
                    <a:pt x="307" y="187"/>
                  </a:cubicBezTo>
                  <a:cubicBezTo>
                    <a:pt x="309" y="189"/>
                    <a:pt x="311" y="191"/>
                    <a:pt x="314" y="194"/>
                  </a:cubicBezTo>
                  <a:cubicBezTo>
                    <a:pt x="314" y="194"/>
                    <a:pt x="314" y="195"/>
                    <a:pt x="314" y="196"/>
                  </a:cubicBezTo>
                  <a:cubicBezTo>
                    <a:pt x="313" y="196"/>
                    <a:pt x="312" y="196"/>
                    <a:pt x="312" y="196"/>
                  </a:cubicBezTo>
                  <a:cubicBezTo>
                    <a:pt x="311" y="193"/>
                    <a:pt x="308" y="194"/>
                    <a:pt x="306" y="194"/>
                  </a:cubicBezTo>
                  <a:cubicBezTo>
                    <a:pt x="304" y="193"/>
                    <a:pt x="303" y="193"/>
                    <a:pt x="302" y="192"/>
                  </a:cubicBezTo>
                  <a:cubicBezTo>
                    <a:pt x="299" y="189"/>
                    <a:pt x="295" y="187"/>
                    <a:pt x="295" y="181"/>
                  </a:cubicBezTo>
                  <a:cubicBezTo>
                    <a:pt x="294" y="182"/>
                    <a:pt x="293" y="183"/>
                    <a:pt x="293" y="183"/>
                  </a:cubicBezTo>
                  <a:cubicBezTo>
                    <a:pt x="292" y="184"/>
                    <a:pt x="290" y="184"/>
                    <a:pt x="290" y="184"/>
                  </a:cubicBezTo>
                  <a:cubicBezTo>
                    <a:pt x="289" y="184"/>
                    <a:pt x="288" y="182"/>
                    <a:pt x="288" y="182"/>
                  </a:cubicBezTo>
                  <a:cubicBezTo>
                    <a:pt x="289" y="179"/>
                    <a:pt x="287" y="177"/>
                    <a:pt x="285" y="175"/>
                  </a:cubicBezTo>
                  <a:cubicBezTo>
                    <a:pt x="284" y="174"/>
                    <a:pt x="284" y="173"/>
                    <a:pt x="284" y="172"/>
                  </a:cubicBezTo>
                  <a:cubicBezTo>
                    <a:pt x="283" y="170"/>
                    <a:pt x="281" y="169"/>
                    <a:pt x="280" y="170"/>
                  </a:cubicBezTo>
                  <a:cubicBezTo>
                    <a:pt x="276" y="172"/>
                    <a:pt x="275" y="181"/>
                    <a:pt x="278" y="184"/>
                  </a:cubicBezTo>
                  <a:cubicBezTo>
                    <a:pt x="279" y="186"/>
                    <a:pt x="279" y="188"/>
                    <a:pt x="279" y="190"/>
                  </a:cubicBezTo>
                  <a:cubicBezTo>
                    <a:pt x="279" y="190"/>
                    <a:pt x="278" y="190"/>
                    <a:pt x="278" y="191"/>
                  </a:cubicBezTo>
                  <a:cubicBezTo>
                    <a:pt x="277" y="190"/>
                    <a:pt x="277" y="190"/>
                    <a:pt x="276" y="189"/>
                  </a:cubicBezTo>
                  <a:cubicBezTo>
                    <a:pt x="276" y="187"/>
                    <a:pt x="275" y="184"/>
                    <a:pt x="274" y="181"/>
                  </a:cubicBezTo>
                  <a:cubicBezTo>
                    <a:pt x="274" y="180"/>
                    <a:pt x="274" y="180"/>
                    <a:pt x="273" y="180"/>
                  </a:cubicBezTo>
                  <a:cubicBezTo>
                    <a:pt x="271" y="178"/>
                    <a:pt x="272" y="174"/>
                    <a:pt x="268" y="174"/>
                  </a:cubicBezTo>
                  <a:cubicBezTo>
                    <a:pt x="267" y="174"/>
                    <a:pt x="267" y="173"/>
                    <a:pt x="267" y="172"/>
                  </a:cubicBezTo>
                  <a:cubicBezTo>
                    <a:pt x="267" y="170"/>
                    <a:pt x="265" y="169"/>
                    <a:pt x="264" y="170"/>
                  </a:cubicBezTo>
                  <a:cubicBezTo>
                    <a:pt x="261" y="172"/>
                    <a:pt x="258" y="174"/>
                    <a:pt x="256" y="175"/>
                  </a:cubicBezTo>
                  <a:cubicBezTo>
                    <a:pt x="255" y="176"/>
                    <a:pt x="254" y="177"/>
                    <a:pt x="253" y="177"/>
                  </a:cubicBezTo>
                  <a:cubicBezTo>
                    <a:pt x="251" y="178"/>
                    <a:pt x="250" y="179"/>
                    <a:pt x="251" y="181"/>
                  </a:cubicBezTo>
                  <a:cubicBezTo>
                    <a:pt x="252" y="182"/>
                    <a:pt x="252" y="183"/>
                    <a:pt x="253" y="184"/>
                  </a:cubicBezTo>
                  <a:cubicBezTo>
                    <a:pt x="252" y="184"/>
                    <a:pt x="251" y="184"/>
                    <a:pt x="250" y="184"/>
                  </a:cubicBezTo>
                  <a:cubicBezTo>
                    <a:pt x="248" y="184"/>
                    <a:pt x="247" y="185"/>
                    <a:pt x="246" y="185"/>
                  </a:cubicBezTo>
                  <a:cubicBezTo>
                    <a:pt x="246" y="185"/>
                    <a:pt x="246" y="185"/>
                    <a:pt x="246" y="186"/>
                  </a:cubicBezTo>
                  <a:cubicBezTo>
                    <a:pt x="246" y="186"/>
                    <a:pt x="247" y="186"/>
                    <a:pt x="247" y="186"/>
                  </a:cubicBezTo>
                  <a:cubicBezTo>
                    <a:pt x="247" y="187"/>
                    <a:pt x="248" y="187"/>
                    <a:pt x="248" y="188"/>
                  </a:cubicBezTo>
                  <a:cubicBezTo>
                    <a:pt x="248" y="188"/>
                    <a:pt x="248" y="189"/>
                    <a:pt x="247" y="189"/>
                  </a:cubicBezTo>
                  <a:cubicBezTo>
                    <a:pt x="247" y="188"/>
                    <a:pt x="246" y="188"/>
                    <a:pt x="246" y="188"/>
                  </a:cubicBezTo>
                  <a:cubicBezTo>
                    <a:pt x="245" y="187"/>
                    <a:pt x="244" y="186"/>
                    <a:pt x="243" y="187"/>
                  </a:cubicBezTo>
                  <a:cubicBezTo>
                    <a:pt x="239" y="188"/>
                    <a:pt x="236" y="185"/>
                    <a:pt x="233" y="184"/>
                  </a:cubicBezTo>
                  <a:cubicBezTo>
                    <a:pt x="229" y="181"/>
                    <a:pt x="225" y="179"/>
                    <a:pt x="220" y="179"/>
                  </a:cubicBezTo>
                  <a:cubicBezTo>
                    <a:pt x="219" y="179"/>
                    <a:pt x="218" y="179"/>
                    <a:pt x="217" y="178"/>
                  </a:cubicBezTo>
                  <a:cubicBezTo>
                    <a:pt x="216" y="177"/>
                    <a:pt x="215" y="174"/>
                    <a:pt x="212" y="174"/>
                  </a:cubicBezTo>
                  <a:cubicBezTo>
                    <a:pt x="211" y="175"/>
                    <a:pt x="211" y="173"/>
                    <a:pt x="211" y="173"/>
                  </a:cubicBezTo>
                  <a:cubicBezTo>
                    <a:pt x="210" y="172"/>
                    <a:pt x="210" y="171"/>
                    <a:pt x="210" y="171"/>
                  </a:cubicBezTo>
                  <a:cubicBezTo>
                    <a:pt x="207" y="168"/>
                    <a:pt x="205" y="166"/>
                    <a:pt x="206" y="162"/>
                  </a:cubicBezTo>
                  <a:cubicBezTo>
                    <a:pt x="206" y="162"/>
                    <a:pt x="205" y="161"/>
                    <a:pt x="205" y="161"/>
                  </a:cubicBezTo>
                  <a:cubicBezTo>
                    <a:pt x="204" y="161"/>
                    <a:pt x="204" y="162"/>
                    <a:pt x="204" y="162"/>
                  </a:cubicBezTo>
                  <a:cubicBezTo>
                    <a:pt x="203" y="163"/>
                    <a:pt x="203" y="164"/>
                    <a:pt x="203" y="165"/>
                  </a:cubicBezTo>
                  <a:cubicBezTo>
                    <a:pt x="198" y="165"/>
                    <a:pt x="196" y="157"/>
                    <a:pt x="190" y="163"/>
                  </a:cubicBezTo>
                  <a:cubicBezTo>
                    <a:pt x="190" y="162"/>
                    <a:pt x="189" y="161"/>
                    <a:pt x="189" y="160"/>
                  </a:cubicBezTo>
                  <a:cubicBezTo>
                    <a:pt x="185" y="163"/>
                    <a:pt x="182" y="165"/>
                    <a:pt x="179" y="168"/>
                  </a:cubicBezTo>
                  <a:cubicBezTo>
                    <a:pt x="179" y="168"/>
                    <a:pt x="179" y="168"/>
                    <a:pt x="179" y="168"/>
                  </a:cubicBezTo>
                  <a:cubicBezTo>
                    <a:pt x="175" y="169"/>
                    <a:pt x="171" y="170"/>
                    <a:pt x="168" y="174"/>
                  </a:cubicBezTo>
                  <a:cubicBezTo>
                    <a:pt x="168" y="174"/>
                    <a:pt x="167" y="174"/>
                    <a:pt x="167" y="175"/>
                  </a:cubicBezTo>
                  <a:cubicBezTo>
                    <a:pt x="163" y="177"/>
                    <a:pt x="160" y="178"/>
                    <a:pt x="157" y="180"/>
                  </a:cubicBezTo>
                  <a:cubicBezTo>
                    <a:pt x="154" y="182"/>
                    <a:pt x="152" y="185"/>
                    <a:pt x="149" y="188"/>
                  </a:cubicBezTo>
                  <a:cubicBezTo>
                    <a:pt x="139" y="200"/>
                    <a:pt x="125" y="209"/>
                    <a:pt x="116" y="223"/>
                  </a:cubicBezTo>
                  <a:cubicBezTo>
                    <a:pt x="114" y="226"/>
                    <a:pt x="111" y="229"/>
                    <a:pt x="109" y="233"/>
                  </a:cubicBezTo>
                  <a:cubicBezTo>
                    <a:pt x="106" y="237"/>
                    <a:pt x="103" y="240"/>
                    <a:pt x="100" y="244"/>
                  </a:cubicBezTo>
                  <a:cubicBezTo>
                    <a:pt x="99" y="246"/>
                    <a:pt x="98" y="247"/>
                    <a:pt x="98" y="248"/>
                  </a:cubicBezTo>
                  <a:cubicBezTo>
                    <a:pt x="96" y="251"/>
                    <a:pt x="95" y="253"/>
                    <a:pt x="94" y="255"/>
                  </a:cubicBezTo>
                  <a:cubicBezTo>
                    <a:pt x="93" y="257"/>
                    <a:pt x="92" y="259"/>
                    <a:pt x="91" y="261"/>
                  </a:cubicBezTo>
                  <a:cubicBezTo>
                    <a:pt x="90" y="264"/>
                    <a:pt x="89" y="266"/>
                    <a:pt x="88" y="268"/>
                  </a:cubicBezTo>
                  <a:cubicBezTo>
                    <a:pt x="86" y="271"/>
                    <a:pt x="84" y="275"/>
                    <a:pt x="84" y="278"/>
                  </a:cubicBezTo>
                  <a:cubicBezTo>
                    <a:pt x="84" y="281"/>
                    <a:pt x="82" y="284"/>
                    <a:pt x="81" y="287"/>
                  </a:cubicBezTo>
                  <a:cubicBezTo>
                    <a:pt x="79" y="291"/>
                    <a:pt x="76" y="294"/>
                    <a:pt x="76" y="298"/>
                  </a:cubicBezTo>
                  <a:cubicBezTo>
                    <a:pt x="76" y="298"/>
                    <a:pt x="76" y="299"/>
                    <a:pt x="76" y="299"/>
                  </a:cubicBezTo>
                  <a:cubicBezTo>
                    <a:pt x="73" y="300"/>
                    <a:pt x="74" y="303"/>
                    <a:pt x="74" y="305"/>
                  </a:cubicBezTo>
                  <a:cubicBezTo>
                    <a:pt x="74" y="306"/>
                    <a:pt x="74" y="308"/>
                    <a:pt x="74" y="308"/>
                  </a:cubicBezTo>
                  <a:cubicBezTo>
                    <a:pt x="71" y="310"/>
                    <a:pt x="72" y="313"/>
                    <a:pt x="72" y="315"/>
                  </a:cubicBezTo>
                  <a:cubicBezTo>
                    <a:pt x="72" y="316"/>
                    <a:pt x="72" y="317"/>
                    <a:pt x="71" y="317"/>
                  </a:cubicBezTo>
                  <a:cubicBezTo>
                    <a:pt x="68" y="320"/>
                    <a:pt x="70" y="324"/>
                    <a:pt x="69" y="327"/>
                  </a:cubicBezTo>
                  <a:cubicBezTo>
                    <a:pt x="69" y="328"/>
                    <a:pt x="69" y="329"/>
                    <a:pt x="69" y="330"/>
                  </a:cubicBezTo>
                  <a:cubicBezTo>
                    <a:pt x="68" y="331"/>
                    <a:pt x="67" y="333"/>
                    <a:pt x="67" y="335"/>
                  </a:cubicBezTo>
                  <a:cubicBezTo>
                    <a:pt x="67" y="335"/>
                    <a:pt x="68" y="337"/>
                    <a:pt x="68" y="337"/>
                  </a:cubicBezTo>
                  <a:cubicBezTo>
                    <a:pt x="69" y="337"/>
                    <a:pt x="71" y="337"/>
                    <a:pt x="71" y="336"/>
                  </a:cubicBezTo>
                  <a:cubicBezTo>
                    <a:pt x="72" y="334"/>
                    <a:pt x="74" y="335"/>
                    <a:pt x="76" y="335"/>
                  </a:cubicBezTo>
                  <a:cubicBezTo>
                    <a:pt x="77" y="335"/>
                    <a:pt x="79" y="334"/>
                    <a:pt x="81" y="334"/>
                  </a:cubicBezTo>
                  <a:cubicBezTo>
                    <a:pt x="82" y="334"/>
                    <a:pt x="83" y="333"/>
                    <a:pt x="84" y="332"/>
                  </a:cubicBezTo>
                  <a:cubicBezTo>
                    <a:pt x="87" y="332"/>
                    <a:pt x="90" y="332"/>
                    <a:pt x="92" y="332"/>
                  </a:cubicBezTo>
                  <a:cubicBezTo>
                    <a:pt x="93" y="333"/>
                    <a:pt x="94" y="333"/>
                    <a:pt x="95" y="333"/>
                  </a:cubicBezTo>
                  <a:cubicBezTo>
                    <a:pt x="96" y="334"/>
                    <a:pt x="97" y="334"/>
                    <a:pt x="98" y="335"/>
                  </a:cubicBezTo>
                  <a:cubicBezTo>
                    <a:pt x="100" y="335"/>
                    <a:pt x="101" y="336"/>
                    <a:pt x="103" y="337"/>
                  </a:cubicBezTo>
                  <a:cubicBezTo>
                    <a:pt x="103" y="337"/>
                    <a:pt x="104" y="337"/>
                    <a:pt x="105" y="337"/>
                  </a:cubicBezTo>
                  <a:cubicBezTo>
                    <a:pt x="108" y="336"/>
                    <a:pt x="109" y="339"/>
                    <a:pt x="111" y="340"/>
                  </a:cubicBezTo>
                  <a:cubicBezTo>
                    <a:pt x="112" y="341"/>
                    <a:pt x="113" y="341"/>
                    <a:pt x="114" y="341"/>
                  </a:cubicBezTo>
                  <a:cubicBezTo>
                    <a:pt x="113" y="341"/>
                    <a:pt x="113" y="340"/>
                    <a:pt x="112" y="339"/>
                  </a:cubicBezTo>
                  <a:cubicBezTo>
                    <a:pt x="112" y="339"/>
                    <a:pt x="112" y="338"/>
                    <a:pt x="112" y="338"/>
                  </a:cubicBezTo>
                  <a:cubicBezTo>
                    <a:pt x="113" y="338"/>
                    <a:pt x="114" y="338"/>
                    <a:pt x="114" y="338"/>
                  </a:cubicBezTo>
                  <a:cubicBezTo>
                    <a:pt x="115" y="339"/>
                    <a:pt x="116" y="340"/>
                    <a:pt x="117" y="342"/>
                  </a:cubicBezTo>
                  <a:cubicBezTo>
                    <a:pt x="121" y="345"/>
                    <a:pt x="121" y="345"/>
                    <a:pt x="124" y="342"/>
                  </a:cubicBezTo>
                  <a:cubicBezTo>
                    <a:pt x="127" y="344"/>
                    <a:pt x="130" y="346"/>
                    <a:pt x="133" y="346"/>
                  </a:cubicBezTo>
                  <a:cubicBezTo>
                    <a:pt x="136" y="347"/>
                    <a:pt x="138" y="348"/>
                    <a:pt x="139" y="350"/>
                  </a:cubicBezTo>
                  <a:cubicBezTo>
                    <a:pt x="140" y="350"/>
                    <a:pt x="141" y="351"/>
                    <a:pt x="141" y="352"/>
                  </a:cubicBezTo>
                  <a:cubicBezTo>
                    <a:pt x="142" y="351"/>
                    <a:pt x="142" y="350"/>
                    <a:pt x="142" y="350"/>
                  </a:cubicBezTo>
                  <a:cubicBezTo>
                    <a:pt x="143" y="349"/>
                    <a:pt x="143" y="347"/>
                    <a:pt x="144" y="347"/>
                  </a:cubicBezTo>
                  <a:cubicBezTo>
                    <a:pt x="145" y="347"/>
                    <a:pt x="147" y="347"/>
                    <a:pt x="147" y="348"/>
                  </a:cubicBezTo>
                  <a:cubicBezTo>
                    <a:pt x="149" y="350"/>
                    <a:pt x="150" y="353"/>
                    <a:pt x="152" y="355"/>
                  </a:cubicBezTo>
                  <a:cubicBezTo>
                    <a:pt x="154" y="358"/>
                    <a:pt x="156" y="361"/>
                    <a:pt x="159" y="364"/>
                  </a:cubicBezTo>
                  <a:cubicBezTo>
                    <a:pt x="160" y="366"/>
                    <a:pt x="162" y="367"/>
                    <a:pt x="161" y="370"/>
                  </a:cubicBezTo>
                  <a:cubicBezTo>
                    <a:pt x="161" y="372"/>
                    <a:pt x="162" y="374"/>
                    <a:pt x="163" y="376"/>
                  </a:cubicBezTo>
                  <a:cubicBezTo>
                    <a:pt x="162" y="378"/>
                    <a:pt x="161" y="380"/>
                    <a:pt x="161" y="382"/>
                  </a:cubicBezTo>
                  <a:cubicBezTo>
                    <a:pt x="162" y="385"/>
                    <a:pt x="160" y="387"/>
                    <a:pt x="158" y="389"/>
                  </a:cubicBezTo>
                  <a:cubicBezTo>
                    <a:pt x="157" y="390"/>
                    <a:pt x="156" y="391"/>
                    <a:pt x="155" y="391"/>
                  </a:cubicBezTo>
                  <a:cubicBezTo>
                    <a:pt x="154" y="393"/>
                    <a:pt x="154" y="394"/>
                    <a:pt x="155" y="396"/>
                  </a:cubicBezTo>
                  <a:cubicBezTo>
                    <a:pt x="156" y="397"/>
                    <a:pt x="156" y="398"/>
                    <a:pt x="156" y="399"/>
                  </a:cubicBezTo>
                  <a:cubicBezTo>
                    <a:pt x="157" y="400"/>
                    <a:pt x="158" y="402"/>
                    <a:pt x="158" y="404"/>
                  </a:cubicBezTo>
                  <a:cubicBezTo>
                    <a:pt x="158" y="404"/>
                    <a:pt x="159" y="405"/>
                    <a:pt x="159" y="406"/>
                  </a:cubicBezTo>
                  <a:cubicBezTo>
                    <a:pt x="159" y="410"/>
                    <a:pt x="159" y="415"/>
                    <a:pt x="159" y="419"/>
                  </a:cubicBezTo>
                  <a:cubicBezTo>
                    <a:pt x="159" y="420"/>
                    <a:pt x="158" y="421"/>
                    <a:pt x="157" y="422"/>
                  </a:cubicBezTo>
                  <a:cubicBezTo>
                    <a:pt x="155" y="424"/>
                    <a:pt x="153" y="426"/>
                    <a:pt x="154" y="429"/>
                  </a:cubicBezTo>
                  <a:cubicBezTo>
                    <a:pt x="155" y="433"/>
                    <a:pt x="153" y="434"/>
                    <a:pt x="150" y="436"/>
                  </a:cubicBezTo>
                  <a:cubicBezTo>
                    <a:pt x="149" y="435"/>
                    <a:pt x="147" y="433"/>
                    <a:pt x="146" y="431"/>
                  </a:cubicBezTo>
                  <a:cubicBezTo>
                    <a:pt x="143" y="433"/>
                    <a:pt x="142" y="438"/>
                    <a:pt x="138" y="435"/>
                  </a:cubicBezTo>
                  <a:close/>
                  <a:moveTo>
                    <a:pt x="95" y="407"/>
                  </a:moveTo>
                  <a:cubicBezTo>
                    <a:pt x="98" y="405"/>
                    <a:pt x="101" y="403"/>
                    <a:pt x="104" y="403"/>
                  </a:cubicBezTo>
                  <a:cubicBezTo>
                    <a:pt x="107" y="403"/>
                    <a:pt x="110" y="403"/>
                    <a:pt x="113" y="403"/>
                  </a:cubicBezTo>
                  <a:cubicBezTo>
                    <a:pt x="114" y="403"/>
                    <a:pt x="116" y="402"/>
                    <a:pt x="116" y="402"/>
                  </a:cubicBezTo>
                  <a:cubicBezTo>
                    <a:pt x="118" y="400"/>
                    <a:pt x="119" y="400"/>
                    <a:pt x="121" y="402"/>
                  </a:cubicBezTo>
                  <a:cubicBezTo>
                    <a:pt x="122" y="403"/>
                    <a:pt x="124" y="403"/>
                    <a:pt x="125" y="403"/>
                  </a:cubicBezTo>
                  <a:cubicBezTo>
                    <a:pt x="126" y="401"/>
                    <a:pt x="127" y="399"/>
                    <a:pt x="128" y="398"/>
                  </a:cubicBezTo>
                  <a:cubicBezTo>
                    <a:pt x="127" y="397"/>
                    <a:pt x="126" y="396"/>
                    <a:pt x="126" y="396"/>
                  </a:cubicBezTo>
                  <a:cubicBezTo>
                    <a:pt x="119" y="396"/>
                    <a:pt x="112" y="395"/>
                    <a:pt x="105" y="396"/>
                  </a:cubicBezTo>
                  <a:cubicBezTo>
                    <a:pt x="101" y="397"/>
                    <a:pt x="97" y="398"/>
                    <a:pt x="94" y="399"/>
                  </a:cubicBezTo>
                  <a:cubicBezTo>
                    <a:pt x="91" y="400"/>
                    <a:pt x="89" y="404"/>
                    <a:pt x="86" y="406"/>
                  </a:cubicBezTo>
                  <a:cubicBezTo>
                    <a:pt x="85" y="407"/>
                    <a:pt x="84" y="408"/>
                    <a:pt x="83" y="408"/>
                  </a:cubicBezTo>
                  <a:cubicBezTo>
                    <a:pt x="88" y="411"/>
                    <a:pt x="91" y="410"/>
                    <a:pt x="95" y="407"/>
                  </a:cubicBezTo>
                  <a:close/>
                  <a:moveTo>
                    <a:pt x="392" y="249"/>
                  </a:moveTo>
                  <a:cubicBezTo>
                    <a:pt x="396" y="252"/>
                    <a:pt x="402" y="249"/>
                    <a:pt x="408" y="242"/>
                  </a:cubicBezTo>
                  <a:cubicBezTo>
                    <a:pt x="404" y="239"/>
                    <a:pt x="398" y="242"/>
                    <a:pt x="392" y="249"/>
                  </a:cubicBezTo>
                  <a:close/>
                  <a:moveTo>
                    <a:pt x="498" y="566"/>
                  </a:moveTo>
                  <a:cubicBezTo>
                    <a:pt x="498" y="567"/>
                    <a:pt x="498" y="567"/>
                    <a:pt x="498" y="567"/>
                  </a:cubicBezTo>
                  <a:cubicBezTo>
                    <a:pt x="496" y="568"/>
                    <a:pt x="495" y="568"/>
                    <a:pt x="493" y="569"/>
                  </a:cubicBezTo>
                  <a:cubicBezTo>
                    <a:pt x="495" y="572"/>
                    <a:pt x="497" y="573"/>
                    <a:pt x="501" y="573"/>
                  </a:cubicBezTo>
                  <a:cubicBezTo>
                    <a:pt x="501" y="572"/>
                    <a:pt x="502" y="572"/>
                    <a:pt x="502" y="571"/>
                  </a:cubicBezTo>
                  <a:cubicBezTo>
                    <a:pt x="503" y="570"/>
                    <a:pt x="504" y="568"/>
                    <a:pt x="504" y="567"/>
                  </a:cubicBezTo>
                  <a:cubicBezTo>
                    <a:pt x="502" y="563"/>
                    <a:pt x="500" y="562"/>
                    <a:pt x="495" y="565"/>
                  </a:cubicBezTo>
                  <a:cubicBezTo>
                    <a:pt x="496" y="565"/>
                    <a:pt x="497" y="566"/>
                    <a:pt x="498" y="566"/>
                  </a:cubicBezTo>
                  <a:close/>
                  <a:moveTo>
                    <a:pt x="363" y="14"/>
                  </a:moveTo>
                  <a:cubicBezTo>
                    <a:pt x="363" y="13"/>
                    <a:pt x="363" y="13"/>
                    <a:pt x="363" y="12"/>
                  </a:cubicBezTo>
                  <a:cubicBezTo>
                    <a:pt x="362" y="11"/>
                    <a:pt x="362" y="10"/>
                    <a:pt x="361" y="10"/>
                  </a:cubicBezTo>
                  <a:cubicBezTo>
                    <a:pt x="361" y="9"/>
                    <a:pt x="360" y="8"/>
                    <a:pt x="359" y="7"/>
                  </a:cubicBezTo>
                  <a:cubicBezTo>
                    <a:pt x="358" y="7"/>
                    <a:pt x="357" y="6"/>
                    <a:pt x="356" y="6"/>
                  </a:cubicBezTo>
                  <a:cubicBezTo>
                    <a:pt x="356" y="6"/>
                    <a:pt x="355" y="6"/>
                    <a:pt x="355" y="5"/>
                  </a:cubicBezTo>
                  <a:cubicBezTo>
                    <a:pt x="355" y="6"/>
                    <a:pt x="355" y="7"/>
                    <a:pt x="355" y="7"/>
                  </a:cubicBezTo>
                  <a:cubicBezTo>
                    <a:pt x="357" y="9"/>
                    <a:pt x="359" y="12"/>
                    <a:pt x="362" y="14"/>
                  </a:cubicBezTo>
                  <a:cubicBezTo>
                    <a:pt x="362" y="14"/>
                    <a:pt x="362" y="14"/>
                    <a:pt x="363" y="15"/>
                  </a:cubicBezTo>
                  <a:cubicBezTo>
                    <a:pt x="363" y="14"/>
                    <a:pt x="363" y="14"/>
                    <a:pt x="363" y="14"/>
                  </a:cubicBezTo>
                  <a:close/>
                  <a:moveTo>
                    <a:pt x="142" y="78"/>
                  </a:moveTo>
                  <a:cubicBezTo>
                    <a:pt x="143" y="78"/>
                    <a:pt x="144" y="77"/>
                    <a:pt x="144" y="76"/>
                  </a:cubicBezTo>
                  <a:cubicBezTo>
                    <a:pt x="145" y="75"/>
                    <a:pt x="143" y="74"/>
                    <a:pt x="142" y="74"/>
                  </a:cubicBezTo>
                  <a:cubicBezTo>
                    <a:pt x="142" y="73"/>
                    <a:pt x="140" y="74"/>
                    <a:pt x="140" y="75"/>
                  </a:cubicBezTo>
                  <a:cubicBezTo>
                    <a:pt x="140" y="75"/>
                    <a:pt x="139" y="76"/>
                    <a:pt x="139" y="76"/>
                  </a:cubicBezTo>
                  <a:cubicBezTo>
                    <a:pt x="140" y="77"/>
                    <a:pt x="141" y="78"/>
                    <a:pt x="142" y="78"/>
                  </a:cubicBezTo>
                  <a:close/>
                  <a:moveTo>
                    <a:pt x="348" y="15"/>
                  </a:moveTo>
                  <a:cubicBezTo>
                    <a:pt x="346" y="17"/>
                    <a:pt x="346" y="17"/>
                    <a:pt x="351" y="22"/>
                  </a:cubicBezTo>
                  <a:cubicBezTo>
                    <a:pt x="353" y="19"/>
                    <a:pt x="353" y="19"/>
                    <a:pt x="348" y="15"/>
                  </a:cubicBezTo>
                  <a:close/>
                  <a:moveTo>
                    <a:pt x="127" y="83"/>
                  </a:moveTo>
                  <a:cubicBezTo>
                    <a:pt x="127" y="82"/>
                    <a:pt x="128" y="81"/>
                    <a:pt x="128" y="79"/>
                  </a:cubicBezTo>
                  <a:cubicBezTo>
                    <a:pt x="128" y="78"/>
                    <a:pt x="127" y="77"/>
                    <a:pt x="127" y="76"/>
                  </a:cubicBezTo>
                  <a:cubicBezTo>
                    <a:pt x="126" y="77"/>
                    <a:pt x="126" y="78"/>
                    <a:pt x="125" y="79"/>
                  </a:cubicBezTo>
                  <a:cubicBezTo>
                    <a:pt x="126" y="80"/>
                    <a:pt x="126" y="82"/>
                    <a:pt x="127" y="83"/>
                  </a:cubicBezTo>
                  <a:close/>
                  <a:moveTo>
                    <a:pt x="12" y="384"/>
                  </a:moveTo>
                  <a:cubicBezTo>
                    <a:pt x="12" y="383"/>
                    <a:pt x="13" y="382"/>
                    <a:pt x="13" y="381"/>
                  </a:cubicBezTo>
                  <a:cubicBezTo>
                    <a:pt x="13" y="380"/>
                    <a:pt x="12" y="379"/>
                    <a:pt x="12" y="378"/>
                  </a:cubicBezTo>
                  <a:cubicBezTo>
                    <a:pt x="11" y="378"/>
                    <a:pt x="10" y="379"/>
                    <a:pt x="10" y="381"/>
                  </a:cubicBezTo>
                  <a:cubicBezTo>
                    <a:pt x="10" y="382"/>
                    <a:pt x="11" y="383"/>
                    <a:pt x="12" y="384"/>
                  </a:cubicBezTo>
                  <a:close/>
                  <a:moveTo>
                    <a:pt x="491" y="586"/>
                  </a:moveTo>
                  <a:cubicBezTo>
                    <a:pt x="491" y="586"/>
                    <a:pt x="492" y="587"/>
                    <a:pt x="492" y="587"/>
                  </a:cubicBezTo>
                  <a:cubicBezTo>
                    <a:pt x="493" y="586"/>
                    <a:pt x="494" y="584"/>
                    <a:pt x="495" y="583"/>
                  </a:cubicBezTo>
                  <a:cubicBezTo>
                    <a:pt x="495" y="583"/>
                    <a:pt x="495" y="582"/>
                    <a:pt x="494" y="582"/>
                  </a:cubicBezTo>
                  <a:cubicBezTo>
                    <a:pt x="493" y="583"/>
                    <a:pt x="492" y="585"/>
                    <a:pt x="491" y="586"/>
                  </a:cubicBezTo>
                  <a:close/>
                  <a:moveTo>
                    <a:pt x="378" y="274"/>
                  </a:moveTo>
                  <a:cubicBezTo>
                    <a:pt x="378" y="275"/>
                    <a:pt x="379" y="275"/>
                    <a:pt x="379" y="276"/>
                  </a:cubicBezTo>
                  <a:cubicBezTo>
                    <a:pt x="379" y="275"/>
                    <a:pt x="380" y="274"/>
                    <a:pt x="380" y="273"/>
                  </a:cubicBezTo>
                  <a:cubicBezTo>
                    <a:pt x="380" y="273"/>
                    <a:pt x="380" y="272"/>
                    <a:pt x="379" y="271"/>
                  </a:cubicBezTo>
                  <a:cubicBezTo>
                    <a:pt x="379" y="271"/>
                    <a:pt x="379" y="271"/>
                    <a:pt x="378" y="271"/>
                  </a:cubicBezTo>
                  <a:cubicBezTo>
                    <a:pt x="378" y="272"/>
                    <a:pt x="378" y="273"/>
                    <a:pt x="378" y="274"/>
                  </a:cubicBezTo>
                  <a:close/>
                  <a:moveTo>
                    <a:pt x="145" y="65"/>
                  </a:moveTo>
                  <a:cubicBezTo>
                    <a:pt x="144" y="65"/>
                    <a:pt x="143" y="64"/>
                    <a:pt x="143" y="64"/>
                  </a:cubicBezTo>
                  <a:cubicBezTo>
                    <a:pt x="142" y="65"/>
                    <a:pt x="141" y="66"/>
                    <a:pt x="140" y="67"/>
                  </a:cubicBezTo>
                  <a:cubicBezTo>
                    <a:pt x="140" y="68"/>
                    <a:pt x="141" y="68"/>
                    <a:pt x="141" y="69"/>
                  </a:cubicBezTo>
                  <a:cubicBezTo>
                    <a:pt x="142" y="68"/>
                    <a:pt x="143" y="66"/>
                    <a:pt x="145" y="65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8"/>
            <p:cNvSpPr>
              <a:spLocks noEditPoints="1"/>
            </p:cNvSpPr>
            <p:nvPr/>
          </p:nvSpPr>
          <p:spPr bwMode="auto">
            <a:xfrm>
              <a:off x="8763000" y="3033713"/>
              <a:ext cx="762000" cy="463550"/>
            </a:xfrm>
            <a:custGeom>
              <a:avLst/>
              <a:gdLst>
                <a:gd name="T0" fmla="*/ 174 w 200"/>
                <a:gd name="T1" fmla="*/ 121 h 122"/>
                <a:gd name="T2" fmla="*/ 149 w 200"/>
                <a:gd name="T3" fmla="*/ 119 h 122"/>
                <a:gd name="T4" fmla="*/ 139 w 200"/>
                <a:gd name="T5" fmla="*/ 117 h 122"/>
                <a:gd name="T6" fmla="*/ 116 w 200"/>
                <a:gd name="T7" fmla="*/ 113 h 122"/>
                <a:gd name="T8" fmla="*/ 113 w 200"/>
                <a:gd name="T9" fmla="*/ 101 h 122"/>
                <a:gd name="T10" fmla="*/ 80 w 200"/>
                <a:gd name="T11" fmla="*/ 114 h 122"/>
                <a:gd name="T12" fmla="*/ 69 w 200"/>
                <a:gd name="T13" fmla="*/ 106 h 122"/>
                <a:gd name="T14" fmla="*/ 52 w 200"/>
                <a:gd name="T15" fmla="*/ 109 h 122"/>
                <a:gd name="T16" fmla="*/ 44 w 200"/>
                <a:gd name="T17" fmla="*/ 116 h 122"/>
                <a:gd name="T18" fmla="*/ 29 w 200"/>
                <a:gd name="T19" fmla="*/ 119 h 122"/>
                <a:gd name="T20" fmla="*/ 24 w 200"/>
                <a:gd name="T21" fmla="*/ 104 h 122"/>
                <a:gd name="T22" fmla="*/ 10 w 200"/>
                <a:gd name="T23" fmla="*/ 102 h 122"/>
                <a:gd name="T24" fmla="*/ 4 w 200"/>
                <a:gd name="T25" fmla="*/ 86 h 122"/>
                <a:gd name="T26" fmla="*/ 13 w 200"/>
                <a:gd name="T27" fmla="*/ 73 h 122"/>
                <a:gd name="T28" fmla="*/ 0 w 200"/>
                <a:gd name="T29" fmla="*/ 52 h 122"/>
                <a:gd name="T30" fmla="*/ 0 w 200"/>
                <a:gd name="T31" fmla="*/ 44 h 122"/>
                <a:gd name="T32" fmla="*/ 5 w 200"/>
                <a:gd name="T33" fmla="*/ 39 h 122"/>
                <a:gd name="T34" fmla="*/ 11 w 200"/>
                <a:gd name="T35" fmla="*/ 36 h 122"/>
                <a:gd name="T36" fmla="*/ 23 w 200"/>
                <a:gd name="T37" fmla="*/ 29 h 122"/>
                <a:gd name="T38" fmla="*/ 40 w 200"/>
                <a:gd name="T39" fmla="*/ 20 h 122"/>
                <a:gd name="T40" fmla="*/ 48 w 200"/>
                <a:gd name="T41" fmla="*/ 20 h 122"/>
                <a:gd name="T42" fmla="*/ 66 w 200"/>
                <a:gd name="T43" fmla="*/ 12 h 122"/>
                <a:gd name="T44" fmla="*/ 74 w 200"/>
                <a:gd name="T45" fmla="*/ 10 h 122"/>
                <a:gd name="T46" fmla="*/ 98 w 200"/>
                <a:gd name="T47" fmla="*/ 3 h 122"/>
                <a:gd name="T48" fmla="*/ 118 w 200"/>
                <a:gd name="T49" fmla="*/ 2 h 122"/>
                <a:gd name="T50" fmla="*/ 140 w 200"/>
                <a:gd name="T51" fmla="*/ 7 h 122"/>
                <a:gd name="T52" fmla="*/ 177 w 200"/>
                <a:gd name="T53" fmla="*/ 26 h 122"/>
                <a:gd name="T54" fmla="*/ 190 w 200"/>
                <a:gd name="T55" fmla="*/ 45 h 122"/>
                <a:gd name="T56" fmla="*/ 199 w 200"/>
                <a:gd name="T57" fmla="*/ 59 h 122"/>
                <a:gd name="T58" fmla="*/ 196 w 200"/>
                <a:gd name="T59" fmla="*/ 63 h 122"/>
                <a:gd name="T60" fmla="*/ 181 w 200"/>
                <a:gd name="T61" fmla="*/ 58 h 122"/>
                <a:gd name="T62" fmla="*/ 164 w 200"/>
                <a:gd name="T63" fmla="*/ 47 h 122"/>
                <a:gd name="T64" fmla="*/ 145 w 200"/>
                <a:gd name="T65" fmla="*/ 41 h 122"/>
                <a:gd name="T66" fmla="*/ 132 w 200"/>
                <a:gd name="T67" fmla="*/ 41 h 122"/>
                <a:gd name="T68" fmla="*/ 111 w 200"/>
                <a:gd name="T69" fmla="*/ 43 h 122"/>
                <a:gd name="T70" fmla="*/ 105 w 200"/>
                <a:gd name="T71" fmla="*/ 55 h 122"/>
                <a:gd name="T72" fmla="*/ 131 w 200"/>
                <a:gd name="T73" fmla="*/ 72 h 122"/>
                <a:gd name="T74" fmla="*/ 137 w 200"/>
                <a:gd name="T75" fmla="*/ 80 h 122"/>
                <a:gd name="T76" fmla="*/ 146 w 200"/>
                <a:gd name="T77" fmla="*/ 85 h 122"/>
                <a:gd name="T78" fmla="*/ 156 w 200"/>
                <a:gd name="T79" fmla="*/ 80 h 122"/>
                <a:gd name="T80" fmla="*/ 156 w 200"/>
                <a:gd name="T81" fmla="*/ 84 h 122"/>
                <a:gd name="T82" fmla="*/ 158 w 200"/>
                <a:gd name="T83" fmla="*/ 87 h 122"/>
                <a:gd name="T84" fmla="*/ 159 w 200"/>
                <a:gd name="T85" fmla="*/ 91 h 122"/>
                <a:gd name="T86" fmla="*/ 172 w 200"/>
                <a:gd name="T87" fmla="*/ 98 h 122"/>
                <a:gd name="T88" fmla="*/ 165 w 200"/>
                <a:gd name="T89" fmla="*/ 104 h 122"/>
                <a:gd name="T90" fmla="*/ 177 w 200"/>
                <a:gd name="T91" fmla="*/ 105 h 122"/>
                <a:gd name="T92" fmla="*/ 75 w 200"/>
                <a:gd name="T93" fmla="*/ 81 h 122"/>
                <a:gd name="T94" fmla="*/ 99 w 200"/>
                <a:gd name="T95" fmla="*/ 78 h 122"/>
                <a:gd name="T96" fmla="*/ 117 w 200"/>
                <a:gd name="T97" fmla="*/ 85 h 122"/>
                <a:gd name="T98" fmla="*/ 119 w 200"/>
                <a:gd name="T99" fmla="*/ 76 h 122"/>
                <a:gd name="T100" fmla="*/ 101 w 200"/>
                <a:gd name="T101" fmla="*/ 67 h 122"/>
                <a:gd name="T102" fmla="*/ 78 w 200"/>
                <a:gd name="T103" fmla="*/ 71 h 122"/>
                <a:gd name="T104" fmla="*/ 64 w 200"/>
                <a:gd name="T105" fmla="*/ 81 h 122"/>
                <a:gd name="T106" fmla="*/ 69 w 200"/>
                <a:gd name="T107" fmla="*/ 80 h 122"/>
                <a:gd name="T108" fmla="*/ 57 w 200"/>
                <a:gd name="T109" fmla="*/ 94 h 122"/>
                <a:gd name="T110" fmla="*/ 57 w 200"/>
                <a:gd name="T111" fmla="*/ 94 h 122"/>
                <a:gd name="T112" fmla="*/ 45 w 200"/>
                <a:gd name="T113" fmla="*/ 10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0" h="122">
                  <a:moveTo>
                    <a:pt x="180" y="113"/>
                  </a:moveTo>
                  <a:cubicBezTo>
                    <a:pt x="177" y="114"/>
                    <a:pt x="177" y="115"/>
                    <a:pt x="177" y="118"/>
                  </a:cubicBezTo>
                  <a:cubicBezTo>
                    <a:pt x="177" y="120"/>
                    <a:pt x="176" y="121"/>
                    <a:pt x="174" y="121"/>
                  </a:cubicBezTo>
                  <a:cubicBezTo>
                    <a:pt x="168" y="121"/>
                    <a:pt x="162" y="121"/>
                    <a:pt x="157" y="121"/>
                  </a:cubicBezTo>
                  <a:cubicBezTo>
                    <a:pt x="156" y="121"/>
                    <a:pt x="154" y="121"/>
                    <a:pt x="154" y="120"/>
                  </a:cubicBezTo>
                  <a:cubicBezTo>
                    <a:pt x="153" y="118"/>
                    <a:pt x="151" y="118"/>
                    <a:pt x="149" y="119"/>
                  </a:cubicBezTo>
                  <a:cubicBezTo>
                    <a:pt x="146" y="119"/>
                    <a:pt x="144" y="118"/>
                    <a:pt x="143" y="116"/>
                  </a:cubicBezTo>
                  <a:cubicBezTo>
                    <a:pt x="142" y="115"/>
                    <a:pt x="141" y="115"/>
                    <a:pt x="140" y="113"/>
                  </a:cubicBezTo>
                  <a:cubicBezTo>
                    <a:pt x="140" y="115"/>
                    <a:pt x="139" y="116"/>
                    <a:pt x="139" y="117"/>
                  </a:cubicBezTo>
                  <a:cubicBezTo>
                    <a:pt x="135" y="113"/>
                    <a:pt x="128" y="113"/>
                    <a:pt x="125" y="115"/>
                  </a:cubicBezTo>
                  <a:cubicBezTo>
                    <a:pt x="122" y="115"/>
                    <a:pt x="120" y="114"/>
                    <a:pt x="118" y="114"/>
                  </a:cubicBezTo>
                  <a:cubicBezTo>
                    <a:pt x="117" y="114"/>
                    <a:pt x="117" y="113"/>
                    <a:pt x="116" y="113"/>
                  </a:cubicBezTo>
                  <a:cubicBezTo>
                    <a:pt x="116" y="112"/>
                    <a:pt x="117" y="112"/>
                    <a:pt x="117" y="111"/>
                  </a:cubicBezTo>
                  <a:cubicBezTo>
                    <a:pt x="117" y="110"/>
                    <a:pt x="118" y="108"/>
                    <a:pt x="118" y="107"/>
                  </a:cubicBezTo>
                  <a:cubicBezTo>
                    <a:pt x="116" y="105"/>
                    <a:pt x="115" y="103"/>
                    <a:pt x="113" y="101"/>
                  </a:cubicBezTo>
                  <a:cubicBezTo>
                    <a:pt x="111" y="104"/>
                    <a:pt x="110" y="106"/>
                    <a:pt x="109" y="108"/>
                  </a:cubicBezTo>
                  <a:cubicBezTo>
                    <a:pt x="107" y="112"/>
                    <a:pt x="103" y="116"/>
                    <a:pt x="99" y="116"/>
                  </a:cubicBezTo>
                  <a:cubicBezTo>
                    <a:pt x="92" y="116"/>
                    <a:pt x="86" y="117"/>
                    <a:pt x="80" y="114"/>
                  </a:cubicBezTo>
                  <a:cubicBezTo>
                    <a:pt x="78" y="113"/>
                    <a:pt x="73" y="108"/>
                    <a:pt x="73" y="106"/>
                  </a:cubicBezTo>
                  <a:cubicBezTo>
                    <a:pt x="73" y="104"/>
                    <a:pt x="74" y="102"/>
                    <a:pt x="71" y="102"/>
                  </a:cubicBezTo>
                  <a:cubicBezTo>
                    <a:pt x="68" y="102"/>
                    <a:pt x="69" y="104"/>
                    <a:pt x="69" y="106"/>
                  </a:cubicBezTo>
                  <a:cubicBezTo>
                    <a:pt x="69" y="107"/>
                    <a:pt x="69" y="109"/>
                    <a:pt x="67" y="109"/>
                  </a:cubicBezTo>
                  <a:cubicBezTo>
                    <a:pt x="64" y="109"/>
                    <a:pt x="60" y="110"/>
                    <a:pt x="59" y="108"/>
                  </a:cubicBezTo>
                  <a:cubicBezTo>
                    <a:pt x="56" y="108"/>
                    <a:pt x="54" y="109"/>
                    <a:pt x="52" y="109"/>
                  </a:cubicBezTo>
                  <a:cubicBezTo>
                    <a:pt x="51" y="109"/>
                    <a:pt x="50" y="109"/>
                    <a:pt x="49" y="109"/>
                  </a:cubicBezTo>
                  <a:cubicBezTo>
                    <a:pt x="46" y="109"/>
                    <a:pt x="45" y="110"/>
                    <a:pt x="45" y="113"/>
                  </a:cubicBezTo>
                  <a:cubicBezTo>
                    <a:pt x="45" y="114"/>
                    <a:pt x="44" y="116"/>
                    <a:pt x="44" y="116"/>
                  </a:cubicBezTo>
                  <a:cubicBezTo>
                    <a:pt x="41" y="116"/>
                    <a:pt x="38" y="120"/>
                    <a:pt x="35" y="119"/>
                  </a:cubicBezTo>
                  <a:cubicBezTo>
                    <a:pt x="35" y="118"/>
                    <a:pt x="34" y="120"/>
                    <a:pt x="33" y="120"/>
                  </a:cubicBezTo>
                  <a:cubicBezTo>
                    <a:pt x="32" y="122"/>
                    <a:pt x="29" y="121"/>
                    <a:pt x="29" y="119"/>
                  </a:cubicBezTo>
                  <a:cubicBezTo>
                    <a:pt x="28" y="116"/>
                    <a:pt x="25" y="114"/>
                    <a:pt x="26" y="111"/>
                  </a:cubicBezTo>
                  <a:cubicBezTo>
                    <a:pt x="26" y="110"/>
                    <a:pt x="26" y="110"/>
                    <a:pt x="26" y="110"/>
                  </a:cubicBezTo>
                  <a:cubicBezTo>
                    <a:pt x="23" y="108"/>
                    <a:pt x="24" y="106"/>
                    <a:pt x="24" y="104"/>
                  </a:cubicBezTo>
                  <a:cubicBezTo>
                    <a:pt x="24" y="101"/>
                    <a:pt x="20" y="96"/>
                    <a:pt x="18" y="95"/>
                  </a:cubicBezTo>
                  <a:cubicBezTo>
                    <a:pt x="17" y="95"/>
                    <a:pt x="16" y="95"/>
                    <a:pt x="16" y="95"/>
                  </a:cubicBezTo>
                  <a:cubicBezTo>
                    <a:pt x="14" y="97"/>
                    <a:pt x="12" y="100"/>
                    <a:pt x="10" y="102"/>
                  </a:cubicBezTo>
                  <a:cubicBezTo>
                    <a:pt x="9" y="104"/>
                    <a:pt x="7" y="105"/>
                    <a:pt x="6" y="104"/>
                  </a:cubicBezTo>
                  <a:cubicBezTo>
                    <a:pt x="5" y="103"/>
                    <a:pt x="3" y="101"/>
                    <a:pt x="3" y="100"/>
                  </a:cubicBezTo>
                  <a:cubicBezTo>
                    <a:pt x="3" y="95"/>
                    <a:pt x="3" y="90"/>
                    <a:pt x="4" y="86"/>
                  </a:cubicBezTo>
                  <a:cubicBezTo>
                    <a:pt x="4" y="85"/>
                    <a:pt x="5" y="84"/>
                    <a:pt x="6" y="83"/>
                  </a:cubicBezTo>
                  <a:cubicBezTo>
                    <a:pt x="7" y="82"/>
                    <a:pt x="7" y="82"/>
                    <a:pt x="7" y="81"/>
                  </a:cubicBezTo>
                  <a:cubicBezTo>
                    <a:pt x="10" y="79"/>
                    <a:pt x="9" y="74"/>
                    <a:pt x="13" y="73"/>
                  </a:cubicBezTo>
                  <a:cubicBezTo>
                    <a:pt x="14" y="73"/>
                    <a:pt x="14" y="73"/>
                    <a:pt x="14" y="72"/>
                  </a:cubicBezTo>
                  <a:cubicBezTo>
                    <a:pt x="15" y="70"/>
                    <a:pt x="15" y="67"/>
                    <a:pt x="16" y="65"/>
                  </a:cubicBezTo>
                  <a:cubicBezTo>
                    <a:pt x="9" y="63"/>
                    <a:pt x="6" y="56"/>
                    <a:pt x="0" y="52"/>
                  </a:cubicBezTo>
                  <a:cubicBezTo>
                    <a:pt x="1" y="50"/>
                    <a:pt x="2" y="50"/>
                    <a:pt x="3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" y="47"/>
                    <a:pt x="1" y="45"/>
                    <a:pt x="0" y="44"/>
                  </a:cubicBezTo>
                  <a:cubicBezTo>
                    <a:pt x="0" y="42"/>
                    <a:pt x="0" y="41"/>
                    <a:pt x="0" y="39"/>
                  </a:cubicBezTo>
                  <a:cubicBezTo>
                    <a:pt x="0" y="38"/>
                    <a:pt x="0" y="36"/>
                    <a:pt x="3" y="36"/>
                  </a:cubicBezTo>
                  <a:cubicBezTo>
                    <a:pt x="5" y="36"/>
                    <a:pt x="5" y="37"/>
                    <a:pt x="5" y="39"/>
                  </a:cubicBezTo>
                  <a:cubicBezTo>
                    <a:pt x="5" y="39"/>
                    <a:pt x="6" y="40"/>
                    <a:pt x="6" y="40"/>
                  </a:cubicBezTo>
                  <a:cubicBezTo>
                    <a:pt x="7" y="40"/>
                    <a:pt x="8" y="39"/>
                    <a:pt x="8" y="39"/>
                  </a:cubicBezTo>
                  <a:cubicBezTo>
                    <a:pt x="7" y="36"/>
                    <a:pt x="9" y="36"/>
                    <a:pt x="11" y="36"/>
                  </a:cubicBezTo>
                  <a:cubicBezTo>
                    <a:pt x="14" y="36"/>
                    <a:pt x="16" y="34"/>
                    <a:pt x="17" y="32"/>
                  </a:cubicBezTo>
                  <a:cubicBezTo>
                    <a:pt x="18" y="30"/>
                    <a:pt x="19" y="28"/>
                    <a:pt x="20" y="25"/>
                  </a:cubicBezTo>
                  <a:cubicBezTo>
                    <a:pt x="22" y="27"/>
                    <a:pt x="22" y="28"/>
                    <a:pt x="23" y="29"/>
                  </a:cubicBezTo>
                  <a:cubicBezTo>
                    <a:pt x="25" y="27"/>
                    <a:pt x="26" y="26"/>
                    <a:pt x="27" y="24"/>
                  </a:cubicBezTo>
                  <a:cubicBezTo>
                    <a:pt x="28" y="25"/>
                    <a:pt x="29" y="26"/>
                    <a:pt x="29" y="26"/>
                  </a:cubicBezTo>
                  <a:cubicBezTo>
                    <a:pt x="33" y="24"/>
                    <a:pt x="37" y="21"/>
                    <a:pt x="40" y="20"/>
                  </a:cubicBezTo>
                  <a:cubicBezTo>
                    <a:pt x="42" y="19"/>
                    <a:pt x="44" y="19"/>
                    <a:pt x="47" y="18"/>
                  </a:cubicBezTo>
                  <a:cubicBezTo>
                    <a:pt x="47" y="18"/>
                    <a:pt x="47" y="17"/>
                    <a:pt x="47" y="17"/>
                  </a:cubicBezTo>
                  <a:cubicBezTo>
                    <a:pt x="47" y="18"/>
                    <a:pt x="48" y="19"/>
                    <a:pt x="48" y="20"/>
                  </a:cubicBezTo>
                  <a:cubicBezTo>
                    <a:pt x="50" y="18"/>
                    <a:pt x="52" y="16"/>
                    <a:pt x="54" y="15"/>
                  </a:cubicBezTo>
                  <a:cubicBezTo>
                    <a:pt x="56" y="13"/>
                    <a:pt x="59" y="12"/>
                    <a:pt x="62" y="11"/>
                  </a:cubicBezTo>
                  <a:cubicBezTo>
                    <a:pt x="64" y="9"/>
                    <a:pt x="66" y="10"/>
                    <a:pt x="66" y="12"/>
                  </a:cubicBezTo>
                  <a:cubicBezTo>
                    <a:pt x="66" y="13"/>
                    <a:pt x="67" y="14"/>
                    <a:pt x="67" y="15"/>
                  </a:cubicBezTo>
                  <a:cubicBezTo>
                    <a:pt x="68" y="14"/>
                    <a:pt x="69" y="13"/>
                    <a:pt x="69" y="13"/>
                  </a:cubicBezTo>
                  <a:cubicBezTo>
                    <a:pt x="71" y="12"/>
                    <a:pt x="72" y="10"/>
                    <a:pt x="74" y="10"/>
                  </a:cubicBezTo>
                  <a:cubicBezTo>
                    <a:pt x="78" y="10"/>
                    <a:pt x="82" y="6"/>
                    <a:pt x="86" y="8"/>
                  </a:cubicBezTo>
                  <a:cubicBezTo>
                    <a:pt x="87" y="8"/>
                    <a:pt x="87" y="7"/>
                    <a:pt x="87" y="7"/>
                  </a:cubicBezTo>
                  <a:cubicBezTo>
                    <a:pt x="91" y="5"/>
                    <a:pt x="94" y="2"/>
                    <a:pt x="98" y="3"/>
                  </a:cubicBezTo>
                  <a:cubicBezTo>
                    <a:pt x="101" y="3"/>
                    <a:pt x="103" y="3"/>
                    <a:pt x="106" y="3"/>
                  </a:cubicBezTo>
                  <a:cubicBezTo>
                    <a:pt x="107" y="3"/>
                    <a:pt x="107" y="3"/>
                    <a:pt x="108" y="3"/>
                  </a:cubicBezTo>
                  <a:cubicBezTo>
                    <a:pt x="113" y="6"/>
                    <a:pt x="114" y="6"/>
                    <a:pt x="118" y="2"/>
                  </a:cubicBezTo>
                  <a:cubicBezTo>
                    <a:pt x="120" y="0"/>
                    <a:pt x="126" y="0"/>
                    <a:pt x="128" y="2"/>
                  </a:cubicBezTo>
                  <a:cubicBezTo>
                    <a:pt x="130" y="5"/>
                    <a:pt x="132" y="6"/>
                    <a:pt x="135" y="6"/>
                  </a:cubicBezTo>
                  <a:cubicBezTo>
                    <a:pt x="137" y="5"/>
                    <a:pt x="139" y="6"/>
                    <a:pt x="140" y="7"/>
                  </a:cubicBezTo>
                  <a:cubicBezTo>
                    <a:pt x="144" y="10"/>
                    <a:pt x="147" y="13"/>
                    <a:pt x="153" y="12"/>
                  </a:cubicBezTo>
                  <a:cubicBezTo>
                    <a:pt x="159" y="11"/>
                    <a:pt x="164" y="14"/>
                    <a:pt x="168" y="19"/>
                  </a:cubicBezTo>
                  <a:cubicBezTo>
                    <a:pt x="171" y="22"/>
                    <a:pt x="175" y="23"/>
                    <a:pt x="177" y="26"/>
                  </a:cubicBezTo>
                  <a:cubicBezTo>
                    <a:pt x="180" y="29"/>
                    <a:pt x="182" y="32"/>
                    <a:pt x="185" y="35"/>
                  </a:cubicBezTo>
                  <a:cubicBezTo>
                    <a:pt x="186" y="37"/>
                    <a:pt x="187" y="38"/>
                    <a:pt x="187" y="40"/>
                  </a:cubicBezTo>
                  <a:cubicBezTo>
                    <a:pt x="186" y="43"/>
                    <a:pt x="188" y="44"/>
                    <a:pt x="190" y="45"/>
                  </a:cubicBezTo>
                  <a:cubicBezTo>
                    <a:pt x="192" y="46"/>
                    <a:pt x="194" y="46"/>
                    <a:pt x="194" y="48"/>
                  </a:cubicBezTo>
                  <a:cubicBezTo>
                    <a:pt x="194" y="50"/>
                    <a:pt x="196" y="51"/>
                    <a:pt x="196" y="53"/>
                  </a:cubicBezTo>
                  <a:cubicBezTo>
                    <a:pt x="196" y="55"/>
                    <a:pt x="197" y="57"/>
                    <a:pt x="199" y="59"/>
                  </a:cubicBezTo>
                  <a:cubicBezTo>
                    <a:pt x="199" y="60"/>
                    <a:pt x="200" y="60"/>
                    <a:pt x="200" y="61"/>
                  </a:cubicBezTo>
                  <a:cubicBezTo>
                    <a:pt x="200" y="61"/>
                    <a:pt x="199" y="62"/>
                    <a:pt x="198" y="62"/>
                  </a:cubicBezTo>
                  <a:cubicBezTo>
                    <a:pt x="197" y="62"/>
                    <a:pt x="196" y="63"/>
                    <a:pt x="196" y="63"/>
                  </a:cubicBezTo>
                  <a:cubicBezTo>
                    <a:pt x="194" y="65"/>
                    <a:pt x="193" y="65"/>
                    <a:pt x="191" y="63"/>
                  </a:cubicBezTo>
                  <a:cubicBezTo>
                    <a:pt x="188" y="60"/>
                    <a:pt x="186" y="58"/>
                    <a:pt x="183" y="55"/>
                  </a:cubicBezTo>
                  <a:cubicBezTo>
                    <a:pt x="182" y="56"/>
                    <a:pt x="182" y="57"/>
                    <a:pt x="181" y="58"/>
                  </a:cubicBezTo>
                  <a:cubicBezTo>
                    <a:pt x="180" y="57"/>
                    <a:pt x="180" y="57"/>
                    <a:pt x="179" y="56"/>
                  </a:cubicBezTo>
                  <a:cubicBezTo>
                    <a:pt x="177" y="54"/>
                    <a:pt x="175" y="49"/>
                    <a:pt x="169" y="50"/>
                  </a:cubicBezTo>
                  <a:cubicBezTo>
                    <a:pt x="168" y="50"/>
                    <a:pt x="165" y="48"/>
                    <a:pt x="164" y="47"/>
                  </a:cubicBezTo>
                  <a:cubicBezTo>
                    <a:pt x="163" y="47"/>
                    <a:pt x="163" y="47"/>
                    <a:pt x="163" y="46"/>
                  </a:cubicBezTo>
                  <a:cubicBezTo>
                    <a:pt x="163" y="43"/>
                    <a:pt x="161" y="43"/>
                    <a:pt x="159" y="43"/>
                  </a:cubicBezTo>
                  <a:cubicBezTo>
                    <a:pt x="154" y="43"/>
                    <a:pt x="149" y="45"/>
                    <a:pt x="145" y="41"/>
                  </a:cubicBezTo>
                  <a:cubicBezTo>
                    <a:pt x="145" y="41"/>
                    <a:pt x="144" y="41"/>
                    <a:pt x="144" y="41"/>
                  </a:cubicBezTo>
                  <a:cubicBezTo>
                    <a:pt x="142" y="40"/>
                    <a:pt x="140" y="40"/>
                    <a:pt x="138" y="39"/>
                  </a:cubicBezTo>
                  <a:cubicBezTo>
                    <a:pt x="136" y="40"/>
                    <a:pt x="134" y="40"/>
                    <a:pt x="132" y="41"/>
                  </a:cubicBezTo>
                  <a:cubicBezTo>
                    <a:pt x="130" y="41"/>
                    <a:pt x="127" y="40"/>
                    <a:pt x="126" y="42"/>
                  </a:cubicBezTo>
                  <a:cubicBezTo>
                    <a:pt x="124" y="43"/>
                    <a:pt x="123" y="43"/>
                    <a:pt x="121" y="43"/>
                  </a:cubicBezTo>
                  <a:cubicBezTo>
                    <a:pt x="117" y="43"/>
                    <a:pt x="114" y="43"/>
                    <a:pt x="111" y="43"/>
                  </a:cubicBezTo>
                  <a:cubicBezTo>
                    <a:pt x="108" y="44"/>
                    <a:pt x="105" y="45"/>
                    <a:pt x="102" y="46"/>
                  </a:cubicBezTo>
                  <a:cubicBezTo>
                    <a:pt x="102" y="46"/>
                    <a:pt x="102" y="46"/>
                    <a:pt x="102" y="47"/>
                  </a:cubicBezTo>
                  <a:cubicBezTo>
                    <a:pt x="101" y="49"/>
                    <a:pt x="103" y="54"/>
                    <a:pt x="105" y="55"/>
                  </a:cubicBezTo>
                  <a:cubicBezTo>
                    <a:pt x="111" y="56"/>
                    <a:pt x="113" y="62"/>
                    <a:pt x="118" y="64"/>
                  </a:cubicBezTo>
                  <a:cubicBezTo>
                    <a:pt x="121" y="65"/>
                    <a:pt x="122" y="69"/>
                    <a:pt x="127" y="69"/>
                  </a:cubicBezTo>
                  <a:cubicBezTo>
                    <a:pt x="128" y="69"/>
                    <a:pt x="130" y="71"/>
                    <a:pt x="131" y="72"/>
                  </a:cubicBezTo>
                  <a:cubicBezTo>
                    <a:pt x="132" y="72"/>
                    <a:pt x="132" y="72"/>
                    <a:pt x="132" y="73"/>
                  </a:cubicBezTo>
                  <a:cubicBezTo>
                    <a:pt x="133" y="75"/>
                    <a:pt x="134" y="76"/>
                    <a:pt x="136" y="78"/>
                  </a:cubicBezTo>
                  <a:cubicBezTo>
                    <a:pt x="136" y="79"/>
                    <a:pt x="137" y="79"/>
                    <a:pt x="137" y="80"/>
                  </a:cubicBezTo>
                  <a:cubicBezTo>
                    <a:pt x="137" y="82"/>
                    <a:pt x="138" y="83"/>
                    <a:pt x="140" y="83"/>
                  </a:cubicBezTo>
                  <a:cubicBezTo>
                    <a:pt x="141" y="83"/>
                    <a:pt x="143" y="85"/>
                    <a:pt x="144" y="86"/>
                  </a:cubicBezTo>
                  <a:cubicBezTo>
                    <a:pt x="145" y="86"/>
                    <a:pt x="145" y="85"/>
                    <a:pt x="146" y="85"/>
                  </a:cubicBezTo>
                  <a:cubicBezTo>
                    <a:pt x="148" y="83"/>
                    <a:pt x="151" y="81"/>
                    <a:pt x="154" y="79"/>
                  </a:cubicBezTo>
                  <a:cubicBezTo>
                    <a:pt x="154" y="79"/>
                    <a:pt x="155" y="78"/>
                    <a:pt x="155" y="79"/>
                  </a:cubicBezTo>
                  <a:cubicBezTo>
                    <a:pt x="155" y="79"/>
                    <a:pt x="156" y="80"/>
                    <a:pt x="156" y="80"/>
                  </a:cubicBezTo>
                  <a:cubicBezTo>
                    <a:pt x="156" y="81"/>
                    <a:pt x="155" y="82"/>
                    <a:pt x="155" y="83"/>
                  </a:cubicBezTo>
                  <a:cubicBezTo>
                    <a:pt x="154" y="84"/>
                    <a:pt x="154" y="84"/>
                    <a:pt x="154" y="85"/>
                  </a:cubicBezTo>
                  <a:cubicBezTo>
                    <a:pt x="155" y="85"/>
                    <a:pt x="155" y="85"/>
                    <a:pt x="156" y="84"/>
                  </a:cubicBezTo>
                  <a:cubicBezTo>
                    <a:pt x="157" y="82"/>
                    <a:pt x="159" y="83"/>
                    <a:pt x="161" y="84"/>
                  </a:cubicBezTo>
                  <a:cubicBezTo>
                    <a:pt x="160" y="85"/>
                    <a:pt x="160" y="85"/>
                    <a:pt x="159" y="86"/>
                  </a:cubicBezTo>
                  <a:cubicBezTo>
                    <a:pt x="159" y="86"/>
                    <a:pt x="159" y="86"/>
                    <a:pt x="158" y="87"/>
                  </a:cubicBezTo>
                  <a:cubicBezTo>
                    <a:pt x="159" y="87"/>
                    <a:pt x="159" y="88"/>
                    <a:pt x="160" y="88"/>
                  </a:cubicBezTo>
                  <a:cubicBezTo>
                    <a:pt x="160" y="88"/>
                    <a:pt x="160" y="89"/>
                    <a:pt x="161" y="89"/>
                  </a:cubicBezTo>
                  <a:cubicBezTo>
                    <a:pt x="160" y="90"/>
                    <a:pt x="159" y="90"/>
                    <a:pt x="159" y="91"/>
                  </a:cubicBezTo>
                  <a:cubicBezTo>
                    <a:pt x="157" y="93"/>
                    <a:pt x="158" y="95"/>
                    <a:pt x="161" y="95"/>
                  </a:cubicBezTo>
                  <a:cubicBezTo>
                    <a:pt x="164" y="95"/>
                    <a:pt x="167" y="94"/>
                    <a:pt x="169" y="97"/>
                  </a:cubicBezTo>
                  <a:cubicBezTo>
                    <a:pt x="170" y="98"/>
                    <a:pt x="171" y="98"/>
                    <a:pt x="172" y="98"/>
                  </a:cubicBezTo>
                  <a:cubicBezTo>
                    <a:pt x="171" y="100"/>
                    <a:pt x="169" y="101"/>
                    <a:pt x="168" y="102"/>
                  </a:cubicBezTo>
                  <a:cubicBezTo>
                    <a:pt x="168" y="102"/>
                    <a:pt x="167" y="102"/>
                    <a:pt x="167" y="102"/>
                  </a:cubicBezTo>
                  <a:cubicBezTo>
                    <a:pt x="166" y="103"/>
                    <a:pt x="165" y="104"/>
                    <a:pt x="165" y="104"/>
                  </a:cubicBezTo>
                  <a:cubicBezTo>
                    <a:pt x="165" y="105"/>
                    <a:pt x="166" y="107"/>
                    <a:pt x="167" y="107"/>
                  </a:cubicBezTo>
                  <a:cubicBezTo>
                    <a:pt x="169" y="106"/>
                    <a:pt x="171" y="106"/>
                    <a:pt x="173" y="105"/>
                  </a:cubicBezTo>
                  <a:cubicBezTo>
                    <a:pt x="174" y="105"/>
                    <a:pt x="176" y="105"/>
                    <a:pt x="177" y="105"/>
                  </a:cubicBezTo>
                  <a:cubicBezTo>
                    <a:pt x="178" y="108"/>
                    <a:pt x="179" y="111"/>
                    <a:pt x="180" y="114"/>
                  </a:cubicBezTo>
                  <a:lnTo>
                    <a:pt x="180" y="113"/>
                  </a:lnTo>
                  <a:close/>
                  <a:moveTo>
                    <a:pt x="75" y="81"/>
                  </a:moveTo>
                  <a:cubicBezTo>
                    <a:pt x="76" y="81"/>
                    <a:pt x="77" y="81"/>
                    <a:pt x="77" y="80"/>
                  </a:cubicBezTo>
                  <a:cubicBezTo>
                    <a:pt x="79" y="77"/>
                    <a:pt x="82" y="78"/>
                    <a:pt x="85" y="78"/>
                  </a:cubicBezTo>
                  <a:cubicBezTo>
                    <a:pt x="89" y="78"/>
                    <a:pt x="94" y="78"/>
                    <a:pt x="99" y="78"/>
                  </a:cubicBezTo>
                  <a:cubicBezTo>
                    <a:pt x="101" y="78"/>
                    <a:pt x="103" y="78"/>
                    <a:pt x="105" y="80"/>
                  </a:cubicBezTo>
                  <a:cubicBezTo>
                    <a:pt x="105" y="81"/>
                    <a:pt x="105" y="81"/>
                    <a:pt x="106" y="81"/>
                  </a:cubicBezTo>
                  <a:cubicBezTo>
                    <a:pt x="110" y="80"/>
                    <a:pt x="113" y="83"/>
                    <a:pt x="117" y="85"/>
                  </a:cubicBezTo>
                  <a:cubicBezTo>
                    <a:pt x="118" y="86"/>
                    <a:pt x="121" y="86"/>
                    <a:pt x="122" y="85"/>
                  </a:cubicBezTo>
                  <a:cubicBezTo>
                    <a:pt x="124" y="83"/>
                    <a:pt x="123" y="82"/>
                    <a:pt x="121" y="80"/>
                  </a:cubicBezTo>
                  <a:cubicBezTo>
                    <a:pt x="120" y="79"/>
                    <a:pt x="120" y="77"/>
                    <a:pt x="119" y="76"/>
                  </a:cubicBezTo>
                  <a:cubicBezTo>
                    <a:pt x="116" y="74"/>
                    <a:pt x="113" y="71"/>
                    <a:pt x="110" y="69"/>
                  </a:cubicBezTo>
                  <a:cubicBezTo>
                    <a:pt x="110" y="69"/>
                    <a:pt x="109" y="69"/>
                    <a:pt x="108" y="69"/>
                  </a:cubicBezTo>
                  <a:cubicBezTo>
                    <a:pt x="105" y="69"/>
                    <a:pt x="103" y="70"/>
                    <a:pt x="101" y="67"/>
                  </a:cubicBezTo>
                  <a:cubicBezTo>
                    <a:pt x="101" y="67"/>
                    <a:pt x="99" y="67"/>
                    <a:pt x="99" y="67"/>
                  </a:cubicBezTo>
                  <a:cubicBezTo>
                    <a:pt x="96" y="67"/>
                    <a:pt x="93" y="67"/>
                    <a:pt x="90" y="67"/>
                  </a:cubicBezTo>
                  <a:cubicBezTo>
                    <a:pt x="85" y="66"/>
                    <a:pt x="82" y="69"/>
                    <a:pt x="78" y="71"/>
                  </a:cubicBezTo>
                  <a:cubicBezTo>
                    <a:pt x="75" y="72"/>
                    <a:pt x="72" y="74"/>
                    <a:pt x="70" y="76"/>
                  </a:cubicBezTo>
                  <a:cubicBezTo>
                    <a:pt x="70" y="77"/>
                    <a:pt x="69" y="78"/>
                    <a:pt x="69" y="79"/>
                  </a:cubicBezTo>
                  <a:cubicBezTo>
                    <a:pt x="67" y="80"/>
                    <a:pt x="66" y="80"/>
                    <a:pt x="64" y="81"/>
                  </a:cubicBezTo>
                  <a:cubicBezTo>
                    <a:pt x="64" y="82"/>
                    <a:pt x="64" y="82"/>
                    <a:pt x="64" y="83"/>
                  </a:cubicBezTo>
                  <a:cubicBezTo>
                    <a:pt x="65" y="83"/>
                    <a:pt x="66" y="83"/>
                    <a:pt x="67" y="83"/>
                  </a:cubicBezTo>
                  <a:cubicBezTo>
                    <a:pt x="68" y="83"/>
                    <a:pt x="68" y="81"/>
                    <a:pt x="69" y="80"/>
                  </a:cubicBezTo>
                  <a:cubicBezTo>
                    <a:pt x="69" y="80"/>
                    <a:pt x="69" y="79"/>
                    <a:pt x="69" y="79"/>
                  </a:cubicBezTo>
                  <a:cubicBezTo>
                    <a:pt x="71" y="79"/>
                    <a:pt x="73" y="80"/>
                    <a:pt x="75" y="81"/>
                  </a:cubicBezTo>
                  <a:close/>
                  <a:moveTo>
                    <a:pt x="57" y="94"/>
                  </a:moveTo>
                  <a:cubicBezTo>
                    <a:pt x="58" y="92"/>
                    <a:pt x="63" y="90"/>
                    <a:pt x="61" y="85"/>
                  </a:cubicBezTo>
                  <a:cubicBezTo>
                    <a:pt x="58" y="88"/>
                    <a:pt x="56" y="91"/>
                    <a:pt x="52" y="95"/>
                  </a:cubicBezTo>
                  <a:cubicBezTo>
                    <a:pt x="54" y="95"/>
                    <a:pt x="56" y="95"/>
                    <a:pt x="57" y="94"/>
                  </a:cubicBezTo>
                  <a:close/>
                  <a:moveTo>
                    <a:pt x="45" y="103"/>
                  </a:moveTo>
                  <a:cubicBezTo>
                    <a:pt x="48" y="106"/>
                    <a:pt x="49" y="104"/>
                    <a:pt x="52" y="101"/>
                  </a:cubicBezTo>
                  <a:cubicBezTo>
                    <a:pt x="50" y="98"/>
                    <a:pt x="48" y="100"/>
                    <a:pt x="45" y="103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9"/>
            <p:cNvSpPr>
              <a:spLocks/>
            </p:cNvSpPr>
            <p:nvPr/>
          </p:nvSpPr>
          <p:spPr bwMode="auto">
            <a:xfrm>
              <a:off x="8515350" y="3752851"/>
              <a:ext cx="460375" cy="349250"/>
            </a:xfrm>
            <a:custGeom>
              <a:avLst/>
              <a:gdLst>
                <a:gd name="T0" fmla="*/ 26 w 121"/>
                <a:gd name="T1" fmla="*/ 77 h 92"/>
                <a:gd name="T2" fmla="*/ 35 w 121"/>
                <a:gd name="T3" fmla="*/ 77 h 92"/>
                <a:gd name="T4" fmla="*/ 44 w 121"/>
                <a:gd name="T5" fmla="*/ 81 h 92"/>
                <a:gd name="T6" fmla="*/ 49 w 121"/>
                <a:gd name="T7" fmla="*/ 87 h 92"/>
                <a:gd name="T8" fmla="*/ 58 w 121"/>
                <a:gd name="T9" fmla="*/ 87 h 92"/>
                <a:gd name="T10" fmla="*/ 61 w 121"/>
                <a:gd name="T11" fmla="*/ 92 h 92"/>
                <a:gd name="T12" fmla="*/ 71 w 121"/>
                <a:gd name="T13" fmla="*/ 92 h 92"/>
                <a:gd name="T14" fmla="*/ 82 w 121"/>
                <a:gd name="T15" fmla="*/ 90 h 92"/>
                <a:gd name="T16" fmla="*/ 83 w 121"/>
                <a:gd name="T17" fmla="*/ 87 h 92"/>
                <a:gd name="T18" fmla="*/ 73 w 121"/>
                <a:gd name="T19" fmla="*/ 86 h 92"/>
                <a:gd name="T20" fmla="*/ 77 w 121"/>
                <a:gd name="T21" fmla="*/ 78 h 92"/>
                <a:gd name="T22" fmla="*/ 84 w 121"/>
                <a:gd name="T23" fmla="*/ 82 h 92"/>
                <a:gd name="T24" fmla="*/ 82 w 121"/>
                <a:gd name="T25" fmla="*/ 78 h 92"/>
                <a:gd name="T26" fmla="*/ 87 w 121"/>
                <a:gd name="T27" fmla="*/ 79 h 92"/>
                <a:gd name="T28" fmla="*/ 88 w 121"/>
                <a:gd name="T29" fmla="*/ 78 h 92"/>
                <a:gd name="T30" fmla="*/ 89 w 121"/>
                <a:gd name="T31" fmla="*/ 66 h 92"/>
                <a:gd name="T32" fmla="*/ 98 w 121"/>
                <a:gd name="T33" fmla="*/ 61 h 92"/>
                <a:gd name="T34" fmla="*/ 100 w 121"/>
                <a:gd name="T35" fmla="*/ 66 h 92"/>
                <a:gd name="T36" fmla="*/ 107 w 121"/>
                <a:gd name="T37" fmla="*/ 57 h 92"/>
                <a:gd name="T38" fmla="*/ 117 w 121"/>
                <a:gd name="T39" fmla="*/ 41 h 92"/>
                <a:gd name="T40" fmla="*/ 117 w 121"/>
                <a:gd name="T41" fmla="*/ 27 h 92"/>
                <a:gd name="T42" fmla="*/ 119 w 121"/>
                <a:gd name="T43" fmla="*/ 25 h 92"/>
                <a:gd name="T44" fmla="*/ 112 w 121"/>
                <a:gd name="T45" fmla="*/ 10 h 92"/>
                <a:gd name="T46" fmla="*/ 101 w 121"/>
                <a:gd name="T47" fmla="*/ 0 h 92"/>
                <a:gd name="T48" fmla="*/ 99 w 121"/>
                <a:gd name="T49" fmla="*/ 5 h 92"/>
                <a:gd name="T50" fmla="*/ 105 w 121"/>
                <a:gd name="T51" fmla="*/ 14 h 92"/>
                <a:gd name="T52" fmla="*/ 107 w 121"/>
                <a:gd name="T53" fmla="*/ 31 h 92"/>
                <a:gd name="T54" fmla="*/ 96 w 121"/>
                <a:gd name="T55" fmla="*/ 41 h 92"/>
                <a:gd name="T56" fmla="*/ 69 w 121"/>
                <a:gd name="T57" fmla="*/ 35 h 92"/>
                <a:gd name="T58" fmla="*/ 59 w 121"/>
                <a:gd name="T59" fmla="*/ 38 h 92"/>
                <a:gd name="T60" fmla="*/ 51 w 121"/>
                <a:gd name="T61" fmla="*/ 40 h 92"/>
                <a:gd name="T62" fmla="*/ 42 w 121"/>
                <a:gd name="T63" fmla="*/ 48 h 92"/>
                <a:gd name="T64" fmla="*/ 30 w 121"/>
                <a:gd name="T65" fmla="*/ 52 h 92"/>
                <a:gd name="T66" fmla="*/ 13 w 121"/>
                <a:gd name="T67" fmla="*/ 44 h 92"/>
                <a:gd name="T68" fmla="*/ 2 w 121"/>
                <a:gd name="T69" fmla="*/ 45 h 92"/>
                <a:gd name="T70" fmla="*/ 1 w 121"/>
                <a:gd name="T71" fmla="*/ 47 h 92"/>
                <a:gd name="T72" fmla="*/ 16 w 121"/>
                <a:gd name="T73" fmla="*/ 55 h 92"/>
                <a:gd name="T74" fmla="*/ 19 w 121"/>
                <a:gd name="T75" fmla="*/ 68 h 92"/>
                <a:gd name="T76" fmla="*/ 19 w 121"/>
                <a:gd name="T77" fmla="*/ 8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1" h="92">
                  <a:moveTo>
                    <a:pt x="22" y="83"/>
                  </a:moveTo>
                  <a:cubicBezTo>
                    <a:pt x="24" y="81"/>
                    <a:pt x="25" y="79"/>
                    <a:pt x="26" y="77"/>
                  </a:cubicBezTo>
                  <a:cubicBezTo>
                    <a:pt x="26" y="76"/>
                    <a:pt x="27" y="76"/>
                    <a:pt x="27" y="76"/>
                  </a:cubicBezTo>
                  <a:cubicBezTo>
                    <a:pt x="30" y="76"/>
                    <a:pt x="33" y="74"/>
                    <a:pt x="35" y="77"/>
                  </a:cubicBezTo>
                  <a:cubicBezTo>
                    <a:pt x="36" y="78"/>
                    <a:pt x="39" y="78"/>
                    <a:pt x="41" y="78"/>
                  </a:cubicBezTo>
                  <a:cubicBezTo>
                    <a:pt x="43" y="78"/>
                    <a:pt x="45" y="78"/>
                    <a:pt x="44" y="81"/>
                  </a:cubicBezTo>
                  <a:cubicBezTo>
                    <a:pt x="44" y="83"/>
                    <a:pt x="44" y="85"/>
                    <a:pt x="47" y="85"/>
                  </a:cubicBezTo>
                  <a:cubicBezTo>
                    <a:pt x="48" y="85"/>
                    <a:pt x="49" y="86"/>
                    <a:pt x="49" y="87"/>
                  </a:cubicBezTo>
                  <a:cubicBezTo>
                    <a:pt x="50" y="90"/>
                    <a:pt x="53" y="91"/>
                    <a:pt x="56" y="88"/>
                  </a:cubicBezTo>
                  <a:cubicBezTo>
                    <a:pt x="56" y="88"/>
                    <a:pt x="57" y="88"/>
                    <a:pt x="58" y="87"/>
                  </a:cubicBezTo>
                  <a:cubicBezTo>
                    <a:pt x="58" y="87"/>
                    <a:pt x="58" y="88"/>
                    <a:pt x="58" y="88"/>
                  </a:cubicBezTo>
                  <a:cubicBezTo>
                    <a:pt x="59" y="90"/>
                    <a:pt x="58" y="92"/>
                    <a:pt x="61" y="92"/>
                  </a:cubicBezTo>
                  <a:cubicBezTo>
                    <a:pt x="63" y="92"/>
                    <a:pt x="64" y="91"/>
                    <a:pt x="66" y="90"/>
                  </a:cubicBezTo>
                  <a:cubicBezTo>
                    <a:pt x="68" y="88"/>
                    <a:pt x="70" y="91"/>
                    <a:pt x="71" y="92"/>
                  </a:cubicBezTo>
                  <a:cubicBezTo>
                    <a:pt x="73" y="91"/>
                    <a:pt x="74" y="89"/>
                    <a:pt x="75" y="88"/>
                  </a:cubicBezTo>
                  <a:cubicBezTo>
                    <a:pt x="78" y="89"/>
                    <a:pt x="80" y="89"/>
                    <a:pt x="82" y="90"/>
                  </a:cubicBezTo>
                  <a:cubicBezTo>
                    <a:pt x="83" y="90"/>
                    <a:pt x="84" y="89"/>
                    <a:pt x="84" y="89"/>
                  </a:cubicBezTo>
                  <a:cubicBezTo>
                    <a:pt x="84" y="88"/>
                    <a:pt x="84" y="88"/>
                    <a:pt x="83" y="87"/>
                  </a:cubicBezTo>
                  <a:cubicBezTo>
                    <a:pt x="80" y="84"/>
                    <a:pt x="78" y="84"/>
                    <a:pt x="75" y="86"/>
                  </a:cubicBezTo>
                  <a:cubicBezTo>
                    <a:pt x="74" y="87"/>
                    <a:pt x="73" y="86"/>
                    <a:pt x="73" y="86"/>
                  </a:cubicBezTo>
                  <a:cubicBezTo>
                    <a:pt x="72" y="84"/>
                    <a:pt x="71" y="83"/>
                    <a:pt x="71" y="81"/>
                  </a:cubicBezTo>
                  <a:cubicBezTo>
                    <a:pt x="73" y="80"/>
                    <a:pt x="75" y="78"/>
                    <a:pt x="77" y="78"/>
                  </a:cubicBezTo>
                  <a:cubicBezTo>
                    <a:pt x="78" y="78"/>
                    <a:pt x="80" y="80"/>
                    <a:pt x="82" y="81"/>
                  </a:cubicBezTo>
                  <a:cubicBezTo>
                    <a:pt x="82" y="82"/>
                    <a:pt x="83" y="82"/>
                    <a:pt x="84" y="82"/>
                  </a:cubicBezTo>
                  <a:cubicBezTo>
                    <a:pt x="84" y="82"/>
                    <a:pt x="83" y="81"/>
                    <a:pt x="83" y="80"/>
                  </a:cubicBezTo>
                  <a:cubicBezTo>
                    <a:pt x="83" y="80"/>
                    <a:pt x="83" y="79"/>
                    <a:pt x="82" y="78"/>
                  </a:cubicBezTo>
                  <a:cubicBezTo>
                    <a:pt x="83" y="78"/>
                    <a:pt x="84" y="78"/>
                    <a:pt x="85" y="78"/>
                  </a:cubicBezTo>
                  <a:cubicBezTo>
                    <a:pt x="85" y="78"/>
                    <a:pt x="86" y="79"/>
                    <a:pt x="87" y="79"/>
                  </a:cubicBezTo>
                  <a:cubicBezTo>
                    <a:pt x="87" y="80"/>
                    <a:pt x="88" y="80"/>
                    <a:pt x="89" y="80"/>
                  </a:cubicBezTo>
                  <a:cubicBezTo>
                    <a:pt x="88" y="79"/>
                    <a:pt x="88" y="78"/>
                    <a:pt x="88" y="78"/>
                  </a:cubicBezTo>
                  <a:cubicBezTo>
                    <a:pt x="86" y="76"/>
                    <a:pt x="83" y="74"/>
                    <a:pt x="84" y="71"/>
                  </a:cubicBezTo>
                  <a:cubicBezTo>
                    <a:pt x="85" y="69"/>
                    <a:pt x="87" y="66"/>
                    <a:pt x="89" y="66"/>
                  </a:cubicBezTo>
                  <a:cubicBezTo>
                    <a:pt x="92" y="67"/>
                    <a:pt x="94" y="65"/>
                    <a:pt x="96" y="63"/>
                  </a:cubicBezTo>
                  <a:cubicBezTo>
                    <a:pt x="96" y="62"/>
                    <a:pt x="97" y="62"/>
                    <a:pt x="98" y="61"/>
                  </a:cubicBezTo>
                  <a:cubicBezTo>
                    <a:pt x="98" y="63"/>
                    <a:pt x="98" y="64"/>
                    <a:pt x="98" y="65"/>
                  </a:cubicBezTo>
                  <a:cubicBezTo>
                    <a:pt x="99" y="65"/>
                    <a:pt x="99" y="66"/>
                    <a:pt x="100" y="66"/>
                  </a:cubicBezTo>
                  <a:cubicBezTo>
                    <a:pt x="100" y="66"/>
                    <a:pt x="101" y="65"/>
                    <a:pt x="101" y="65"/>
                  </a:cubicBezTo>
                  <a:cubicBezTo>
                    <a:pt x="101" y="61"/>
                    <a:pt x="105" y="59"/>
                    <a:pt x="107" y="57"/>
                  </a:cubicBezTo>
                  <a:cubicBezTo>
                    <a:pt x="109" y="54"/>
                    <a:pt x="112" y="52"/>
                    <a:pt x="114" y="49"/>
                  </a:cubicBezTo>
                  <a:cubicBezTo>
                    <a:pt x="116" y="47"/>
                    <a:pt x="116" y="44"/>
                    <a:pt x="117" y="41"/>
                  </a:cubicBezTo>
                  <a:cubicBezTo>
                    <a:pt x="118" y="40"/>
                    <a:pt x="117" y="39"/>
                    <a:pt x="118" y="38"/>
                  </a:cubicBezTo>
                  <a:cubicBezTo>
                    <a:pt x="121" y="35"/>
                    <a:pt x="120" y="30"/>
                    <a:pt x="117" y="27"/>
                  </a:cubicBezTo>
                  <a:cubicBezTo>
                    <a:pt x="118" y="26"/>
                    <a:pt x="119" y="26"/>
                    <a:pt x="120" y="25"/>
                  </a:cubicBezTo>
                  <a:cubicBezTo>
                    <a:pt x="119" y="25"/>
                    <a:pt x="119" y="25"/>
                    <a:pt x="119" y="25"/>
                  </a:cubicBezTo>
                  <a:cubicBezTo>
                    <a:pt x="118" y="23"/>
                    <a:pt x="118" y="21"/>
                    <a:pt x="117" y="19"/>
                  </a:cubicBezTo>
                  <a:cubicBezTo>
                    <a:pt x="116" y="16"/>
                    <a:pt x="114" y="13"/>
                    <a:pt x="112" y="10"/>
                  </a:cubicBezTo>
                  <a:cubicBezTo>
                    <a:pt x="111" y="8"/>
                    <a:pt x="110" y="6"/>
                    <a:pt x="108" y="4"/>
                  </a:cubicBezTo>
                  <a:cubicBezTo>
                    <a:pt x="106" y="2"/>
                    <a:pt x="104" y="1"/>
                    <a:pt x="101" y="0"/>
                  </a:cubicBezTo>
                  <a:cubicBezTo>
                    <a:pt x="101" y="0"/>
                    <a:pt x="99" y="1"/>
                    <a:pt x="99" y="1"/>
                  </a:cubicBezTo>
                  <a:cubicBezTo>
                    <a:pt x="98" y="2"/>
                    <a:pt x="99" y="4"/>
                    <a:pt x="99" y="5"/>
                  </a:cubicBezTo>
                  <a:cubicBezTo>
                    <a:pt x="100" y="6"/>
                    <a:pt x="101" y="7"/>
                    <a:pt x="103" y="8"/>
                  </a:cubicBezTo>
                  <a:cubicBezTo>
                    <a:pt x="104" y="9"/>
                    <a:pt x="106" y="11"/>
                    <a:pt x="105" y="14"/>
                  </a:cubicBezTo>
                  <a:cubicBezTo>
                    <a:pt x="105" y="15"/>
                    <a:pt x="105" y="15"/>
                    <a:pt x="106" y="16"/>
                  </a:cubicBezTo>
                  <a:cubicBezTo>
                    <a:pt x="110" y="21"/>
                    <a:pt x="108" y="26"/>
                    <a:pt x="107" y="31"/>
                  </a:cubicBezTo>
                  <a:cubicBezTo>
                    <a:pt x="107" y="35"/>
                    <a:pt x="104" y="39"/>
                    <a:pt x="100" y="42"/>
                  </a:cubicBezTo>
                  <a:cubicBezTo>
                    <a:pt x="99" y="43"/>
                    <a:pt x="97" y="42"/>
                    <a:pt x="96" y="41"/>
                  </a:cubicBezTo>
                  <a:cubicBezTo>
                    <a:pt x="92" y="37"/>
                    <a:pt x="88" y="35"/>
                    <a:pt x="82" y="35"/>
                  </a:cubicBezTo>
                  <a:cubicBezTo>
                    <a:pt x="77" y="36"/>
                    <a:pt x="73" y="35"/>
                    <a:pt x="69" y="35"/>
                  </a:cubicBezTo>
                  <a:cubicBezTo>
                    <a:pt x="66" y="35"/>
                    <a:pt x="64" y="35"/>
                    <a:pt x="62" y="37"/>
                  </a:cubicBezTo>
                  <a:cubicBezTo>
                    <a:pt x="62" y="38"/>
                    <a:pt x="60" y="38"/>
                    <a:pt x="59" y="38"/>
                  </a:cubicBezTo>
                  <a:cubicBezTo>
                    <a:pt x="57" y="38"/>
                    <a:pt x="54" y="37"/>
                    <a:pt x="53" y="40"/>
                  </a:cubicBezTo>
                  <a:cubicBezTo>
                    <a:pt x="53" y="40"/>
                    <a:pt x="52" y="40"/>
                    <a:pt x="51" y="40"/>
                  </a:cubicBezTo>
                  <a:cubicBezTo>
                    <a:pt x="46" y="40"/>
                    <a:pt x="43" y="43"/>
                    <a:pt x="39" y="46"/>
                  </a:cubicBezTo>
                  <a:cubicBezTo>
                    <a:pt x="40" y="47"/>
                    <a:pt x="41" y="47"/>
                    <a:pt x="42" y="48"/>
                  </a:cubicBezTo>
                  <a:cubicBezTo>
                    <a:pt x="42" y="49"/>
                    <a:pt x="42" y="49"/>
                    <a:pt x="41" y="49"/>
                  </a:cubicBezTo>
                  <a:cubicBezTo>
                    <a:pt x="38" y="50"/>
                    <a:pt x="34" y="51"/>
                    <a:pt x="30" y="52"/>
                  </a:cubicBezTo>
                  <a:cubicBezTo>
                    <a:pt x="25" y="52"/>
                    <a:pt x="25" y="51"/>
                    <a:pt x="23" y="46"/>
                  </a:cubicBezTo>
                  <a:cubicBezTo>
                    <a:pt x="22" y="43"/>
                    <a:pt x="17" y="41"/>
                    <a:pt x="13" y="44"/>
                  </a:cubicBezTo>
                  <a:cubicBezTo>
                    <a:pt x="13" y="44"/>
                    <a:pt x="12" y="45"/>
                    <a:pt x="11" y="45"/>
                  </a:cubicBezTo>
                  <a:cubicBezTo>
                    <a:pt x="8" y="45"/>
                    <a:pt x="5" y="45"/>
                    <a:pt x="2" y="45"/>
                  </a:cubicBezTo>
                  <a:cubicBezTo>
                    <a:pt x="1" y="45"/>
                    <a:pt x="0" y="45"/>
                    <a:pt x="0" y="46"/>
                  </a:cubicBezTo>
                  <a:cubicBezTo>
                    <a:pt x="0" y="46"/>
                    <a:pt x="0" y="47"/>
                    <a:pt x="1" y="47"/>
                  </a:cubicBezTo>
                  <a:cubicBezTo>
                    <a:pt x="4" y="50"/>
                    <a:pt x="8" y="53"/>
                    <a:pt x="13" y="52"/>
                  </a:cubicBezTo>
                  <a:cubicBezTo>
                    <a:pt x="15" y="52"/>
                    <a:pt x="15" y="53"/>
                    <a:pt x="16" y="55"/>
                  </a:cubicBezTo>
                  <a:cubicBezTo>
                    <a:pt x="19" y="59"/>
                    <a:pt x="18" y="63"/>
                    <a:pt x="18" y="67"/>
                  </a:cubicBezTo>
                  <a:cubicBezTo>
                    <a:pt x="18" y="67"/>
                    <a:pt x="19" y="68"/>
                    <a:pt x="19" y="68"/>
                  </a:cubicBezTo>
                  <a:cubicBezTo>
                    <a:pt x="21" y="70"/>
                    <a:pt x="21" y="71"/>
                    <a:pt x="19" y="73"/>
                  </a:cubicBezTo>
                  <a:cubicBezTo>
                    <a:pt x="18" y="75"/>
                    <a:pt x="19" y="78"/>
                    <a:pt x="19" y="80"/>
                  </a:cubicBezTo>
                  <a:cubicBezTo>
                    <a:pt x="19" y="81"/>
                    <a:pt x="21" y="82"/>
                    <a:pt x="22" y="83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0"/>
            <p:cNvSpPr>
              <a:spLocks/>
            </p:cNvSpPr>
            <p:nvPr/>
          </p:nvSpPr>
          <p:spPr bwMode="auto">
            <a:xfrm>
              <a:off x="8542338" y="4395788"/>
              <a:ext cx="498475" cy="171450"/>
            </a:xfrm>
            <a:custGeom>
              <a:avLst/>
              <a:gdLst>
                <a:gd name="T0" fmla="*/ 64 w 131"/>
                <a:gd name="T1" fmla="*/ 40 h 45"/>
                <a:gd name="T2" fmla="*/ 76 w 131"/>
                <a:gd name="T3" fmla="*/ 34 h 45"/>
                <a:gd name="T4" fmla="*/ 83 w 131"/>
                <a:gd name="T5" fmla="*/ 38 h 45"/>
                <a:gd name="T6" fmla="*/ 86 w 131"/>
                <a:gd name="T7" fmla="*/ 38 h 45"/>
                <a:gd name="T8" fmla="*/ 92 w 131"/>
                <a:gd name="T9" fmla="*/ 36 h 45"/>
                <a:gd name="T10" fmla="*/ 98 w 131"/>
                <a:gd name="T11" fmla="*/ 38 h 45"/>
                <a:gd name="T12" fmla="*/ 107 w 131"/>
                <a:gd name="T13" fmla="*/ 34 h 45"/>
                <a:gd name="T14" fmla="*/ 117 w 131"/>
                <a:gd name="T15" fmla="*/ 38 h 45"/>
                <a:gd name="T16" fmla="*/ 120 w 131"/>
                <a:gd name="T17" fmla="*/ 33 h 45"/>
                <a:gd name="T18" fmla="*/ 124 w 131"/>
                <a:gd name="T19" fmla="*/ 29 h 45"/>
                <a:gd name="T20" fmla="*/ 127 w 131"/>
                <a:gd name="T21" fmla="*/ 26 h 45"/>
                <a:gd name="T22" fmla="*/ 126 w 131"/>
                <a:gd name="T23" fmla="*/ 24 h 45"/>
                <a:gd name="T24" fmla="*/ 129 w 131"/>
                <a:gd name="T25" fmla="*/ 21 h 45"/>
                <a:gd name="T26" fmla="*/ 126 w 131"/>
                <a:gd name="T27" fmla="*/ 18 h 45"/>
                <a:gd name="T28" fmla="*/ 130 w 131"/>
                <a:gd name="T29" fmla="*/ 17 h 45"/>
                <a:gd name="T30" fmla="*/ 131 w 131"/>
                <a:gd name="T31" fmla="*/ 16 h 45"/>
                <a:gd name="T32" fmla="*/ 130 w 131"/>
                <a:gd name="T33" fmla="*/ 15 h 45"/>
                <a:gd name="T34" fmla="*/ 124 w 131"/>
                <a:gd name="T35" fmla="*/ 18 h 45"/>
                <a:gd name="T36" fmla="*/ 123 w 131"/>
                <a:gd name="T37" fmla="*/ 20 h 45"/>
                <a:gd name="T38" fmla="*/ 122 w 131"/>
                <a:gd name="T39" fmla="*/ 17 h 45"/>
                <a:gd name="T40" fmla="*/ 119 w 131"/>
                <a:gd name="T41" fmla="*/ 15 h 45"/>
                <a:gd name="T42" fmla="*/ 112 w 131"/>
                <a:gd name="T43" fmla="*/ 19 h 45"/>
                <a:gd name="T44" fmla="*/ 108 w 131"/>
                <a:gd name="T45" fmla="*/ 18 h 45"/>
                <a:gd name="T46" fmla="*/ 96 w 131"/>
                <a:gd name="T47" fmla="*/ 15 h 45"/>
                <a:gd name="T48" fmla="*/ 94 w 131"/>
                <a:gd name="T49" fmla="*/ 16 h 45"/>
                <a:gd name="T50" fmla="*/ 86 w 131"/>
                <a:gd name="T51" fmla="*/ 15 h 45"/>
                <a:gd name="T52" fmla="*/ 77 w 131"/>
                <a:gd name="T53" fmla="*/ 11 h 45"/>
                <a:gd name="T54" fmla="*/ 75 w 131"/>
                <a:gd name="T55" fmla="*/ 9 h 45"/>
                <a:gd name="T56" fmla="*/ 69 w 131"/>
                <a:gd name="T57" fmla="*/ 3 h 45"/>
                <a:gd name="T58" fmla="*/ 58 w 131"/>
                <a:gd name="T59" fmla="*/ 2 h 45"/>
                <a:gd name="T60" fmla="*/ 51 w 131"/>
                <a:gd name="T61" fmla="*/ 5 h 45"/>
                <a:gd name="T62" fmla="*/ 41 w 131"/>
                <a:gd name="T63" fmla="*/ 8 h 45"/>
                <a:gd name="T64" fmla="*/ 38 w 131"/>
                <a:gd name="T65" fmla="*/ 10 h 45"/>
                <a:gd name="T66" fmla="*/ 37 w 131"/>
                <a:gd name="T67" fmla="*/ 9 h 45"/>
                <a:gd name="T68" fmla="*/ 34 w 131"/>
                <a:gd name="T69" fmla="*/ 7 h 45"/>
                <a:gd name="T70" fmla="*/ 31 w 131"/>
                <a:gd name="T71" fmla="*/ 8 h 45"/>
                <a:gd name="T72" fmla="*/ 21 w 131"/>
                <a:gd name="T73" fmla="*/ 11 h 45"/>
                <a:gd name="T74" fmla="*/ 9 w 131"/>
                <a:gd name="T75" fmla="*/ 15 h 45"/>
                <a:gd name="T76" fmla="*/ 0 w 131"/>
                <a:gd name="T77" fmla="*/ 20 h 45"/>
                <a:gd name="T78" fmla="*/ 1 w 131"/>
                <a:gd name="T79" fmla="*/ 22 h 45"/>
                <a:gd name="T80" fmla="*/ 4 w 131"/>
                <a:gd name="T81" fmla="*/ 23 h 45"/>
                <a:gd name="T82" fmla="*/ 12 w 131"/>
                <a:gd name="T83" fmla="*/ 32 h 45"/>
                <a:gd name="T84" fmla="*/ 13 w 131"/>
                <a:gd name="T85" fmla="*/ 32 h 45"/>
                <a:gd name="T86" fmla="*/ 14 w 131"/>
                <a:gd name="T87" fmla="*/ 28 h 45"/>
                <a:gd name="T88" fmla="*/ 16 w 131"/>
                <a:gd name="T89" fmla="*/ 30 h 45"/>
                <a:gd name="T90" fmla="*/ 24 w 131"/>
                <a:gd name="T91" fmla="*/ 34 h 45"/>
                <a:gd name="T92" fmla="*/ 28 w 131"/>
                <a:gd name="T93" fmla="*/ 35 h 45"/>
                <a:gd name="T94" fmla="*/ 32 w 131"/>
                <a:gd name="T95" fmla="*/ 36 h 45"/>
                <a:gd name="T96" fmla="*/ 39 w 131"/>
                <a:gd name="T97" fmla="*/ 39 h 45"/>
                <a:gd name="T98" fmla="*/ 45 w 131"/>
                <a:gd name="T99" fmla="*/ 39 h 45"/>
                <a:gd name="T100" fmla="*/ 47 w 131"/>
                <a:gd name="T101" fmla="*/ 36 h 45"/>
                <a:gd name="T102" fmla="*/ 54 w 131"/>
                <a:gd name="T103" fmla="*/ 39 h 45"/>
                <a:gd name="T104" fmla="*/ 51 w 131"/>
                <a:gd name="T105" fmla="*/ 42 h 45"/>
                <a:gd name="T106" fmla="*/ 55 w 131"/>
                <a:gd name="T107" fmla="*/ 43 h 45"/>
                <a:gd name="T108" fmla="*/ 64 w 131"/>
                <a:gd name="T109" fmla="*/ 45 h 45"/>
                <a:gd name="T110" fmla="*/ 65 w 131"/>
                <a:gd name="T111" fmla="*/ 45 h 45"/>
                <a:gd name="T112" fmla="*/ 65 w 131"/>
                <a:gd name="T113" fmla="*/ 43 h 45"/>
                <a:gd name="T114" fmla="*/ 64 w 131"/>
                <a:gd name="T115" fmla="*/ 40 h 45"/>
                <a:gd name="T116" fmla="*/ 58 w 131"/>
                <a:gd name="T117" fmla="*/ 41 h 45"/>
                <a:gd name="T118" fmla="*/ 56 w 131"/>
                <a:gd name="T119" fmla="*/ 39 h 45"/>
                <a:gd name="T120" fmla="*/ 58 w 131"/>
                <a:gd name="T121" fmla="*/ 38 h 45"/>
                <a:gd name="T122" fmla="*/ 64 w 131"/>
                <a:gd name="T123" fmla="*/ 4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1" h="45">
                  <a:moveTo>
                    <a:pt x="64" y="40"/>
                  </a:moveTo>
                  <a:cubicBezTo>
                    <a:pt x="68" y="38"/>
                    <a:pt x="73" y="39"/>
                    <a:pt x="76" y="34"/>
                  </a:cubicBezTo>
                  <a:cubicBezTo>
                    <a:pt x="78" y="35"/>
                    <a:pt x="81" y="37"/>
                    <a:pt x="83" y="38"/>
                  </a:cubicBezTo>
                  <a:cubicBezTo>
                    <a:pt x="84" y="39"/>
                    <a:pt x="86" y="39"/>
                    <a:pt x="86" y="38"/>
                  </a:cubicBezTo>
                  <a:cubicBezTo>
                    <a:pt x="87" y="36"/>
                    <a:pt x="90" y="36"/>
                    <a:pt x="92" y="36"/>
                  </a:cubicBezTo>
                  <a:cubicBezTo>
                    <a:pt x="94" y="36"/>
                    <a:pt x="96" y="37"/>
                    <a:pt x="98" y="38"/>
                  </a:cubicBezTo>
                  <a:cubicBezTo>
                    <a:pt x="100" y="35"/>
                    <a:pt x="102" y="33"/>
                    <a:pt x="107" y="34"/>
                  </a:cubicBezTo>
                  <a:cubicBezTo>
                    <a:pt x="110" y="35"/>
                    <a:pt x="113" y="36"/>
                    <a:pt x="117" y="38"/>
                  </a:cubicBezTo>
                  <a:cubicBezTo>
                    <a:pt x="118" y="37"/>
                    <a:pt x="119" y="35"/>
                    <a:pt x="120" y="33"/>
                  </a:cubicBezTo>
                  <a:cubicBezTo>
                    <a:pt x="121" y="32"/>
                    <a:pt x="123" y="30"/>
                    <a:pt x="124" y="29"/>
                  </a:cubicBezTo>
                  <a:cubicBezTo>
                    <a:pt x="126" y="29"/>
                    <a:pt x="127" y="28"/>
                    <a:pt x="127" y="26"/>
                  </a:cubicBezTo>
                  <a:cubicBezTo>
                    <a:pt x="126" y="25"/>
                    <a:pt x="126" y="25"/>
                    <a:pt x="126" y="24"/>
                  </a:cubicBezTo>
                  <a:cubicBezTo>
                    <a:pt x="127" y="23"/>
                    <a:pt x="128" y="22"/>
                    <a:pt x="129" y="21"/>
                  </a:cubicBezTo>
                  <a:cubicBezTo>
                    <a:pt x="128" y="20"/>
                    <a:pt x="128" y="19"/>
                    <a:pt x="126" y="18"/>
                  </a:cubicBezTo>
                  <a:cubicBezTo>
                    <a:pt x="128" y="18"/>
                    <a:pt x="129" y="18"/>
                    <a:pt x="130" y="17"/>
                  </a:cubicBezTo>
                  <a:cubicBezTo>
                    <a:pt x="130" y="17"/>
                    <a:pt x="131" y="17"/>
                    <a:pt x="131" y="16"/>
                  </a:cubicBezTo>
                  <a:cubicBezTo>
                    <a:pt x="131" y="16"/>
                    <a:pt x="130" y="15"/>
                    <a:pt x="130" y="15"/>
                  </a:cubicBezTo>
                  <a:cubicBezTo>
                    <a:pt x="127" y="14"/>
                    <a:pt x="125" y="15"/>
                    <a:pt x="124" y="18"/>
                  </a:cubicBezTo>
                  <a:cubicBezTo>
                    <a:pt x="124" y="19"/>
                    <a:pt x="124" y="19"/>
                    <a:pt x="123" y="20"/>
                  </a:cubicBezTo>
                  <a:cubicBezTo>
                    <a:pt x="122" y="19"/>
                    <a:pt x="122" y="17"/>
                    <a:pt x="122" y="17"/>
                  </a:cubicBezTo>
                  <a:cubicBezTo>
                    <a:pt x="121" y="16"/>
                    <a:pt x="120" y="15"/>
                    <a:pt x="119" y="15"/>
                  </a:cubicBezTo>
                  <a:cubicBezTo>
                    <a:pt x="117" y="16"/>
                    <a:pt x="114" y="17"/>
                    <a:pt x="112" y="19"/>
                  </a:cubicBezTo>
                  <a:cubicBezTo>
                    <a:pt x="111" y="20"/>
                    <a:pt x="109" y="20"/>
                    <a:pt x="108" y="18"/>
                  </a:cubicBezTo>
                  <a:cubicBezTo>
                    <a:pt x="105" y="13"/>
                    <a:pt x="100" y="15"/>
                    <a:pt x="96" y="15"/>
                  </a:cubicBezTo>
                  <a:cubicBezTo>
                    <a:pt x="95" y="15"/>
                    <a:pt x="94" y="16"/>
                    <a:pt x="94" y="16"/>
                  </a:cubicBezTo>
                  <a:cubicBezTo>
                    <a:pt x="90" y="16"/>
                    <a:pt x="88" y="15"/>
                    <a:pt x="86" y="15"/>
                  </a:cubicBezTo>
                  <a:cubicBezTo>
                    <a:pt x="83" y="14"/>
                    <a:pt x="80" y="13"/>
                    <a:pt x="77" y="11"/>
                  </a:cubicBezTo>
                  <a:cubicBezTo>
                    <a:pt x="77" y="11"/>
                    <a:pt x="76" y="10"/>
                    <a:pt x="75" y="9"/>
                  </a:cubicBezTo>
                  <a:cubicBezTo>
                    <a:pt x="72" y="8"/>
                    <a:pt x="71" y="5"/>
                    <a:pt x="69" y="3"/>
                  </a:cubicBezTo>
                  <a:cubicBezTo>
                    <a:pt x="66" y="0"/>
                    <a:pt x="61" y="0"/>
                    <a:pt x="58" y="2"/>
                  </a:cubicBezTo>
                  <a:cubicBezTo>
                    <a:pt x="56" y="4"/>
                    <a:pt x="53" y="4"/>
                    <a:pt x="51" y="5"/>
                  </a:cubicBezTo>
                  <a:cubicBezTo>
                    <a:pt x="48" y="8"/>
                    <a:pt x="45" y="8"/>
                    <a:pt x="41" y="8"/>
                  </a:cubicBezTo>
                  <a:cubicBezTo>
                    <a:pt x="40" y="8"/>
                    <a:pt x="39" y="9"/>
                    <a:pt x="38" y="10"/>
                  </a:cubicBezTo>
                  <a:cubicBezTo>
                    <a:pt x="38" y="10"/>
                    <a:pt x="37" y="9"/>
                    <a:pt x="37" y="9"/>
                  </a:cubicBezTo>
                  <a:cubicBezTo>
                    <a:pt x="37" y="6"/>
                    <a:pt x="37" y="3"/>
                    <a:pt x="34" y="7"/>
                  </a:cubicBezTo>
                  <a:cubicBezTo>
                    <a:pt x="34" y="8"/>
                    <a:pt x="32" y="8"/>
                    <a:pt x="31" y="8"/>
                  </a:cubicBezTo>
                  <a:cubicBezTo>
                    <a:pt x="27" y="7"/>
                    <a:pt x="24" y="9"/>
                    <a:pt x="21" y="11"/>
                  </a:cubicBezTo>
                  <a:cubicBezTo>
                    <a:pt x="17" y="13"/>
                    <a:pt x="14" y="16"/>
                    <a:pt x="9" y="15"/>
                  </a:cubicBezTo>
                  <a:cubicBezTo>
                    <a:pt x="4" y="14"/>
                    <a:pt x="3" y="18"/>
                    <a:pt x="0" y="20"/>
                  </a:cubicBezTo>
                  <a:cubicBezTo>
                    <a:pt x="0" y="21"/>
                    <a:pt x="1" y="22"/>
                    <a:pt x="1" y="22"/>
                  </a:cubicBezTo>
                  <a:cubicBezTo>
                    <a:pt x="2" y="22"/>
                    <a:pt x="4" y="22"/>
                    <a:pt x="4" y="23"/>
                  </a:cubicBezTo>
                  <a:cubicBezTo>
                    <a:pt x="4" y="28"/>
                    <a:pt x="11" y="27"/>
                    <a:pt x="12" y="32"/>
                  </a:cubicBezTo>
                  <a:cubicBezTo>
                    <a:pt x="12" y="32"/>
                    <a:pt x="13" y="32"/>
                    <a:pt x="13" y="32"/>
                  </a:cubicBezTo>
                  <a:cubicBezTo>
                    <a:pt x="13" y="31"/>
                    <a:pt x="14" y="30"/>
                    <a:pt x="14" y="28"/>
                  </a:cubicBezTo>
                  <a:cubicBezTo>
                    <a:pt x="15" y="30"/>
                    <a:pt x="16" y="30"/>
                    <a:pt x="16" y="30"/>
                  </a:cubicBezTo>
                  <a:cubicBezTo>
                    <a:pt x="18" y="33"/>
                    <a:pt x="21" y="34"/>
                    <a:pt x="24" y="34"/>
                  </a:cubicBezTo>
                  <a:cubicBezTo>
                    <a:pt x="25" y="34"/>
                    <a:pt x="27" y="35"/>
                    <a:pt x="28" y="35"/>
                  </a:cubicBezTo>
                  <a:cubicBezTo>
                    <a:pt x="29" y="36"/>
                    <a:pt x="31" y="36"/>
                    <a:pt x="32" y="36"/>
                  </a:cubicBezTo>
                  <a:cubicBezTo>
                    <a:pt x="35" y="36"/>
                    <a:pt x="37" y="37"/>
                    <a:pt x="39" y="39"/>
                  </a:cubicBezTo>
                  <a:cubicBezTo>
                    <a:pt x="41" y="42"/>
                    <a:pt x="43" y="41"/>
                    <a:pt x="45" y="39"/>
                  </a:cubicBezTo>
                  <a:cubicBezTo>
                    <a:pt x="46" y="38"/>
                    <a:pt x="47" y="37"/>
                    <a:pt x="47" y="36"/>
                  </a:cubicBezTo>
                  <a:cubicBezTo>
                    <a:pt x="50" y="37"/>
                    <a:pt x="51" y="38"/>
                    <a:pt x="54" y="39"/>
                  </a:cubicBezTo>
                  <a:cubicBezTo>
                    <a:pt x="53" y="40"/>
                    <a:pt x="52" y="41"/>
                    <a:pt x="51" y="42"/>
                  </a:cubicBezTo>
                  <a:cubicBezTo>
                    <a:pt x="52" y="43"/>
                    <a:pt x="54" y="43"/>
                    <a:pt x="55" y="43"/>
                  </a:cubicBezTo>
                  <a:cubicBezTo>
                    <a:pt x="58" y="44"/>
                    <a:pt x="61" y="42"/>
                    <a:pt x="64" y="45"/>
                  </a:cubicBezTo>
                  <a:cubicBezTo>
                    <a:pt x="64" y="45"/>
                    <a:pt x="65" y="45"/>
                    <a:pt x="65" y="45"/>
                  </a:cubicBezTo>
                  <a:cubicBezTo>
                    <a:pt x="65" y="44"/>
                    <a:pt x="65" y="44"/>
                    <a:pt x="65" y="43"/>
                  </a:cubicBezTo>
                  <a:cubicBezTo>
                    <a:pt x="64" y="42"/>
                    <a:pt x="64" y="41"/>
                    <a:pt x="64" y="40"/>
                  </a:cubicBezTo>
                  <a:cubicBezTo>
                    <a:pt x="62" y="40"/>
                    <a:pt x="60" y="41"/>
                    <a:pt x="58" y="41"/>
                  </a:cubicBezTo>
                  <a:cubicBezTo>
                    <a:pt x="57" y="41"/>
                    <a:pt x="57" y="40"/>
                    <a:pt x="56" y="39"/>
                  </a:cubicBezTo>
                  <a:cubicBezTo>
                    <a:pt x="57" y="39"/>
                    <a:pt x="57" y="38"/>
                    <a:pt x="58" y="38"/>
                  </a:cubicBezTo>
                  <a:cubicBezTo>
                    <a:pt x="60" y="38"/>
                    <a:pt x="62" y="38"/>
                    <a:pt x="64" y="40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1"/>
            <p:cNvSpPr>
              <a:spLocks/>
            </p:cNvSpPr>
            <p:nvPr/>
          </p:nvSpPr>
          <p:spPr bwMode="auto">
            <a:xfrm>
              <a:off x="8450263" y="4254501"/>
              <a:ext cx="633413" cy="114300"/>
            </a:xfrm>
            <a:custGeom>
              <a:avLst/>
              <a:gdLst>
                <a:gd name="T0" fmla="*/ 71 w 166"/>
                <a:gd name="T1" fmla="*/ 0 h 30"/>
                <a:gd name="T2" fmla="*/ 65 w 166"/>
                <a:gd name="T3" fmla="*/ 0 h 30"/>
                <a:gd name="T4" fmla="*/ 60 w 166"/>
                <a:gd name="T5" fmla="*/ 0 h 30"/>
                <a:gd name="T6" fmla="*/ 54 w 166"/>
                <a:gd name="T7" fmla="*/ 4 h 30"/>
                <a:gd name="T8" fmla="*/ 52 w 166"/>
                <a:gd name="T9" fmla="*/ 5 h 30"/>
                <a:gd name="T10" fmla="*/ 46 w 166"/>
                <a:gd name="T11" fmla="*/ 7 h 30"/>
                <a:gd name="T12" fmla="*/ 44 w 166"/>
                <a:gd name="T13" fmla="*/ 7 h 30"/>
                <a:gd name="T14" fmla="*/ 40 w 166"/>
                <a:gd name="T15" fmla="*/ 9 h 30"/>
                <a:gd name="T16" fmla="*/ 35 w 166"/>
                <a:gd name="T17" fmla="*/ 9 h 30"/>
                <a:gd name="T18" fmla="*/ 27 w 166"/>
                <a:gd name="T19" fmla="*/ 7 h 30"/>
                <a:gd name="T20" fmla="*/ 23 w 166"/>
                <a:gd name="T21" fmla="*/ 7 h 30"/>
                <a:gd name="T22" fmla="*/ 21 w 166"/>
                <a:gd name="T23" fmla="*/ 10 h 30"/>
                <a:gd name="T24" fmla="*/ 16 w 166"/>
                <a:gd name="T25" fmla="*/ 14 h 30"/>
                <a:gd name="T26" fmla="*/ 12 w 166"/>
                <a:gd name="T27" fmla="*/ 14 h 30"/>
                <a:gd name="T28" fmla="*/ 6 w 166"/>
                <a:gd name="T29" fmla="*/ 16 h 30"/>
                <a:gd name="T30" fmla="*/ 2 w 166"/>
                <a:gd name="T31" fmla="*/ 19 h 30"/>
                <a:gd name="T32" fmla="*/ 1 w 166"/>
                <a:gd name="T33" fmla="*/ 21 h 30"/>
                <a:gd name="T34" fmla="*/ 11 w 166"/>
                <a:gd name="T35" fmla="*/ 23 h 30"/>
                <a:gd name="T36" fmla="*/ 17 w 166"/>
                <a:gd name="T37" fmla="*/ 21 h 30"/>
                <a:gd name="T38" fmla="*/ 22 w 166"/>
                <a:gd name="T39" fmla="*/ 20 h 30"/>
                <a:gd name="T40" fmla="*/ 22 w 166"/>
                <a:gd name="T41" fmla="*/ 19 h 30"/>
                <a:gd name="T42" fmla="*/ 24 w 166"/>
                <a:gd name="T43" fmla="*/ 21 h 30"/>
                <a:gd name="T44" fmla="*/ 30 w 166"/>
                <a:gd name="T45" fmla="*/ 19 h 30"/>
                <a:gd name="T46" fmla="*/ 33 w 166"/>
                <a:gd name="T47" fmla="*/ 20 h 30"/>
                <a:gd name="T48" fmla="*/ 36 w 166"/>
                <a:gd name="T49" fmla="*/ 21 h 30"/>
                <a:gd name="T50" fmla="*/ 41 w 166"/>
                <a:gd name="T51" fmla="*/ 23 h 30"/>
                <a:gd name="T52" fmla="*/ 43 w 166"/>
                <a:gd name="T53" fmla="*/ 24 h 30"/>
                <a:gd name="T54" fmla="*/ 53 w 166"/>
                <a:gd name="T55" fmla="*/ 24 h 30"/>
                <a:gd name="T56" fmla="*/ 60 w 166"/>
                <a:gd name="T57" fmla="*/ 22 h 30"/>
                <a:gd name="T58" fmla="*/ 62 w 166"/>
                <a:gd name="T59" fmla="*/ 21 h 30"/>
                <a:gd name="T60" fmla="*/ 103 w 166"/>
                <a:gd name="T61" fmla="*/ 21 h 30"/>
                <a:gd name="T62" fmla="*/ 106 w 166"/>
                <a:gd name="T63" fmla="*/ 23 h 30"/>
                <a:gd name="T64" fmla="*/ 109 w 166"/>
                <a:gd name="T65" fmla="*/ 24 h 30"/>
                <a:gd name="T66" fmla="*/ 129 w 166"/>
                <a:gd name="T67" fmla="*/ 24 h 30"/>
                <a:gd name="T68" fmla="*/ 132 w 166"/>
                <a:gd name="T69" fmla="*/ 25 h 30"/>
                <a:gd name="T70" fmla="*/ 136 w 166"/>
                <a:gd name="T71" fmla="*/ 26 h 30"/>
                <a:gd name="T72" fmla="*/ 145 w 166"/>
                <a:gd name="T73" fmla="*/ 28 h 30"/>
                <a:gd name="T74" fmla="*/ 150 w 166"/>
                <a:gd name="T75" fmla="*/ 27 h 30"/>
                <a:gd name="T76" fmla="*/ 160 w 166"/>
                <a:gd name="T77" fmla="*/ 28 h 30"/>
                <a:gd name="T78" fmla="*/ 166 w 166"/>
                <a:gd name="T79" fmla="*/ 21 h 30"/>
                <a:gd name="T80" fmla="*/ 165 w 166"/>
                <a:gd name="T81" fmla="*/ 14 h 30"/>
                <a:gd name="T82" fmla="*/ 161 w 166"/>
                <a:gd name="T83" fmla="*/ 11 h 30"/>
                <a:gd name="T84" fmla="*/ 161 w 166"/>
                <a:gd name="T85" fmla="*/ 12 h 30"/>
                <a:gd name="T86" fmla="*/ 160 w 166"/>
                <a:gd name="T87" fmla="*/ 9 h 30"/>
                <a:gd name="T88" fmla="*/ 159 w 166"/>
                <a:gd name="T89" fmla="*/ 7 h 30"/>
                <a:gd name="T90" fmla="*/ 158 w 166"/>
                <a:gd name="T91" fmla="*/ 10 h 30"/>
                <a:gd name="T92" fmla="*/ 158 w 166"/>
                <a:gd name="T93" fmla="*/ 11 h 30"/>
                <a:gd name="T94" fmla="*/ 160 w 166"/>
                <a:gd name="T95" fmla="*/ 13 h 30"/>
                <a:gd name="T96" fmla="*/ 157 w 166"/>
                <a:gd name="T97" fmla="*/ 14 h 30"/>
                <a:gd name="T98" fmla="*/ 140 w 166"/>
                <a:gd name="T99" fmla="*/ 14 h 30"/>
                <a:gd name="T100" fmla="*/ 136 w 166"/>
                <a:gd name="T101" fmla="*/ 16 h 30"/>
                <a:gd name="T102" fmla="*/ 133 w 166"/>
                <a:gd name="T103" fmla="*/ 16 h 30"/>
                <a:gd name="T104" fmla="*/ 125 w 166"/>
                <a:gd name="T105" fmla="*/ 14 h 30"/>
                <a:gd name="T106" fmla="*/ 120 w 166"/>
                <a:gd name="T107" fmla="*/ 12 h 30"/>
                <a:gd name="T108" fmla="*/ 117 w 166"/>
                <a:gd name="T109" fmla="*/ 12 h 30"/>
                <a:gd name="T110" fmla="*/ 113 w 166"/>
                <a:gd name="T111" fmla="*/ 10 h 30"/>
                <a:gd name="T112" fmla="*/ 110 w 166"/>
                <a:gd name="T113" fmla="*/ 9 h 30"/>
                <a:gd name="T114" fmla="*/ 102 w 166"/>
                <a:gd name="T115" fmla="*/ 8 h 30"/>
                <a:gd name="T116" fmla="*/ 94 w 166"/>
                <a:gd name="T117" fmla="*/ 7 h 30"/>
                <a:gd name="T118" fmla="*/ 89 w 166"/>
                <a:gd name="T119" fmla="*/ 5 h 30"/>
                <a:gd name="T120" fmla="*/ 83 w 166"/>
                <a:gd name="T121" fmla="*/ 5 h 30"/>
                <a:gd name="T122" fmla="*/ 71 w 166"/>
                <a:gd name="T12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6" h="30">
                  <a:moveTo>
                    <a:pt x="71" y="0"/>
                  </a:moveTo>
                  <a:cubicBezTo>
                    <a:pt x="70" y="3"/>
                    <a:pt x="68" y="4"/>
                    <a:pt x="65" y="0"/>
                  </a:cubicBezTo>
                  <a:cubicBezTo>
                    <a:pt x="64" y="0"/>
                    <a:pt x="62" y="0"/>
                    <a:pt x="60" y="0"/>
                  </a:cubicBezTo>
                  <a:cubicBezTo>
                    <a:pt x="58" y="1"/>
                    <a:pt x="56" y="3"/>
                    <a:pt x="54" y="4"/>
                  </a:cubicBezTo>
                  <a:cubicBezTo>
                    <a:pt x="53" y="4"/>
                    <a:pt x="52" y="5"/>
                    <a:pt x="52" y="5"/>
                  </a:cubicBezTo>
                  <a:cubicBezTo>
                    <a:pt x="50" y="5"/>
                    <a:pt x="48" y="4"/>
                    <a:pt x="46" y="7"/>
                  </a:cubicBezTo>
                  <a:cubicBezTo>
                    <a:pt x="46" y="7"/>
                    <a:pt x="45" y="7"/>
                    <a:pt x="44" y="7"/>
                  </a:cubicBezTo>
                  <a:cubicBezTo>
                    <a:pt x="43" y="8"/>
                    <a:pt x="41" y="8"/>
                    <a:pt x="40" y="9"/>
                  </a:cubicBezTo>
                  <a:cubicBezTo>
                    <a:pt x="38" y="9"/>
                    <a:pt x="36" y="9"/>
                    <a:pt x="35" y="9"/>
                  </a:cubicBezTo>
                  <a:cubicBezTo>
                    <a:pt x="32" y="9"/>
                    <a:pt x="29" y="10"/>
                    <a:pt x="27" y="7"/>
                  </a:cubicBezTo>
                  <a:cubicBezTo>
                    <a:pt x="27" y="7"/>
                    <a:pt x="24" y="7"/>
                    <a:pt x="23" y="7"/>
                  </a:cubicBezTo>
                  <a:cubicBezTo>
                    <a:pt x="22" y="8"/>
                    <a:pt x="22" y="9"/>
                    <a:pt x="21" y="10"/>
                  </a:cubicBezTo>
                  <a:cubicBezTo>
                    <a:pt x="20" y="12"/>
                    <a:pt x="19" y="14"/>
                    <a:pt x="16" y="14"/>
                  </a:cubicBezTo>
                  <a:cubicBezTo>
                    <a:pt x="15" y="14"/>
                    <a:pt x="13" y="14"/>
                    <a:pt x="12" y="14"/>
                  </a:cubicBezTo>
                  <a:cubicBezTo>
                    <a:pt x="10" y="14"/>
                    <a:pt x="8" y="14"/>
                    <a:pt x="6" y="16"/>
                  </a:cubicBezTo>
                  <a:cubicBezTo>
                    <a:pt x="5" y="18"/>
                    <a:pt x="3" y="18"/>
                    <a:pt x="2" y="19"/>
                  </a:cubicBezTo>
                  <a:cubicBezTo>
                    <a:pt x="1" y="19"/>
                    <a:pt x="0" y="20"/>
                    <a:pt x="1" y="21"/>
                  </a:cubicBezTo>
                  <a:cubicBezTo>
                    <a:pt x="2" y="23"/>
                    <a:pt x="9" y="25"/>
                    <a:pt x="11" y="23"/>
                  </a:cubicBezTo>
                  <a:cubicBezTo>
                    <a:pt x="13" y="21"/>
                    <a:pt x="15" y="21"/>
                    <a:pt x="17" y="21"/>
                  </a:cubicBezTo>
                  <a:cubicBezTo>
                    <a:pt x="19" y="21"/>
                    <a:pt x="20" y="20"/>
                    <a:pt x="22" y="20"/>
                  </a:cubicBezTo>
                  <a:cubicBezTo>
                    <a:pt x="22" y="20"/>
                    <a:pt x="22" y="19"/>
                    <a:pt x="22" y="19"/>
                  </a:cubicBezTo>
                  <a:cubicBezTo>
                    <a:pt x="23" y="20"/>
                    <a:pt x="24" y="20"/>
                    <a:pt x="24" y="21"/>
                  </a:cubicBezTo>
                  <a:cubicBezTo>
                    <a:pt x="26" y="20"/>
                    <a:pt x="28" y="19"/>
                    <a:pt x="30" y="19"/>
                  </a:cubicBezTo>
                  <a:cubicBezTo>
                    <a:pt x="31" y="19"/>
                    <a:pt x="32" y="20"/>
                    <a:pt x="33" y="20"/>
                  </a:cubicBezTo>
                  <a:cubicBezTo>
                    <a:pt x="34" y="21"/>
                    <a:pt x="35" y="21"/>
                    <a:pt x="36" y="21"/>
                  </a:cubicBezTo>
                  <a:cubicBezTo>
                    <a:pt x="37" y="22"/>
                    <a:pt x="39" y="23"/>
                    <a:pt x="41" y="23"/>
                  </a:cubicBezTo>
                  <a:cubicBezTo>
                    <a:pt x="41" y="23"/>
                    <a:pt x="42" y="24"/>
                    <a:pt x="43" y="24"/>
                  </a:cubicBezTo>
                  <a:cubicBezTo>
                    <a:pt x="47" y="24"/>
                    <a:pt x="50" y="24"/>
                    <a:pt x="53" y="24"/>
                  </a:cubicBezTo>
                  <a:cubicBezTo>
                    <a:pt x="55" y="24"/>
                    <a:pt x="58" y="24"/>
                    <a:pt x="60" y="22"/>
                  </a:cubicBezTo>
                  <a:cubicBezTo>
                    <a:pt x="60" y="21"/>
                    <a:pt x="61" y="21"/>
                    <a:pt x="62" y="21"/>
                  </a:cubicBezTo>
                  <a:cubicBezTo>
                    <a:pt x="76" y="21"/>
                    <a:pt x="89" y="21"/>
                    <a:pt x="103" y="21"/>
                  </a:cubicBezTo>
                  <a:cubicBezTo>
                    <a:pt x="104" y="21"/>
                    <a:pt x="105" y="22"/>
                    <a:pt x="106" y="23"/>
                  </a:cubicBezTo>
                  <a:cubicBezTo>
                    <a:pt x="107" y="23"/>
                    <a:pt x="108" y="24"/>
                    <a:pt x="109" y="24"/>
                  </a:cubicBezTo>
                  <a:cubicBezTo>
                    <a:pt x="116" y="24"/>
                    <a:pt x="122" y="24"/>
                    <a:pt x="129" y="24"/>
                  </a:cubicBezTo>
                  <a:cubicBezTo>
                    <a:pt x="130" y="24"/>
                    <a:pt x="131" y="25"/>
                    <a:pt x="132" y="25"/>
                  </a:cubicBezTo>
                  <a:cubicBezTo>
                    <a:pt x="133" y="25"/>
                    <a:pt x="135" y="26"/>
                    <a:pt x="136" y="26"/>
                  </a:cubicBezTo>
                  <a:cubicBezTo>
                    <a:pt x="139" y="26"/>
                    <a:pt x="142" y="25"/>
                    <a:pt x="145" y="28"/>
                  </a:cubicBezTo>
                  <a:cubicBezTo>
                    <a:pt x="145" y="29"/>
                    <a:pt x="148" y="27"/>
                    <a:pt x="150" y="27"/>
                  </a:cubicBezTo>
                  <a:cubicBezTo>
                    <a:pt x="152" y="30"/>
                    <a:pt x="157" y="28"/>
                    <a:pt x="160" y="28"/>
                  </a:cubicBezTo>
                  <a:cubicBezTo>
                    <a:pt x="165" y="28"/>
                    <a:pt x="164" y="22"/>
                    <a:pt x="166" y="21"/>
                  </a:cubicBezTo>
                  <a:cubicBezTo>
                    <a:pt x="166" y="18"/>
                    <a:pt x="166" y="16"/>
                    <a:pt x="165" y="14"/>
                  </a:cubicBezTo>
                  <a:cubicBezTo>
                    <a:pt x="164" y="13"/>
                    <a:pt x="163" y="12"/>
                    <a:pt x="161" y="11"/>
                  </a:cubicBezTo>
                  <a:cubicBezTo>
                    <a:pt x="161" y="11"/>
                    <a:pt x="161" y="11"/>
                    <a:pt x="161" y="12"/>
                  </a:cubicBezTo>
                  <a:cubicBezTo>
                    <a:pt x="161" y="11"/>
                    <a:pt x="161" y="10"/>
                    <a:pt x="160" y="9"/>
                  </a:cubicBezTo>
                  <a:cubicBezTo>
                    <a:pt x="160" y="9"/>
                    <a:pt x="159" y="8"/>
                    <a:pt x="159" y="7"/>
                  </a:cubicBezTo>
                  <a:cubicBezTo>
                    <a:pt x="158" y="8"/>
                    <a:pt x="158" y="9"/>
                    <a:pt x="158" y="10"/>
                  </a:cubicBezTo>
                  <a:cubicBezTo>
                    <a:pt x="158" y="10"/>
                    <a:pt x="158" y="11"/>
                    <a:pt x="158" y="11"/>
                  </a:cubicBezTo>
                  <a:cubicBezTo>
                    <a:pt x="159" y="12"/>
                    <a:pt x="159" y="13"/>
                    <a:pt x="160" y="13"/>
                  </a:cubicBezTo>
                  <a:cubicBezTo>
                    <a:pt x="159" y="14"/>
                    <a:pt x="158" y="14"/>
                    <a:pt x="157" y="14"/>
                  </a:cubicBezTo>
                  <a:cubicBezTo>
                    <a:pt x="152" y="14"/>
                    <a:pt x="146" y="14"/>
                    <a:pt x="140" y="14"/>
                  </a:cubicBezTo>
                  <a:cubicBezTo>
                    <a:pt x="139" y="14"/>
                    <a:pt x="138" y="15"/>
                    <a:pt x="136" y="16"/>
                  </a:cubicBezTo>
                  <a:cubicBezTo>
                    <a:pt x="135" y="16"/>
                    <a:pt x="133" y="17"/>
                    <a:pt x="133" y="16"/>
                  </a:cubicBezTo>
                  <a:cubicBezTo>
                    <a:pt x="131" y="13"/>
                    <a:pt x="128" y="14"/>
                    <a:pt x="125" y="14"/>
                  </a:cubicBezTo>
                  <a:cubicBezTo>
                    <a:pt x="123" y="14"/>
                    <a:pt x="121" y="15"/>
                    <a:pt x="120" y="12"/>
                  </a:cubicBezTo>
                  <a:cubicBezTo>
                    <a:pt x="119" y="12"/>
                    <a:pt x="118" y="12"/>
                    <a:pt x="117" y="12"/>
                  </a:cubicBezTo>
                  <a:cubicBezTo>
                    <a:pt x="116" y="12"/>
                    <a:pt x="114" y="12"/>
                    <a:pt x="113" y="10"/>
                  </a:cubicBezTo>
                  <a:cubicBezTo>
                    <a:pt x="112" y="10"/>
                    <a:pt x="111" y="9"/>
                    <a:pt x="110" y="9"/>
                  </a:cubicBezTo>
                  <a:cubicBezTo>
                    <a:pt x="108" y="9"/>
                    <a:pt x="105" y="9"/>
                    <a:pt x="102" y="8"/>
                  </a:cubicBezTo>
                  <a:cubicBezTo>
                    <a:pt x="100" y="6"/>
                    <a:pt x="97" y="7"/>
                    <a:pt x="94" y="7"/>
                  </a:cubicBezTo>
                  <a:cubicBezTo>
                    <a:pt x="92" y="7"/>
                    <a:pt x="91" y="6"/>
                    <a:pt x="89" y="5"/>
                  </a:cubicBezTo>
                  <a:cubicBezTo>
                    <a:pt x="87" y="5"/>
                    <a:pt x="85" y="5"/>
                    <a:pt x="83" y="5"/>
                  </a:cubicBezTo>
                  <a:cubicBezTo>
                    <a:pt x="79" y="5"/>
                    <a:pt x="76" y="2"/>
                    <a:pt x="71" y="0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2"/>
            <p:cNvSpPr>
              <a:spLocks/>
            </p:cNvSpPr>
            <p:nvPr/>
          </p:nvSpPr>
          <p:spPr bwMode="auto">
            <a:xfrm>
              <a:off x="9944100" y="5103813"/>
              <a:ext cx="282575" cy="163513"/>
            </a:xfrm>
            <a:custGeom>
              <a:avLst/>
              <a:gdLst>
                <a:gd name="T0" fmla="*/ 28 w 74"/>
                <a:gd name="T1" fmla="*/ 41 h 43"/>
                <a:gd name="T2" fmla="*/ 31 w 74"/>
                <a:gd name="T3" fmla="*/ 43 h 43"/>
                <a:gd name="T4" fmla="*/ 32 w 74"/>
                <a:gd name="T5" fmla="*/ 42 h 43"/>
                <a:gd name="T6" fmla="*/ 39 w 74"/>
                <a:gd name="T7" fmla="*/ 39 h 43"/>
                <a:gd name="T8" fmla="*/ 41 w 74"/>
                <a:gd name="T9" fmla="*/ 36 h 43"/>
                <a:gd name="T10" fmla="*/ 41 w 74"/>
                <a:gd name="T11" fmla="*/ 34 h 43"/>
                <a:gd name="T12" fmla="*/ 39 w 74"/>
                <a:gd name="T13" fmla="*/ 35 h 43"/>
                <a:gd name="T14" fmla="*/ 28 w 74"/>
                <a:gd name="T15" fmla="*/ 36 h 43"/>
                <a:gd name="T16" fmla="*/ 28 w 74"/>
                <a:gd name="T17" fmla="*/ 35 h 43"/>
                <a:gd name="T18" fmla="*/ 29 w 74"/>
                <a:gd name="T19" fmla="*/ 34 h 43"/>
                <a:gd name="T20" fmla="*/ 39 w 74"/>
                <a:gd name="T21" fmla="*/ 28 h 43"/>
                <a:gd name="T22" fmla="*/ 44 w 74"/>
                <a:gd name="T23" fmla="*/ 28 h 43"/>
                <a:gd name="T24" fmla="*/ 48 w 74"/>
                <a:gd name="T25" fmla="*/ 28 h 43"/>
                <a:gd name="T26" fmla="*/ 58 w 74"/>
                <a:gd name="T27" fmla="*/ 28 h 43"/>
                <a:gd name="T28" fmla="*/ 66 w 74"/>
                <a:gd name="T29" fmla="*/ 34 h 43"/>
                <a:gd name="T30" fmla="*/ 72 w 74"/>
                <a:gd name="T31" fmla="*/ 40 h 43"/>
                <a:gd name="T32" fmla="*/ 74 w 74"/>
                <a:gd name="T33" fmla="*/ 41 h 43"/>
                <a:gd name="T34" fmla="*/ 70 w 74"/>
                <a:gd name="T35" fmla="*/ 13 h 43"/>
                <a:gd name="T36" fmla="*/ 69 w 74"/>
                <a:gd name="T37" fmla="*/ 12 h 43"/>
                <a:gd name="T38" fmla="*/ 67 w 74"/>
                <a:gd name="T39" fmla="*/ 14 h 43"/>
                <a:gd name="T40" fmla="*/ 62 w 74"/>
                <a:gd name="T41" fmla="*/ 13 h 43"/>
                <a:gd name="T42" fmla="*/ 60 w 74"/>
                <a:gd name="T43" fmla="*/ 2 h 43"/>
                <a:gd name="T44" fmla="*/ 58 w 74"/>
                <a:gd name="T45" fmla="*/ 1 h 43"/>
                <a:gd name="T46" fmla="*/ 56 w 74"/>
                <a:gd name="T47" fmla="*/ 3 h 43"/>
                <a:gd name="T48" fmla="*/ 55 w 74"/>
                <a:gd name="T49" fmla="*/ 10 h 43"/>
                <a:gd name="T50" fmla="*/ 53 w 74"/>
                <a:gd name="T51" fmla="*/ 12 h 43"/>
                <a:gd name="T52" fmla="*/ 51 w 74"/>
                <a:gd name="T53" fmla="*/ 10 h 43"/>
                <a:gd name="T54" fmla="*/ 48 w 74"/>
                <a:gd name="T55" fmla="*/ 2 h 43"/>
                <a:gd name="T56" fmla="*/ 41 w 74"/>
                <a:gd name="T57" fmla="*/ 2 h 43"/>
                <a:gd name="T58" fmla="*/ 27 w 74"/>
                <a:gd name="T59" fmla="*/ 16 h 43"/>
                <a:gd name="T60" fmla="*/ 21 w 74"/>
                <a:gd name="T61" fmla="*/ 20 h 43"/>
                <a:gd name="T62" fmla="*/ 18 w 74"/>
                <a:gd name="T63" fmla="*/ 19 h 43"/>
                <a:gd name="T64" fmla="*/ 8 w 74"/>
                <a:gd name="T65" fmla="*/ 17 h 43"/>
                <a:gd name="T66" fmla="*/ 6 w 74"/>
                <a:gd name="T67" fmla="*/ 21 h 43"/>
                <a:gd name="T68" fmla="*/ 3 w 74"/>
                <a:gd name="T69" fmla="*/ 24 h 43"/>
                <a:gd name="T70" fmla="*/ 2 w 74"/>
                <a:gd name="T71" fmla="*/ 28 h 43"/>
                <a:gd name="T72" fmla="*/ 4 w 74"/>
                <a:gd name="T73" fmla="*/ 31 h 43"/>
                <a:gd name="T74" fmla="*/ 14 w 74"/>
                <a:gd name="T75" fmla="*/ 34 h 43"/>
                <a:gd name="T76" fmla="*/ 20 w 74"/>
                <a:gd name="T77" fmla="*/ 39 h 43"/>
                <a:gd name="T78" fmla="*/ 21 w 74"/>
                <a:gd name="T79" fmla="*/ 43 h 43"/>
                <a:gd name="T80" fmla="*/ 27 w 74"/>
                <a:gd name="T81" fmla="*/ 42 h 43"/>
                <a:gd name="T82" fmla="*/ 28 w 74"/>
                <a:gd name="T83" fmla="*/ 4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4" h="43">
                  <a:moveTo>
                    <a:pt x="28" y="41"/>
                  </a:moveTo>
                  <a:cubicBezTo>
                    <a:pt x="29" y="42"/>
                    <a:pt x="30" y="42"/>
                    <a:pt x="31" y="43"/>
                  </a:cubicBezTo>
                  <a:cubicBezTo>
                    <a:pt x="31" y="43"/>
                    <a:pt x="32" y="43"/>
                    <a:pt x="32" y="42"/>
                  </a:cubicBezTo>
                  <a:cubicBezTo>
                    <a:pt x="34" y="40"/>
                    <a:pt x="36" y="38"/>
                    <a:pt x="39" y="39"/>
                  </a:cubicBezTo>
                  <a:cubicBezTo>
                    <a:pt x="41" y="39"/>
                    <a:pt x="42" y="37"/>
                    <a:pt x="41" y="36"/>
                  </a:cubicBezTo>
                  <a:cubicBezTo>
                    <a:pt x="41" y="35"/>
                    <a:pt x="41" y="34"/>
                    <a:pt x="41" y="34"/>
                  </a:cubicBezTo>
                  <a:cubicBezTo>
                    <a:pt x="40" y="34"/>
                    <a:pt x="39" y="34"/>
                    <a:pt x="39" y="35"/>
                  </a:cubicBezTo>
                  <a:cubicBezTo>
                    <a:pt x="38" y="36"/>
                    <a:pt x="30" y="37"/>
                    <a:pt x="28" y="36"/>
                  </a:cubicBezTo>
                  <a:cubicBezTo>
                    <a:pt x="28" y="36"/>
                    <a:pt x="27" y="35"/>
                    <a:pt x="28" y="35"/>
                  </a:cubicBezTo>
                  <a:cubicBezTo>
                    <a:pt x="28" y="34"/>
                    <a:pt x="28" y="34"/>
                    <a:pt x="29" y="34"/>
                  </a:cubicBezTo>
                  <a:cubicBezTo>
                    <a:pt x="33" y="33"/>
                    <a:pt x="36" y="31"/>
                    <a:pt x="39" y="28"/>
                  </a:cubicBezTo>
                  <a:cubicBezTo>
                    <a:pt x="41" y="26"/>
                    <a:pt x="42" y="26"/>
                    <a:pt x="44" y="28"/>
                  </a:cubicBezTo>
                  <a:cubicBezTo>
                    <a:pt x="45" y="30"/>
                    <a:pt x="47" y="30"/>
                    <a:pt x="48" y="28"/>
                  </a:cubicBezTo>
                  <a:cubicBezTo>
                    <a:pt x="50" y="26"/>
                    <a:pt x="56" y="26"/>
                    <a:pt x="58" y="28"/>
                  </a:cubicBezTo>
                  <a:cubicBezTo>
                    <a:pt x="61" y="30"/>
                    <a:pt x="64" y="32"/>
                    <a:pt x="66" y="34"/>
                  </a:cubicBezTo>
                  <a:cubicBezTo>
                    <a:pt x="68" y="36"/>
                    <a:pt x="70" y="38"/>
                    <a:pt x="72" y="40"/>
                  </a:cubicBezTo>
                  <a:cubicBezTo>
                    <a:pt x="73" y="40"/>
                    <a:pt x="73" y="41"/>
                    <a:pt x="74" y="41"/>
                  </a:cubicBezTo>
                  <a:cubicBezTo>
                    <a:pt x="69" y="32"/>
                    <a:pt x="68" y="23"/>
                    <a:pt x="70" y="13"/>
                  </a:cubicBezTo>
                  <a:cubicBezTo>
                    <a:pt x="69" y="13"/>
                    <a:pt x="69" y="12"/>
                    <a:pt x="69" y="12"/>
                  </a:cubicBezTo>
                  <a:cubicBezTo>
                    <a:pt x="68" y="13"/>
                    <a:pt x="68" y="14"/>
                    <a:pt x="67" y="14"/>
                  </a:cubicBezTo>
                  <a:cubicBezTo>
                    <a:pt x="65" y="16"/>
                    <a:pt x="64" y="15"/>
                    <a:pt x="62" y="13"/>
                  </a:cubicBezTo>
                  <a:cubicBezTo>
                    <a:pt x="61" y="9"/>
                    <a:pt x="60" y="6"/>
                    <a:pt x="60" y="2"/>
                  </a:cubicBezTo>
                  <a:cubicBezTo>
                    <a:pt x="60" y="2"/>
                    <a:pt x="58" y="1"/>
                    <a:pt x="58" y="1"/>
                  </a:cubicBezTo>
                  <a:cubicBezTo>
                    <a:pt x="57" y="1"/>
                    <a:pt x="56" y="2"/>
                    <a:pt x="56" y="3"/>
                  </a:cubicBezTo>
                  <a:cubicBezTo>
                    <a:pt x="55" y="5"/>
                    <a:pt x="56" y="7"/>
                    <a:pt x="55" y="10"/>
                  </a:cubicBezTo>
                  <a:cubicBezTo>
                    <a:pt x="55" y="11"/>
                    <a:pt x="54" y="12"/>
                    <a:pt x="53" y="12"/>
                  </a:cubicBezTo>
                  <a:cubicBezTo>
                    <a:pt x="52" y="13"/>
                    <a:pt x="51" y="12"/>
                    <a:pt x="51" y="10"/>
                  </a:cubicBezTo>
                  <a:cubicBezTo>
                    <a:pt x="50" y="7"/>
                    <a:pt x="48" y="5"/>
                    <a:pt x="48" y="2"/>
                  </a:cubicBezTo>
                  <a:cubicBezTo>
                    <a:pt x="48" y="0"/>
                    <a:pt x="43" y="0"/>
                    <a:pt x="41" y="2"/>
                  </a:cubicBezTo>
                  <a:cubicBezTo>
                    <a:pt x="37" y="6"/>
                    <a:pt x="32" y="11"/>
                    <a:pt x="27" y="16"/>
                  </a:cubicBezTo>
                  <a:cubicBezTo>
                    <a:pt x="25" y="17"/>
                    <a:pt x="23" y="18"/>
                    <a:pt x="21" y="20"/>
                  </a:cubicBezTo>
                  <a:cubicBezTo>
                    <a:pt x="20" y="20"/>
                    <a:pt x="19" y="20"/>
                    <a:pt x="18" y="19"/>
                  </a:cubicBezTo>
                  <a:cubicBezTo>
                    <a:pt x="15" y="15"/>
                    <a:pt x="11" y="17"/>
                    <a:pt x="8" y="17"/>
                  </a:cubicBezTo>
                  <a:cubicBezTo>
                    <a:pt x="7" y="17"/>
                    <a:pt x="6" y="20"/>
                    <a:pt x="6" y="21"/>
                  </a:cubicBezTo>
                  <a:cubicBezTo>
                    <a:pt x="6" y="23"/>
                    <a:pt x="6" y="24"/>
                    <a:pt x="3" y="24"/>
                  </a:cubicBezTo>
                  <a:cubicBezTo>
                    <a:pt x="1" y="24"/>
                    <a:pt x="0" y="27"/>
                    <a:pt x="2" y="28"/>
                  </a:cubicBezTo>
                  <a:cubicBezTo>
                    <a:pt x="2" y="29"/>
                    <a:pt x="3" y="30"/>
                    <a:pt x="4" y="31"/>
                  </a:cubicBezTo>
                  <a:cubicBezTo>
                    <a:pt x="8" y="32"/>
                    <a:pt x="11" y="33"/>
                    <a:pt x="14" y="34"/>
                  </a:cubicBezTo>
                  <a:cubicBezTo>
                    <a:pt x="18" y="34"/>
                    <a:pt x="20" y="36"/>
                    <a:pt x="20" y="39"/>
                  </a:cubicBezTo>
                  <a:cubicBezTo>
                    <a:pt x="20" y="41"/>
                    <a:pt x="21" y="43"/>
                    <a:pt x="21" y="43"/>
                  </a:cubicBezTo>
                  <a:cubicBezTo>
                    <a:pt x="23" y="43"/>
                    <a:pt x="25" y="42"/>
                    <a:pt x="27" y="42"/>
                  </a:cubicBezTo>
                  <a:cubicBezTo>
                    <a:pt x="28" y="42"/>
                    <a:pt x="28" y="41"/>
                    <a:pt x="28" y="41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3"/>
            <p:cNvSpPr>
              <a:spLocks noEditPoints="1"/>
            </p:cNvSpPr>
            <p:nvPr/>
          </p:nvSpPr>
          <p:spPr bwMode="auto">
            <a:xfrm>
              <a:off x="8434388" y="5260976"/>
              <a:ext cx="92075" cy="436563"/>
            </a:xfrm>
            <a:custGeom>
              <a:avLst/>
              <a:gdLst>
                <a:gd name="T0" fmla="*/ 16 w 24"/>
                <a:gd name="T1" fmla="*/ 16 h 115"/>
                <a:gd name="T2" fmla="*/ 16 w 24"/>
                <a:gd name="T3" fmla="*/ 5 h 115"/>
                <a:gd name="T4" fmla="*/ 15 w 24"/>
                <a:gd name="T5" fmla="*/ 3 h 115"/>
                <a:gd name="T6" fmla="*/ 14 w 24"/>
                <a:gd name="T7" fmla="*/ 0 h 115"/>
                <a:gd name="T8" fmla="*/ 17 w 24"/>
                <a:gd name="T9" fmla="*/ 0 h 115"/>
                <a:gd name="T10" fmla="*/ 21 w 24"/>
                <a:gd name="T11" fmla="*/ 6 h 115"/>
                <a:gd name="T12" fmla="*/ 21 w 24"/>
                <a:gd name="T13" fmla="*/ 15 h 115"/>
                <a:gd name="T14" fmla="*/ 22 w 24"/>
                <a:gd name="T15" fmla="*/ 19 h 115"/>
                <a:gd name="T16" fmla="*/ 23 w 24"/>
                <a:gd name="T17" fmla="*/ 30 h 115"/>
                <a:gd name="T18" fmla="*/ 21 w 24"/>
                <a:gd name="T19" fmla="*/ 36 h 115"/>
                <a:gd name="T20" fmla="*/ 20 w 24"/>
                <a:gd name="T21" fmla="*/ 39 h 115"/>
                <a:gd name="T22" fmla="*/ 18 w 24"/>
                <a:gd name="T23" fmla="*/ 45 h 115"/>
                <a:gd name="T24" fmla="*/ 21 w 24"/>
                <a:gd name="T25" fmla="*/ 60 h 115"/>
                <a:gd name="T26" fmla="*/ 22 w 24"/>
                <a:gd name="T27" fmla="*/ 61 h 115"/>
                <a:gd name="T28" fmla="*/ 23 w 24"/>
                <a:gd name="T29" fmla="*/ 64 h 115"/>
                <a:gd name="T30" fmla="*/ 23 w 24"/>
                <a:gd name="T31" fmla="*/ 82 h 115"/>
                <a:gd name="T32" fmla="*/ 22 w 24"/>
                <a:gd name="T33" fmla="*/ 84 h 115"/>
                <a:gd name="T34" fmla="*/ 21 w 24"/>
                <a:gd name="T35" fmla="*/ 89 h 115"/>
                <a:gd name="T36" fmla="*/ 21 w 24"/>
                <a:gd name="T37" fmla="*/ 98 h 115"/>
                <a:gd name="T38" fmla="*/ 20 w 24"/>
                <a:gd name="T39" fmla="*/ 101 h 115"/>
                <a:gd name="T40" fmla="*/ 18 w 24"/>
                <a:gd name="T41" fmla="*/ 105 h 115"/>
                <a:gd name="T42" fmla="*/ 18 w 24"/>
                <a:gd name="T43" fmla="*/ 113 h 115"/>
                <a:gd name="T44" fmla="*/ 16 w 24"/>
                <a:gd name="T45" fmla="*/ 115 h 115"/>
                <a:gd name="T46" fmla="*/ 14 w 24"/>
                <a:gd name="T47" fmla="*/ 114 h 115"/>
                <a:gd name="T48" fmla="*/ 11 w 24"/>
                <a:gd name="T49" fmla="*/ 103 h 115"/>
                <a:gd name="T50" fmla="*/ 11 w 24"/>
                <a:gd name="T51" fmla="*/ 95 h 115"/>
                <a:gd name="T52" fmla="*/ 10 w 24"/>
                <a:gd name="T53" fmla="*/ 92 h 115"/>
                <a:gd name="T54" fmla="*/ 9 w 24"/>
                <a:gd name="T55" fmla="*/ 88 h 115"/>
                <a:gd name="T56" fmla="*/ 6 w 24"/>
                <a:gd name="T57" fmla="*/ 74 h 115"/>
                <a:gd name="T58" fmla="*/ 6 w 24"/>
                <a:gd name="T59" fmla="*/ 73 h 115"/>
                <a:gd name="T60" fmla="*/ 4 w 24"/>
                <a:gd name="T61" fmla="*/ 69 h 115"/>
                <a:gd name="T62" fmla="*/ 3 w 24"/>
                <a:gd name="T63" fmla="*/ 66 h 115"/>
                <a:gd name="T64" fmla="*/ 1 w 24"/>
                <a:gd name="T65" fmla="*/ 54 h 115"/>
                <a:gd name="T66" fmla="*/ 2 w 24"/>
                <a:gd name="T67" fmla="*/ 49 h 115"/>
                <a:gd name="T68" fmla="*/ 9 w 24"/>
                <a:gd name="T69" fmla="*/ 18 h 115"/>
                <a:gd name="T70" fmla="*/ 11 w 24"/>
                <a:gd name="T71" fmla="*/ 16 h 115"/>
                <a:gd name="T72" fmla="*/ 13 w 24"/>
                <a:gd name="T73" fmla="*/ 18 h 115"/>
                <a:gd name="T74" fmla="*/ 13 w 24"/>
                <a:gd name="T75" fmla="*/ 20 h 115"/>
                <a:gd name="T76" fmla="*/ 17 w 24"/>
                <a:gd name="T77" fmla="*/ 23 h 115"/>
                <a:gd name="T78" fmla="*/ 16 w 24"/>
                <a:gd name="T79" fmla="*/ 16 h 115"/>
                <a:gd name="T80" fmla="*/ 16 w 24"/>
                <a:gd name="T81" fmla="*/ 29 h 115"/>
                <a:gd name="T82" fmla="*/ 15 w 24"/>
                <a:gd name="T83" fmla="*/ 26 h 115"/>
                <a:gd name="T84" fmla="*/ 13 w 24"/>
                <a:gd name="T85" fmla="*/ 29 h 115"/>
                <a:gd name="T86" fmla="*/ 12 w 24"/>
                <a:gd name="T87" fmla="*/ 30 h 115"/>
                <a:gd name="T88" fmla="*/ 9 w 24"/>
                <a:gd name="T89" fmla="*/ 34 h 115"/>
                <a:gd name="T90" fmla="*/ 9 w 24"/>
                <a:gd name="T91" fmla="*/ 37 h 115"/>
                <a:gd name="T92" fmla="*/ 6 w 24"/>
                <a:gd name="T93" fmla="*/ 44 h 115"/>
                <a:gd name="T94" fmla="*/ 5 w 24"/>
                <a:gd name="T95" fmla="*/ 57 h 115"/>
                <a:gd name="T96" fmla="*/ 9 w 24"/>
                <a:gd name="T97" fmla="*/ 65 h 115"/>
                <a:gd name="T98" fmla="*/ 11 w 24"/>
                <a:gd name="T99" fmla="*/ 74 h 115"/>
                <a:gd name="T100" fmla="*/ 11 w 24"/>
                <a:gd name="T101" fmla="*/ 76 h 115"/>
                <a:gd name="T102" fmla="*/ 11 w 24"/>
                <a:gd name="T103" fmla="*/ 84 h 115"/>
                <a:gd name="T104" fmla="*/ 11 w 24"/>
                <a:gd name="T105" fmla="*/ 86 h 115"/>
                <a:gd name="T106" fmla="*/ 14 w 24"/>
                <a:gd name="T107" fmla="*/ 96 h 115"/>
                <a:gd name="T108" fmla="*/ 15 w 24"/>
                <a:gd name="T109" fmla="*/ 98 h 115"/>
                <a:gd name="T110" fmla="*/ 16 w 24"/>
                <a:gd name="T111" fmla="*/ 96 h 115"/>
                <a:gd name="T112" fmla="*/ 16 w 24"/>
                <a:gd name="T113" fmla="*/ 62 h 115"/>
                <a:gd name="T114" fmla="*/ 16 w 24"/>
                <a:gd name="T115" fmla="*/ 29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4" h="115">
                  <a:moveTo>
                    <a:pt x="16" y="16"/>
                  </a:moveTo>
                  <a:cubicBezTo>
                    <a:pt x="16" y="13"/>
                    <a:pt x="16" y="9"/>
                    <a:pt x="16" y="5"/>
                  </a:cubicBezTo>
                  <a:cubicBezTo>
                    <a:pt x="16" y="4"/>
                    <a:pt x="15" y="4"/>
                    <a:pt x="15" y="3"/>
                  </a:cubicBezTo>
                  <a:cubicBezTo>
                    <a:pt x="15" y="2"/>
                    <a:pt x="14" y="1"/>
                    <a:pt x="14" y="0"/>
                  </a:cubicBezTo>
                  <a:cubicBezTo>
                    <a:pt x="15" y="0"/>
                    <a:pt x="17" y="0"/>
                    <a:pt x="17" y="0"/>
                  </a:cubicBezTo>
                  <a:cubicBezTo>
                    <a:pt x="19" y="2"/>
                    <a:pt x="21" y="3"/>
                    <a:pt x="21" y="6"/>
                  </a:cubicBezTo>
                  <a:cubicBezTo>
                    <a:pt x="20" y="9"/>
                    <a:pt x="20" y="12"/>
                    <a:pt x="21" y="15"/>
                  </a:cubicBezTo>
                  <a:cubicBezTo>
                    <a:pt x="21" y="16"/>
                    <a:pt x="21" y="18"/>
                    <a:pt x="22" y="19"/>
                  </a:cubicBezTo>
                  <a:cubicBezTo>
                    <a:pt x="23" y="20"/>
                    <a:pt x="24" y="29"/>
                    <a:pt x="23" y="30"/>
                  </a:cubicBezTo>
                  <a:cubicBezTo>
                    <a:pt x="20" y="31"/>
                    <a:pt x="21" y="34"/>
                    <a:pt x="21" y="36"/>
                  </a:cubicBezTo>
                  <a:cubicBezTo>
                    <a:pt x="20" y="37"/>
                    <a:pt x="21" y="39"/>
                    <a:pt x="20" y="39"/>
                  </a:cubicBezTo>
                  <a:cubicBezTo>
                    <a:pt x="18" y="41"/>
                    <a:pt x="18" y="43"/>
                    <a:pt x="18" y="45"/>
                  </a:cubicBezTo>
                  <a:cubicBezTo>
                    <a:pt x="19" y="50"/>
                    <a:pt x="22" y="54"/>
                    <a:pt x="21" y="60"/>
                  </a:cubicBezTo>
                  <a:cubicBezTo>
                    <a:pt x="21" y="60"/>
                    <a:pt x="21" y="60"/>
                    <a:pt x="22" y="61"/>
                  </a:cubicBezTo>
                  <a:cubicBezTo>
                    <a:pt x="22" y="62"/>
                    <a:pt x="23" y="63"/>
                    <a:pt x="23" y="64"/>
                  </a:cubicBezTo>
                  <a:cubicBezTo>
                    <a:pt x="23" y="70"/>
                    <a:pt x="23" y="76"/>
                    <a:pt x="23" y="82"/>
                  </a:cubicBezTo>
                  <a:cubicBezTo>
                    <a:pt x="23" y="82"/>
                    <a:pt x="22" y="83"/>
                    <a:pt x="22" y="84"/>
                  </a:cubicBezTo>
                  <a:cubicBezTo>
                    <a:pt x="22" y="86"/>
                    <a:pt x="21" y="87"/>
                    <a:pt x="21" y="89"/>
                  </a:cubicBezTo>
                  <a:cubicBezTo>
                    <a:pt x="20" y="92"/>
                    <a:pt x="21" y="95"/>
                    <a:pt x="21" y="98"/>
                  </a:cubicBezTo>
                  <a:cubicBezTo>
                    <a:pt x="20" y="99"/>
                    <a:pt x="20" y="100"/>
                    <a:pt x="20" y="101"/>
                  </a:cubicBezTo>
                  <a:cubicBezTo>
                    <a:pt x="19" y="102"/>
                    <a:pt x="18" y="104"/>
                    <a:pt x="18" y="105"/>
                  </a:cubicBezTo>
                  <a:cubicBezTo>
                    <a:pt x="18" y="108"/>
                    <a:pt x="18" y="110"/>
                    <a:pt x="18" y="113"/>
                  </a:cubicBezTo>
                  <a:cubicBezTo>
                    <a:pt x="18" y="114"/>
                    <a:pt x="17" y="115"/>
                    <a:pt x="16" y="115"/>
                  </a:cubicBezTo>
                  <a:cubicBezTo>
                    <a:pt x="16" y="115"/>
                    <a:pt x="14" y="115"/>
                    <a:pt x="14" y="114"/>
                  </a:cubicBezTo>
                  <a:cubicBezTo>
                    <a:pt x="13" y="111"/>
                    <a:pt x="10" y="107"/>
                    <a:pt x="11" y="103"/>
                  </a:cubicBezTo>
                  <a:cubicBezTo>
                    <a:pt x="11" y="100"/>
                    <a:pt x="11" y="98"/>
                    <a:pt x="11" y="95"/>
                  </a:cubicBezTo>
                  <a:cubicBezTo>
                    <a:pt x="11" y="94"/>
                    <a:pt x="11" y="93"/>
                    <a:pt x="10" y="92"/>
                  </a:cubicBezTo>
                  <a:cubicBezTo>
                    <a:pt x="10" y="91"/>
                    <a:pt x="9" y="89"/>
                    <a:pt x="9" y="88"/>
                  </a:cubicBezTo>
                  <a:cubicBezTo>
                    <a:pt x="9" y="83"/>
                    <a:pt x="5" y="79"/>
                    <a:pt x="6" y="74"/>
                  </a:cubicBezTo>
                  <a:cubicBezTo>
                    <a:pt x="6" y="74"/>
                    <a:pt x="6" y="74"/>
                    <a:pt x="6" y="73"/>
                  </a:cubicBezTo>
                  <a:cubicBezTo>
                    <a:pt x="5" y="72"/>
                    <a:pt x="5" y="70"/>
                    <a:pt x="4" y="69"/>
                  </a:cubicBezTo>
                  <a:cubicBezTo>
                    <a:pt x="4" y="68"/>
                    <a:pt x="4" y="67"/>
                    <a:pt x="3" y="66"/>
                  </a:cubicBezTo>
                  <a:cubicBezTo>
                    <a:pt x="1" y="63"/>
                    <a:pt x="0" y="59"/>
                    <a:pt x="1" y="54"/>
                  </a:cubicBezTo>
                  <a:cubicBezTo>
                    <a:pt x="1" y="53"/>
                    <a:pt x="2" y="51"/>
                    <a:pt x="2" y="49"/>
                  </a:cubicBezTo>
                  <a:cubicBezTo>
                    <a:pt x="3" y="39"/>
                    <a:pt x="8" y="29"/>
                    <a:pt x="9" y="18"/>
                  </a:cubicBezTo>
                  <a:cubicBezTo>
                    <a:pt x="9" y="17"/>
                    <a:pt x="10" y="16"/>
                    <a:pt x="11" y="16"/>
                  </a:cubicBezTo>
                  <a:cubicBezTo>
                    <a:pt x="12" y="16"/>
                    <a:pt x="13" y="17"/>
                    <a:pt x="13" y="18"/>
                  </a:cubicBezTo>
                  <a:cubicBezTo>
                    <a:pt x="14" y="19"/>
                    <a:pt x="13" y="20"/>
                    <a:pt x="13" y="20"/>
                  </a:cubicBezTo>
                  <a:cubicBezTo>
                    <a:pt x="14" y="23"/>
                    <a:pt x="15" y="24"/>
                    <a:pt x="17" y="23"/>
                  </a:cubicBezTo>
                  <a:cubicBezTo>
                    <a:pt x="17" y="20"/>
                    <a:pt x="16" y="18"/>
                    <a:pt x="16" y="16"/>
                  </a:cubicBezTo>
                  <a:close/>
                  <a:moveTo>
                    <a:pt x="16" y="29"/>
                  </a:moveTo>
                  <a:cubicBezTo>
                    <a:pt x="16" y="28"/>
                    <a:pt x="15" y="27"/>
                    <a:pt x="15" y="26"/>
                  </a:cubicBezTo>
                  <a:cubicBezTo>
                    <a:pt x="14" y="27"/>
                    <a:pt x="14" y="28"/>
                    <a:pt x="13" y="29"/>
                  </a:cubicBezTo>
                  <a:cubicBezTo>
                    <a:pt x="13" y="29"/>
                    <a:pt x="12" y="30"/>
                    <a:pt x="12" y="30"/>
                  </a:cubicBezTo>
                  <a:cubicBezTo>
                    <a:pt x="9" y="30"/>
                    <a:pt x="9" y="32"/>
                    <a:pt x="9" y="34"/>
                  </a:cubicBezTo>
                  <a:cubicBezTo>
                    <a:pt x="9" y="35"/>
                    <a:pt x="9" y="36"/>
                    <a:pt x="9" y="37"/>
                  </a:cubicBezTo>
                  <a:cubicBezTo>
                    <a:pt x="9" y="40"/>
                    <a:pt x="8" y="42"/>
                    <a:pt x="6" y="44"/>
                  </a:cubicBezTo>
                  <a:cubicBezTo>
                    <a:pt x="3" y="46"/>
                    <a:pt x="4" y="54"/>
                    <a:pt x="5" y="57"/>
                  </a:cubicBezTo>
                  <a:cubicBezTo>
                    <a:pt x="7" y="59"/>
                    <a:pt x="8" y="62"/>
                    <a:pt x="9" y="65"/>
                  </a:cubicBezTo>
                  <a:cubicBezTo>
                    <a:pt x="9" y="68"/>
                    <a:pt x="8" y="72"/>
                    <a:pt x="11" y="74"/>
                  </a:cubicBezTo>
                  <a:cubicBezTo>
                    <a:pt x="11" y="74"/>
                    <a:pt x="11" y="75"/>
                    <a:pt x="11" y="76"/>
                  </a:cubicBezTo>
                  <a:cubicBezTo>
                    <a:pt x="11" y="79"/>
                    <a:pt x="11" y="81"/>
                    <a:pt x="11" y="84"/>
                  </a:cubicBezTo>
                  <a:cubicBezTo>
                    <a:pt x="11" y="84"/>
                    <a:pt x="11" y="85"/>
                    <a:pt x="11" y="86"/>
                  </a:cubicBezTo>
                  <a:cubicBezTo>
                    <a:pt x="15" y="89"/>
                    <a:pt x="13" y="92"/>
                    <a:pt x="14" y="96"/>
                  </a:cubicBezTo>
                  <a:cubicBezTo>
                    <a:pt x="14" y="97"/>
                    <a:pt x="14" y="98"/>
                    <a:pt x="15" y="98"/>
                  </a:cubicBezTo>
                  <a:cubicBezTo>
                    <a:pt x="15" y="97"/>
                    <a:pt x="16" y="97"/>
                    <a:pt x="16" y="96"/>
                  </a:cubicBezTo>
                  <a:cubicBezTo>
                    <a:pt x="16" y="85"/>
                    <a:pt x="16" y="73"/>
                    <a:pt x="16" y="62"/>
                  </a:cubicBezTo>
                  <a:cubicBezTo>
                    <a:pt x="16" y="51"/>
                    <a:pt x="16" y="40"/>
                    <a:pt x="16" y="29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4"/>
            <p:cNvSpPr>
              <a:spLocks/>
            </p:cNvSpPr>
            <p:nvPr/>
          </p:nvSpPr>
          <p:spPr bwMode="auto">
            <a:xfrm>
              <a:off x="9982200" y="3790951"/>
              <a:ext cx="84138" cy="166688"/>
            </a:xfrm>
            <a:custGeom>
              <a:avLst/>
              <a:gdLst>
                <a:gd name="T0" fmla="*/ 1 w 22"/>
                <a:gd name="T1" fmla="*/ 34 h 44"/>
                <a:gd name="T2" fmla="*/ 1 w 22"/>
                <a:gd name="T3" fmla="*/ 42 h 44"/>
                <a:gd name="T4" fmla="*/ 3 w 22"/>
                <a:gd name="T5" fmla="*/ 44 h 44"/>
                <a:gd name="T6" fmla="*/ 7 w 22"/>
                <a:gd name="T7" fmla="*/ 44 h 44"/>
                <a:gd name="T8" fmla="*/ 13 w 22"/>
                <a:gd name="T9" fmla="*/ 40 h 44"/>
                <a:gd name="T10" fmla="*/ 13 w 22"/>
                <a:gd name="T11" fmla="*/ 38 h 44"/>
                <a:gd name="T12" fmla="*/ 13 w 22"/>
                <a:gd name="T13" fmla="*/ 32 h 44"/>
                <a:gd name="T14" fmla="*/ 10 w 22"/>
                <a:gd name="T15" fmla="*/ 23 h 44"/>
                <a:gd name="T16" fmla="*/ 13 w 22"/>
                <a:gd name="T17" fmla="*/ 21 h 44"/>
                <a:gd name="T18" fmla="*/ 22 w 22"/>
                <a:gd name="T19" fmla="*/ 12 h 44"/>
                <a:gd name="T20" fmla="*/ 22 w 22"/>
                <a:gd name="T21" fmla="*/ 2 h 44"/>
                <a:gd name="T22" fmla="*/ 21 w 22"/>
                <a:gd name="T23" fmla="*/ 0 h 44"/>
                <a:gd name="T24" fmla="*/ 19 w 22"/>
                <a:gd name="T25" fmla="*/ 1 h 44"/>
                <a:gd name="T26" fmla="*/ 8 w 22"/>
                <a:gd name="T27" fmla="*/ 13 h 44"/>
                <a:gd name="T28" fmla="*/ 3 w 22"/>
                <a:gd name="T29" fmla="*/ 20 h 44"/>
                <a:gd name="T30" fmla="*/ 1 w 22"/>
                <a:gd name="T31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44">
                  <a:moveTo>
                    <a:pt x="1" y="34"/>
                  </a:moveTo>
                  <a:cubicBezTo>
                    <a:pt x="1" y="37"/>
                    <a:pt x="1" y="39"/>
                    <a:pt x="1" y="42"/>
                  </a:cubicBezTo>
                  <a:cubicBezTo>
                    <a:pt x="1" y="44"/>
                    <a:pt x="1" y="44"/>
                    <a:pt x="3" y="44"/>
                  </a:cubicBezTo>
                  <a:cubicBezTo>
                    <a:pt x="5" y="44"/>
                    <a:pt x="6" y="44"/>
                    <a:pt x="7" y="44"/>
                  </a:cubicBezTo>
                  <a:cubicBezTo>
                    <a:pt x="12" y="44"/>
                    <a:pt x="12" y="44"/>
                    <a:pt x="13" y="40"/>
                  </a:cubicBezTo>
                  <a:cubicBezTo>
                    <a:pt x="13" y="39"/>
                    <a:pt x="13" y="38"/>
                    <a:pt x="13" y="38"/>
                  </a:cubicBezTo>
                  <a:cubicBezTo>
                    <a:pt x="16" y="35"/>
                    <a:pt x="15" y="33"/>
                    <a:pt x="13" y="32"/>
                  </a:cubicBezTo>
                  <a:cubicBezTo>
                    <a:pt x="9" y="29"/>
                    <a:pt x="10" y="26"/>
                    <a:pt x="10" y="23"/>
                  </a:cubicBezTo>
                  <a:cubicBezTo>
                    <a:pt x="10" y="22"/>
                    <a:pt x="12" y="21"/>
                    <a:pt x="13" y="21"/>
                  </a:cubicBezTo>
                  <a:cubicBezTo>
                    <a:pt x="18" y="21"/>
                    <a:pt x="22" y="16"/>
                    <a:pt x="22" y="12"/>
                  </a:cubicBezTo>
                  <a:cubicBezTo>
                    <a:pt x="22" y="8"/>
                    <a:pt x="22" y="5"/>
                    <a:pt x="22" y="2"/>
                  </a:cubicBezTo>
                  <a:cubicBezTo>
                    <a:pt x="22" y="1"/>
                    <a:pt x="21" y="1"/>
                    <a:pt x="21" y="0"/>
                  </a:cubicBezTo>
                  <a:cubicBezTo>
                    <a:pt x="21" y="0"/>
                    <a:pt x="20" y="0"/>
                    <a:pt x="19" y="1"/>
                  </a:cubicBezTo>
                  <a:cubicBezTo>
                    <a:pt x="15" y="5"/>
                    <a:pt x="11" y="9"/>
                    <a:pt x="8" y="13"/>
                  </a:cubicBezTo>
                  <a:cubicBezTo>
                    <a:pt x="6" y="15"/>
                    <a:pt x="5" y="17"/>
                    <a:pt x="3" y="20"/>
                  </a:cubicBezTo>
                  <a:cubicBezTo>
                    <a:pt x="1" y="24"/>
                    <a:pt x="0" y="29"/>
                    <a:pt x="1" y="34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5"/>
            <p:cNvSpPr>
              <a:spLocks/>
            </p:cNvSpPr>
            <p:nvPr/>
          </p:nvSpPr>
          <p:spPr bwMode="auto">
            <a:xfrm>
              <a:off x="10131425" y="4918076"/>
              <a:ext cx="87313" cy="144463"/>
            </a:xfrm>
            <a:custGeom>
              <a:avLst/>
              <a:gdLst>
                <a:gd name="T0" fmla="*/ 22 w 23"/>
                <a:gd name="T1" fmla="*/ 36 h 38"/>
                <a:gd name="T2" fmla="*/ 20 w 23"/>
                <a:gd name="T3" fmla="*/ 20 h 38"/>
                <a:gd name="T4" fmla="*/ 18 w 23"/>
                <a:gd name="T5" fmla="*/ 12 h 38"/>
                <a:gd name="T6" fmla="*/ 17 w 23"/>
                <a:gd name="T7" fmla="*/ 7 h 38"/>
                <a:gd name="T8" fmla="*/ 16 w 23"/>
                <a:gd name="T9" fmla="*/ 3 h 38"/>
                <a:gd name="T10" fmla="*/ 15 w 23"/>
                <a:gd name="T11" fmla="*/ 0 h 38"/>
                <a:gd name="T12" fmla="*/ 11 w 23"/>
                <a:gd name="T13" fmla="*/ 1 h 38"/>
                <a:gd name="T14" fmla="*/ 6 w 23"/>
                <a:gd name="T15" fmla="*/ 12 h 38"/>
                <a:gd name="T16" fmla="*/ 2 w 23"/>
                <a:gd name="T17" fmla="*/ 27 h 38"/>
                <a:gd name="T18" fmla="*/ 2 w 23"/>
                <a:gd name="T19" fmla="*/ 30 h 38"/>
                <a:gd name="T20" fmla="*/ 0 w 23"/>
                <a:gd name="T21" fmla="*/ 36 h 38"/>
                <a:gd name="T22" fmla="*/ 0 w 23"/>
                <a:gd name="T23" fmla="*/ 38 h 38"/>
                <a:gd name="T24" fmla="*/ 1 w 23"/>
                <a:gd name="T25" fmla="*/ 37 h 38"/>
                <a:gd name="T26" fmla="*/ 3 w 23"/>
                <a:gd name="T27" fmla="*/ 36 h 38"/>
                <a:gd name="T28" fmla="*/ 9 w 23"/>
                <a:gd name="T29" fmla="*/ 35 h 38"/>
                <a:gd name="T30" fmla="*/ 13 w 23"/>
                <a:gd name="T31" fmla="*/ 36 h 38"/>
                <a:gd name="T32" fmla="*/ 22 w 23"/>
                <a:gd name="T33" fmla="*/ 3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8">
                  <a:moveTo>
                    <a:pt x="22" y="36"/>
                  </a:moveTo>
                  <a:cubicBezTo>
                    <a:pt x="22" y="31"/>
                    <a:pt x="23" y="25"/>
                    <a:pt x="20" y="20"/>
                  </a:cubicBezTo>
                  <a:cubicBezTo>
                    <a:pt x="18" y="17"/>
                    <a:pt x="19" y="15"/>
                    <a:pt x="18" y="12"/>
                  </a:cubicBezTo>
                  <a:cubicBezTo>
                    <a:pt x="18" y="10"/>
                    <a:pt x="17" y="9"/>
                    <a:pt x="17" y="7"/>
                  </a:cubicBezTo>
                  <a:cubicBezTo>
                    <a:pt x="16" y="6"/>
                    <a:pt x="16" y="4"/>
                    <a:pt x="16" y="3"/>
                  </a:cubicBezTo>
                  <a:cubicBezTo>
                    <a:pt x="16" y="2"/>
                    <a:pt x="15" y="1"/>
                    <a:pt x="15" y="0"/>
                  </a:cubicBezTo>
                  <a:cubicBezTo>
                    <a:pt x="14" y="0"/>
                    <a:pt x="12" y="1"/>
                    <a:pt x="11" y="1"/>
                  </a:cubicBezTo>
                  <a:cubicBezTo>
                    <a:pt x="9" y="4"/>
                    <a:pt x="6" y="8"/>
                    <a:pt x="6" y="12"/>
                  </a:cubicBezTo>
                  <a:cubicBezTo>
                    <a:pt x="7" y="18"/>
                    <a:pt x="6" y="23"/>
                    <a:pt x="2" y="27"/>
                  </a:cubicBezTo>
                  <a:cubicBezTo>
                    <a:pt x="2" y="28"/>
                    <a:pt x="2" y="29"/>
                    <a:pt x="2" y="30"/>
                  </a:cubicBezTo>
                  <a:cubicBezTo>
                    <a:pt x="1" y="32"/>
                    <a:pt x="2" y="35"/>
                    <a:pt x="0" y="36"/>
                  </a:cubicBezTo>
                  <a:cubicBezTo>
                    <a:pt x="0" y="36"/>
                    <a:pt x="0" y="37"/>
                    <a:pt x="0" y="38"/>
                  </a:cubicBezTo>
                  <a:cubicBezTo>
                    <a:pt x="0" y="38"/>
                    <a:pt x="1" y="38"/>
                    <a:pt x="1" y="37"/>
                  </a:cubicBezTo>
                  <a:cubicBezTo>
                    <a:pt x="2" y="37"/>
                    <a:pt x="3" y="36"/>
                    <a:pt x="3" y="36"/>
                  </a:cubicBezTo>
                  <a:cubicBezTo>
                    <a:pt x="5" y="33"/>
                    <a:pt x="7" y="32"/>
                    <a:pt x="9" y="35"/>
                  </a:cubicBezTo>
                  <a:cubicBezTo>
                    <a:pt x="10" y="36"/>
                    <a:pt x="12" y="36"/>
                    <a:pt x="13" y="36"/>
                  </a:cubicBezTo>
                  <a:cubicBezTo>
                    <a:pt x="15" y="36"/>
                    <a:pt x="18" y="36"/>
                    <a:pt x="22" y="36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6"/>
            <p:cNvSpPr>
              <a:spLocks/>
            </p:cNvSpPr>
            <p:nvPr/>
          </p:nvSpPr>
          <p:spPr bwMode="auto">
            <a:xfrm>
              <a:off x="10345738" y="5413376"/>
              <a:ext cx="117475" cy="63500"/>
            </a:xfrm>
            <a:custGeom>
              <a:avLst/>
              <a:gdLst>
                <a:gd name="T0" fmla="*/ 31 w 31"/>
                <a:gd name="T1" fmla="*/ 14 h 17"/>
                <a:gd name="T2" fmla="*/ 22 w 31"/>
                <a:gd name="T3" fmla="*/ 4 h 17"/>
                <a:gd name="T4" fmla="*/ 18 w 31"/>
                <a:gd name="T5" fmla="*/ 0 h 17"/>
                <a:gd name="T6" fmla="*/ 13 w 31"/>
                <a:gd name="T7" fmla="*/ 4 h 17"/>
                <a:gd name="T8" fmla="*/ 1 w 31"/>
                <a:gd name="T9" fmla="*/ 14 h 17"/>
                <a:gd name="T10" fmla="*/ 0 w 31"/>
                <a:gd name="T11" fmla="*/ 16 h 17"/>
                <a:gd name="T12" fmla="*/ 3 w 31"/>
                <a:gd name="T13" fmla="*/ 16 h 17"/>
                <a:gd name="T14" fmla="*/ 10 w 31"/>
                <a:gd name="T15" fmla="*/ 14 h 17"/>
                <a:gd name="T16" fmla="*/ 13 w 31"/>
                <a:gd name="T17" fmla="*/ 14 h 17"/>
                <a:gd name="T18" fmla="*/ 27 w 31"/>
                <a:gd name="T19" fmla="*/ 14 h 17"/>
                <a:gd name="T20" fmla="*/ 31 w 31"/>
                <a:gd name="T21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17">
                  <a:moveTo>
                    <a:pt x="31" y="14"/>
                  </a:moveTo>
                  <a:cubicBezTo>
                    <a:pt x="29" y="9"/>
                    <a:pt x="28" y="5"/>
                    <a:pt x="22" y="4"/>
                  </a:cubicBezTo>
                  <a:cubicBezTo>
                    <a:pt x="21" y="4"/>
                    <a:pt x="19" y="1"/>
                    <a:pt x="18" y="0"/>
                  </a:cubicBezTo>
                  <a:cubicBezTo>
                    <a:pt x="16" y="1"/>
                    <a:pt x="15" y="3"/>
                    <a:pt x="13" y="4"/>
                  </a:cubicBezTo>
                  <a:cubicBezTo>
                    <a:pt x="9" y="7"/>
                    <a:pt x="4" y="9"/>
                    <a:pt x="1" y="14"/>
                  </a:cubicBezTo>
                  <a:cubicBezTo>
                    <a:pt x="1" y="14"/>
                    <a:pt x="1" y="15"/>
                    <a:pt x="0" y="16"/>
                  </a:cubicBezTo>
                  <a:cubicBezTo>
                    <a:pt x="1" y="16"/>
                    <a:pt x="2" y="16"/>
                    <a:pt x="3" y="16"/>
                  </a:cubicBezTo>
                  <a:cubicBezTo>
                    <a:pt x="5" y="16"/>
                    <a:pt x="8" y="17"/>
                    <a:pt x="10" y="14"/>
                  </a:cubicBezTo>
                  <a:cubicBezTo>
                    <a:pt x="11" y="14"/>
                    <a:pt x="12" y="14"/>
                    <a:pt x="13" y="14"/>
                  </a:cubicBezTo>
                  <a:cubicBezTo>
                    <a:pt x="17" y="14"/>
                    <a:pt x="22" y="14"/>
                    <a:pt x="27" y="14"/>
                  </a:cubicBezTo>
                  <a:cubicBezTo>
                    <a:pt x="28" y="14"/>
                    <a:pt x="29" y="14"/>
                    <a:pt x="31" y="14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7"/>
            <p:cNvSpPr>
              <a:spLocks/>
            </p:cNvSpPr>
            <p:nvPr/>
          </p:nvSpPr>
          <p:spPr bwMode="auto">
            <a:xfrm>
              <a:off x="9121775" y="4533901"/>
              <a:ext cx="76200" cy="87313"/>
            </a:xfrm>
            <a:custGeom>
              <a:avLst/>
              <a:gdLst>
                <a:gd name="T0" fmla="*/ 8 w 20"/>
                <a:gd name="T1" fmla="*/ 19 h 23"/>
                <a:gd name="T2" fmla="*/ 13 w 20"/>
                <a:gd name="T3" fmla="*/ 20 h 23"/>
                <a:gd name="T4" fmla="*/ 16 w 20"/>
                <a:gd name="T5" fmla="*/ 21 h 23"/>
                <a:gd name="T6" fmla="*/ 17 w 20"/>
                <a:gd name="T7" fmla="*/ 18 h 23"/>
                <a:gd name="T8" fmla="*/ 18 w 20"/>
                <a:gd name="T9" fmla="*/ 13 h 23"/>
                <a:gd name="T10" fmla="*/ 20 w 20"/>
                <a:gd name="T11" fmla="*/ 13 h 23"/>
                <a:gd name="T12" fmla="*/ 17 w 20"/>
                <a:gd name="T13" fmla="*/ 10 h 23"/>
                <a:gd name="T14" fmla="*/ 20 w 20"/>
                <a:gd name="T15" fmla="*/ 9 h 23"/>
                <a:gd name="T16" fmla="*/ 15 w 20"/>
                <a:gd name="T17" fmla="*/ 5 h 23"/>
                <a:gd name="T18" fmla="*/ 14 w 20"/>
                <a:gd name="T19" fmla="*/ 7 h 23"/>
                <a:gd name="T20" fmla="*/ 13 w 20"/>
                <a:gd name="T21" fmla="*/ 7 h 23"/>
                <a:gd name="T22" fmla="*/ 10 w 20"/>
                <a:gd name="T23" fmla="*/ 2 h 23"/>
                <a:gd name="T24" fmla="*/ 8 w 20"/>
                <a:gd name="T25" fmla="*/ 0 h 23"/>
                <a:gd name="T26" fmla="*/ 6 w 20"/>
                <a:gd name="T27" fmla="*/ 1 h 23"/>
                <a:gd name="T28" fmla="*/ 6 w 20"/>
                <a:gd name="T29" fmla="*/ 4 h 23"/>
                <a:gd name="T30" fmla="*/ 8 w 20"/>
                <a:gd name="T31" fmla="*/ 6 h 23"/>
                <a:gd name="T32" fmla="*/ 1 w 20"/>
                <a:gd name="T33" fmla="*/ 15 h 23"/>
                <a:gd name="T34" fmla="*/ 1 w 20"/>
                <a:gd name="T35" fmla="*/ 18 h 23"/>
                <a:gd name="T36" fmla="*/ 6 w 20"/>
                <a:gd name="T37" fmla="*/ 23 h 23"/>
                <a:gd name="T38" fmla="*/ 8 w 20"/>
                <a:gd name="T39" fmla="*/ 22 h 23"/>
                <a:gd name="T40" fmla="*/ 8 w 20"/>
                <a:gd name="T41" fmla="*/ 19 h 23"/>
                <a:gd name="T42" fmla="*/ 3 w 20"/>
                <a:gd name="T43" fmla="*/ 18 h 23"/>
                <a:gd name="T44" fmla="*/ 3 w 20"/>
                <a:gd name="T45" fmla="*/ 17 h 23"/>
                <a:gd name="T46" fmla="*/ 6 w 20"/>
                <a:gd name="T47" fmla="*/ 17 h 23"/>
                <a:gd name="T48" fmla="*/ 8 w 20"/>
                <a:gd name="T49" fmla="*/ 1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23">
                  <a:moveTo>
                    <a:pt x="8" y="19"/>
                  </a:moveTo>
                  <a:cubicBezTo>
                    <a:pt x="10" y="20"/>
                    <a:pt x="11" y="20"/>
                    <a:pt x="13" y="20"/>
                  </a:cubicBezTo>
                  <a:cubicBezTo>
                    <a:pt x="14" y="21"/>
                    <a:pt x="15" y="21"/>
                    <a:pt x="16" y="21"/>
                  </a:cubicBezTo>
                  <a:cubicBezTo>
                    <a:pt x="17" y="21"/>
                    <a:pt x="17" y="19"/>
                    <a:pt x="17" y="18"/>
                  </a:cubicBezTo>
                  <a:cubicBezTo>
                    <a:pt x="18" y="17"/>
                    <a:pt x="18" y="15"/>
                    <a:pt x="18" y="13"/>
                  </a:cubicBezTo>
                  <a:cubicBezTo>
                    <a:pt x="19" y="13"/>
                    <a:pt x="19" y="13"/>
                    <a:pt x="20" y="13"/>
                  </a:cubicBezTo>
                  <a:cubicBezTo>
                    <a:pt x="19" y="12"/>
                    <a:pt x="18" y="12"/>
                    <a:pt x="17" y="10"/>
                  </a:cubicBezTo>
                  <a:cubicBezTo>
                    <a:pt x="18" y="10"/>
                    <a:pt x="19" y="9"/>
                    <a:pt x="20" y="9"/>
                  </a:cubicBezTo>
                  <a:cubicBezTo>
                    <a:pt x="18" y="7"/>
                    <a:pt x="17" y="6"/>
                    <a:pt x="15" y="5"/>
                  </a:cubicBezTo>
                  <a:cubicBezTo>
                    <a:pt x="15" y="5"/>
                    <a:pt x="15" y="6"/>
                    <a:pt x="14" y="7"/>
                  </a:cubicBezTo>
                  <a:cubicBezTo>
                    <a:pt x="14" y="7"/>
                    <a:pt x="13" y="7"/>
                    <a:pt x="13" y="7"/>
                  </a:cubicBezTo>
                  <a:cubicBezTo>
                    <a:pt x="12" y="5"/>
                    <a:pt x="11" y="3"/>
                    <a:pt x="10" y="2"/>
                  </a:cubicBezTo>
                  <a:cubicBezTo>
                    <a:pt x="10" y="1"/>
                    <a:pt x="9" y="0"/>
                    <a:pt x="8" y="0"/>
                  </a:cubicBezTo>
                  <a:cubicBezTo>
                    <a:pt x="7" y="0"/>
                    <a:pt x="6" y="0"/>
                    <a:pt x="6" y="1"/>
                  </a:cubicBezTo>
                  <a:cubicBezTo>
                    <a:pt x="5" y="2"/>
                    <a:pt x="5" y="3"/>
                    <a:pt x="6" y="4"/>
                  </a:cubicBezTo>
                  <a:cubicBezTo>
                    <a:pt x="6" y="5"/>
                    <a:pt x="7" y="5"/>
                    <a:pt x="8" y="6"/>
                  </a:cubicBezTo>
                  <a:cubicBezTo>
                    <a:pt x="5" y="9"/>
                    <a:pt x="3" y="12"/>
                    <a:pt x="1" y="15"/>
                  </a:cubicBezTo>
                  <a:cubicBezTo>
                    <a:pt x="0" y="16"/>
                    <a:pt x="0" y="17"/>
                    <a:pt x="1" y="18"/>
                  </a:cubicBezTo>
                  <a:cubicBezTo>
                    <a:pt x="2" y="20"/>
                    <a:pt x="4" y="21"/>
                    <a:pt x="6" y="23"/>
                  </a:cubicBezTo>
                  <a:cubicBezTo>
                    <a:pt x="6" y="23"/>
                    <a:pt x="8" y="23"/>
                    <a:pt x="8" y="22"/>
                  </a:cubicBezTo>
                  <a:cubicBezTo>
                    <a:pt x="8" y="21"/>
                    <a:pt x="8" y="20"/>
                    <a:pt x="8" y="19"/>
                  </a:cubicBezTo>
                  <a:cubicBezTo>
                    <a:pt x="6" y="19"/>
                    <a:pt x="5" y="19"/>
                    <a:pt x="3" y="18"/>
                  </a:cubicBezTo>
                  <a:cubicBezTo>
                    <a:pt x="3" y="18"/>
                    <a:pt x="3" y="18"/>
                    <a:pt x="3" y="17"/>
                  </a:cubicBezTo>
                  <a:cubicBezTo>
                    <a:pt x="4" y="17"/>
                    <a:pt x="5" y="16"/>
                    <a:pt x="6" y="17"/>
                  </a:cubicBezTo>
                  <a:cubicBezTo>
                    <a:pt x="7" y="17"/>
                    <a:pt x="7" y="18"/>
                    <a:pt x="8" y="19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8"/>
            <p:cNvSpPr>
              <a:spLocks/>
            </p:cNvSpPr>
            <p:nvPr/>
          </p:nvSpPr>
          <p:spPr bwMode="auto">
            <a:xfrm>
              <a:off x="9155113" y="4319588"/>
              <a:ext cx="50800" cy="149225"/>
            </a:xfrm>
            <a:custGeom>
              <a:avLst/>
              <a:gdLst>
                <a:gd name="T0" fmla="*/ 10 w 13"/>
                <a:gd name="T1" fmla="*/ 28 h 39"/>
                <a:gd name="T2" fmla="*/ 11 w 13"/>
                <a:gd name="T3" fmla="*/ 30 h 39"/>
                <a:gd name="T4" fmla="*/ 12 w 13"/>
                <a:gd name="T5" fmla="*/ 30 h 39"/>
                <a:gd name="T6" fmla="*/ 13 w 13"/>
                <a:gd name="T7" fmla="*/ 28 h 39"/>
                <a:gd name="T8" fmla="*/ 11 w 13"/>
                <a:gd name="T9" fmla="*/ 21 h 39"/>
                <a:gd name="T10" fmla="*/ 9 w 13"/>
                <a:gd name="T11" fmla="*/ 14 h 39"/>
                <a:gd name="T12" fmla="*/ 8 w 13"/>
                <a:gd name="T13" fmla="*/ 1 h 39"/>
                <a:gd name="T14" fmla="*/ 7 w 13"/>
                <a:gd name="T15" fmla="*/ 0 h 39"/>
                <a:gd name="T16" fmla="*/ 6 w 13"/>
                <a:gd name="T17" fmla="*/ 1 h 39"/>
                <a:gd name="T18" fmla="*/ 6 w 13"/>
                <a:gd name="T19" fmla="*/ 4 h 39"/>
                <a:gd name="T20" fmla="*/ 4 w 13"/>
                <a:gd name="T21" fmla="*/ 10 h 39"/>
                <a:gd name="T22" fmla="*/ 3 w 13"/>
                <a:gd name="T23" fmla="*/ 10 h 39"/>
                <a:gd name="T24" fmla="*/ 6 w 13"/>
                <a:gd name="T25" fmla="*/ 13 h 39"/>
                <a:gd name="T26" fmla="*/ 3 w 13"/>
                <a:gd name="T27" fmla="*/ 14 h 39"/>
                <a:gd name="T28" fmla="*/ 4 w 13"/>
                <a:gd name="T29" fmla="*/ 22 h 39"/>
                <a:gd name="T30" fmla="*/ 1 w 13"/>
                <a:gd name="T31" fmla="*/ 31 h 39"/>
                <a:gd name="T32" fmla="*/ 3 w 13"/>
                <a:gd name="T33" fmla="*/ 35 h 39"/>
                <a:gd name="T34" fmla="*/ 3 w 13"/>
                <a:gd name="T35" fmla="*/ 36 h 39"/>
                <a:gd name="T36" fmla="*/ 5 w 13"/>
                <a:gd name="T37" fmla="*/ 39 h 39"/>
                <a:gd name="T38" fmla="*/ 8 w 13"/>
                <a:gd name="T39" fmla="*/ 35 h 39"/>
                <a:gd name="T40" fmla="*/ 8 w 13"/>
                <a:gd name="T41" fmla="*/ 31 h 39"/>
                <a:gd name="T42" fmla="*/ 9 w 13"/>
                <a:gd name="T43" fmla="*/ 28 h 39"/>
                <a:gd name="T44" fmla="*/ 10 w 13"/>
                <a:gd name="T45" fmla="*/ 2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" h="39">
                  <a:moveTo>
                    <a:pt x="10" y="28"/>
                  </a:moveTo>
                  <a:cubicBezTo>
                    <a:pt x="10" y="29"/>
                    <a:pt x="10" y="29"/>
                    <a:pt x="11" y="30"/>
                  </a:cubicBezTo>
                  <a:cubicBezTo>
                    <a:pt x="11" y="30"/>
                    <a:pt x="12" y="30"/>
                    <a:pt x="12" y="30"/>
                  </a:cubicBezTo>
                  <a:cubicBezTo>
                    <a:pt x="13" y="29"/>
                    <a:pt x="13" y="28"/>
                    <a:pt x="13" y="28"/>
                  </a:cubicBezTo>
                  <a:cubicBezTo>
                    <a:pt x="9" y="27"/>
                    <a:pt x="11" y="23"/>
                    <a:pt x="11" y="21"/>
                  </a:cubicBezTo>
                  <a:cubicBezTo>
                    <a:pt x="10" y="19"/>
                    <a:pt x="10" y="17"/>
                    <a:pt x="9" y="14"/>
                  </a:cubicBezTo>
                  <a:cubicBezTo>
                    <a:pt x="12" y="11"/>
                    <a:pt x="12" y="4"/>
                    <a:pt x="8" y="1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6" y="0"/>
                    <a:pt x="6" y="1"/>
                    <a:pt x="6" y="1"/>
                  </a:cubicBezTo>
                  <a:cubicBezTo>
                    <a:pt x="6" y="2"/>
                    <a:pt x="6" y="3"/>
                    <a:pt x="6" y="4"/>
                  </a:cubicBezTo>
                  <a:cubicBezTo>
                    <a:pt x="5" y="6"/>
                    <a:pt x="5" y="8"/>
                    <a:pt x="4" y="10"/>
                  </a:cubicBezTo>
                  <a:cubicBezTo>
                    <a:pt x="4" y="10"/>
                    <a:pt x="4" y="10"/>
                    <a:pt x="3" y="10"/>
                  </a:cubicBezTo>
                  <a:cubicBezTo>
                    <a:pt x="4" y="11"/>
                    <a:pt x="5" y="12"/>
                    <a:pt x="6" y="13"/>
                  </a:cubicBezTo>
                  <a:cubicBezTo>
                    <a:pt x="5" y="13"/>
                    <a:pt x="4" y="14"/>
                    <a:pt x="3" y="14"/>
                  </a:cubicBezTo>
                  <a:cubicBezTo>
                    <a:pt x="6" y="17"/>
                    <a:pt x="7" y="18"/>
                    <a:pt x="4" y="22"/>
                  </a:cubicBezTo>
                  <a:cubicBezTo>
                    <a:pt x="2" y="24"/>
                    <a:pt x="0" y="27"/>
                    <a:pt x="1" y="31"/>
                  </a:cubicBezTo>
                  <a:cubicBezTo>
                    <a:pt x="1" y="32"/>
                    <a:pt x="2" y="34"/>
                    <a:pt x="3" y="35"/>
                  </a:cubicBezTo>
                  <a:cubicBezTo>
                    <a:pt x="3" y="35"/>
                    <a:pt x="3" y="36"/>
                    <a:pt x="3" y="36"/>
                  </a:cubicBezTo>
                  <a:cubicBezTo>
                    <a:pt x="4" y="37"/>
                    <a:pt x="4" y="38"/>
                    <a:pt x="5" y="39"/>
                  </a:cubicBezTo>
                  <a:cubicBezTo>
                    <a:pt x="6" y="38"/>
                    <a:pt x="7" y="37"/>
                    <a:pt x="8" y="35"/>
                  </a:cubicBezTo>
                  <a:cubicBezTo>
                    <a:pt x="9" y="34"/>
                    <a:pt x="8" y="32"/>
                    <a:pt x="8" y="31"/>
                  </a:cubicBezTo>
                  <a:cubicBezTo>
                    <a:pt x="8" y="30"/>
                    <a:pt x="9" y="29"/>
                    <a:pt x="9" y="28"/>
                  </a:cubicBezTo>
                  <a:cubicBezTo>
                    <a:pt x="9" y="28"/>
                    <a:pt x="9" y="28"/>
                    <a:pt x="10" y="28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9"/>
            <p:cNvSpPr>
              <a:spLocks/>
            </p:cNvSpPr>
            <p:nvPr/>
          </p:nvSpPr>
          <p:spPr bwMode="auto">
            <a:xfrm>
              <a:off x="7966075" y="6102351"/>
              <a:ext cx="92075" cy="60325"/>
            </a:xfrm>
            <a:custGeom>
              <a:avLst/>
              <a:gdLst>
                <a:gd name="T0" fmla="*/ 24 w 24"/>
                <a:gd name="T1" fmla="*/ 11 h 16"/>
                <a:gd name="T2" fmla="*/ 21 w 24"/>
                <a:gd name="T3" fmla="*/ 4 h 16"/>
                <a:gd name="T4" fmla="*/ 18 w 24"/>
                <a:gd name="T5" fmla="*/ 3 h 16"/>
                <a:gd name="T6" fmla="*/ 8 w 24"/>
                <a:gd name="T7" fmla="*/ 0 h 16"/>
                <a:gd name="T8" fmla="*/ 5 w 24"/>
                <a:gd name="T9" fmla="*/ 1 h 16"/>
                <a:gd name="T10" fmla="*/ 1 w 24"/>
                <a:gd name="T11" fmla="*/ 3 h 16"/>
                <a:gd name="T12" fmla="*/ 0 w 24"/>
                <a:gd name="T13" fmla="*/ 5 h 16"/>
                <a:gd name="T14" fmla="*/ 2 w 24"/>
                <a:gd name="T15" fmla="*/ 7 h 16"/>
                <a:gd name="T16" fmla="*/ 5 w 24"/>
                <a:gd name="T17" fmla="*/ 7 h 16"/>
                <a:gd name="T18" fmla="*/ 9 w 24"/>
                <a:gd name="T19" fmla="*/ 11 h 16"/>
                <a:gd name="T20" fmla="*/ 10 w 24"/>
                <a:gd name="T21" fmla="*/ 11 h 16"/>
                <a:gd name="T22" fmla="*/ 16 w 24"/>
                <a:gd name="T23" fmla="*/ 14 h 16"/>
                <a:gd name="T24" fmla="*/ 21 w 24"/>
                <a:gd name="T25" fmla="*/ 16 h 16"/>
                <a:gd name="T26" fmla="*/ 23 w 24"/>
                <a:gd name="T27" fmla="*/ 15 h 16"/>
                <a:gd name="T28" fmla="*/ 24 w 24"/>
                <a:gd name="T2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16">
                  <a:moveTo>
                    <a:pt x="24" y="11"/>
                  </a:moveTo>
                  <a:cubicBezTo>
                    <a:pt x="24" y="8"/>
                    <a:pt x="24" y="5"/>
                    <a:pt x="21" y="4"/>
                  </a:cubicBezTo>
                  <a:cubicBezTo>
                    <a:pt x="20" y="3"/>
                    <a:pt x="19" y="3"/>
                    <a:pt x="18" y="3"/>
                  </a:cubicBezTo>
                  <a:cubicBezTo>
                    <a:pt x="15" y="2"/>
                    <a:pt x="11" y="4"/>
                    <a:pt x="8" y="0"/>
                  </a:cubicBezTo>
                  <a:cubicBezTo>
                    <a:pt x="8" y="0"/>
                    <a:pt x="6" y="0"/>
                    <a:pt x="5" y="1"/>
                  </a:cubicBezTo>
                  <a:cubicBezTo>
                    <a:pt x="4" y="1"/>
                    <a:pt x="2" y="2"/>
                    <a:pt x="1" y="3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6"/>
                    <a:pt x="1" y="7"/>
                    <a:pt x="2" y="7"/>
                  </a:cubicBezTo>
                  <a:cubicBezTo>
                    <a:pt x="2" y="8"/>
                    <a:pt x="4" y="7"/>
                    <a:pt x="5" y="7"/>
                  </a:cubicBezTo>
                  <a:cubicBezTo>
                    <a:pt x="7" y="7"/>
                    <a:pt x="10" y="7"/>
                    <a:pt x="9" y="11"/>
                  </a:cubicBezTo>
                  <a:cubicBezTo>
                    <a:pt x="9" y="11"/>
                    <a:pt x="10" y="11"/>
                    <a:pt x="10" y="11"/>
                  </a:cubicBezTo>
                  <a:cubicBezTo>
                    <a:pt x="12" y="12"/>
                    <a:pt x="14" y="14"/>
                    <a:pt x="16" y="14"/>
                  </a:cubicBezTo>
                  <a:cubicBezTo>
                    <a:pt x="18" y="15"/>
                    <a:pt x="20" y="14"/>
                    <a:pt x="21" y="16"/>
                  </a:cubicBezTo>
                  <a:cubicBezTo>
                    <a:pt x="22" y="16"/>
                    <a:pt x="23" y="16"/>
                    <a:pt x="23" y="15"/>
                  </a:cubicBezTo>
                  <a:cubicBezTo>
                    <a:pt x="24" y="14"/>
                    <a:pt x="24" y="12"/>
                    <a:pt x="24" y="11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0"/>
            <p:cNvSpPr>
              <a:spLocks/>
            </p:cNvSpPr>
            <p:nvPr/>
          </p:nvSpPr>
          <p:spPr bwMode="auto">
            <a:xfrm>
              <a:off x="9178925" y="4445001"/>
              <a:ext cx="60325" cy="114300"/>
            </a:xfrm>
            <a:custGeom>
              <a:avLst/>
              <a:gdLst>
                <a:gd name="T0" fmla="*/ 16 w 16"/>
                <a:gd name="T1" fmla="*/ 17 h 30"/>
                <a:gd name="T2" fmla="*/ 16 w 16"/>
                <a:gd name="T3" fmla="*/ 8 h 30"/>
                <a:gd name="T4" fmla="*/ 11 w 16"/>
                <a:gd name="T5" fmla="*/ 4 h 30"/>
                <a:gd name="T6" fmla="*/ 9 w 16"/>
                <a:gd name="T7" fmla="*/ 2 h 30"/>
                <a:gd name="T8" fmla="*/ 8 w 16"/>
                <a:gd name="T9" fmla="*/ 0 h 30"/>
                <a:gd name="T10" fmla="*/ 7 w 16"/>
                <a:gd name="T11" fmla="*/ 2 h 30"/>
                <a:gd name="T12" fmla="*/ 9 w 16"/>
                <a:gd name="T13" fmla="*/ 5 h 30"/>
                <a:gd name="T14" fmla="*/ 7 w 16"/>
                <a:gd name="T15" fmla="*/ 8 h 30"/>
                <a:gd name="T16" fmla="*/ 9 w 16"/>
                <a:gd name="T17" fmla="*/ 10 h 30"/>
                <a:gd name="T18" fmla="*/ 4 w 16"/>
                <a:gd name="T19" fmla="*/ 23 h 30"/>
                <a:gd name="T20" fmla="*/ 1 w 16"/>
                <a:gd name="T21" fmla="*/ 21 h 30"/>
                <a:gd name="T22" fmla="*/ 0 w 16"/>
                <a:gd name="T23" fmla="*/ 21 h 30"/>
                <a:gd name="T24" fmla="*/ 0 w 16"/>
                <a:gd name="T25" fmla="*/ 25 h 30"/>
                <a:gd name="T26" fmla="*/ 4 w 16"/>
                <a:gd name="T27" fmla="*/ 24 h 30"/>
                <a:gd name="T28" fmla="*/ 8 w 16"/>
                <a:gd name="T29" fmla="*/ 23 h 30"/>
                <a:gd name="T30" fmla="*/ 8 w 16"/>
                <a:gd name="T31" fmla="*/ 27 h 30"/>
                <a:gd name="T32" fmla="*/ 8 w 16"/>
                <a:gd name="T33" fmla="*/ 30 h 30"/>
                <a:gd name="T34" fmla="*/ 11 w 16"/>
                <a:gd name="T35" fmla="*/ 29 h 30"/>
                <a:gd name="T36" fmla="*/ 12 w 16"/>
                <a:gd name="T37" fmla="*/ 28 h 30"/>
                <a:gd name="T38" fmla="*/ 16 w 16"/>
                <a:gd name="T39" fmla="*/ 1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" h="30">
                  <a:moveTo>
                    <a:pt x="16" y="17"/>
                  </a:moveTo>
                  <a:cubicBezTo>
                    <a:pt x="13" y="13"/>
                    <a:pt x="13" y="11"/>
                    <a:pt x="16" y="8"/>
                  </a:cubicBezTo>
                  <a:cubicBezTo>
                    <a:pt x="14" y="7"/>
                    <a:pt x="13" y="6"/>
                    <a:pt x="11" y="4"/>
                  </a:cubicBezTo>
                  <a:cubicBezTo>
                    <a:pt x="10" y="4"/>
                    <a:pt x="10" y="3"/>
                    <a:pt x="9" y="2"/>
                  </a:cubicBezTo>
                  <a:cubicBezTo>
                    <a:pt x="9" y="1"/>
                    <a:pt x="8" y="0"/>
                    <a:pt x="8" y="0"/>
                  </a:cubicBezTo>
                  <a:cubicBezTo>
                    <a:pt x="8" y="0"/>
                    <a:pt x="7" y="1"/>
                    <a:pt x="7" y="2"/>
                  </a:cubicBezTo>
                  <a:cubicBezTo>
                    <a:pt x="7" y="3"/>
                    <a:pt x="8" y="4"/>
                    <a:pt x="9" y="5"/>
                  </a:cubicBezTo>
                  <a:cubicBezTo>
                    <a:pt x="8" y="6"/>
                    <a:pt x="8" y="7"/>
                    <a:pt x="7" y="8"/>
                  </a:cubicBezTo>
                  <a:cubicBezTo>
                    <a:pt x="8" y="8"/>
                    <a:pt x="8" y="9"/>
                    <a:pt x="9" y="10"/>
                  </a:cubicBezTo>
                  <a:cubicBezTo>
                    <a:pt x="7" y="14"/>
                    <a:pt x="6" y="18"/>
                    <a:pt x="4" y="23"/>
                  </a:cubicBezTo>
                  <a:cubicBezTo>
                    <a:pt x="3" y="22"/>
                    <a:pt x="2" y="22"/>
                    <a:pt x="1" y="21"/>
                  </a:cubicBezTo>
                  <a:cubicBezTo>
                    <a:pt x="1" y="21"/>
                    <a:pt x="0" y="21"/>
                    <a:pt x="0" y="21"/>
                  </a:cubicBezTo>
                  <a:cubicBezTo>
                    <a:pt x="0" y="22"/>
                    <a:pt x="0" y="24"/>
                    <a:pt x="0" y="25"/>
                  </a:cubicBezTo>
                  <a:cubicBezTo>
                    <a:pt x="2" y="25"/>
                    <a:pt x="3" y="25"/>
                    <a:pt x="4" y="24"/>
                  </a:cubicBezTo>
                  <a:cubicBezTo>
                    <a:pt x="6" y="24"/>
                    <a:pt x="7" y="24"/>
                    <a:pt x="8" y="23"/>
                  </a:cubicBezTo>
                  <a:cubicBezTo>
                    <a:pt x="8" y="25"/>
                    <a:pt x="8" y="26"/>
                    <a:pt x="8" y="27"/>
                  </a:cubicBezTo>
                  <a:cubicBezTo>
                    <a:pt x="8" y="28"/>
                    <a:pt x="8" y="29"/>
                    <a:pt x="8" y="30"/>
                  </a:cubicBezTo>
                  <a:cubicBezTo>
                    <a:pt x="9" y="30"/>
                    <a:pt x="10" y="30"/>
                    <a:pt x="11" y="29"/>
                  </a:cubicBezTo>
                  <a:cubicBezTo>
                    <a:pt x="12" y="29"/>
                    <a:pt x="12" y="28"/>
                    <a:pt x="12" y="28"/>
                  </a:cubicBezTo>
                  <a:cubicBezTo>
                    <a:pt x="11" y="23"/>
                    <a:pt x="12" y="20"/>
                    <a:pt x="16" y="17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21"/>
            <p:cNvSpPr>
              <a:spLocks/>
            </p:cNvSpPr>
            <p:nvPr/>
          </p:nvSpPr>
          <p:spPr bwMode="auto">
            <a:xfrm>
              <a:off x="8156575" y="6108701"/>
              <a:ext cx="46038" cy="119063"/>
            </a:xfrm>
            <a:custGeom>
              <a:avLst/>
              <a:gdLst>
                <a:gd name="T0" fmla="*/ 7 w 12"/>
                <a:gd name="T1" fmla="*/ 23 h 31"/>
                <a:gd name="T2" fmla="*/ 11 w 12"/>
                <a:gd name="T3" fmla="*/ 16 h 31"/>
                <a:gd name="T4" fmla="*/ 9 w 12"/>
                <a:gd name="T5" fmla="*/ 15 h 31"/>
                <a:gd name="T6" fmla="*/ 6 w 12"/>
                <a:gd name="T7" fmla="*/ 14 h 31"/>
                <a:gd name="T8" fmla="*/ 9 w 12"/>
                <a:gd name="T9" fmla="*/ 11 h 31"/>
                <a:gd name="T10" fmla="*/ 11 w 12"/>
                <a:gd name="T11" fmla="*/ 4 h 31"/>
                <a:gd name="T12" fmla="*/ 5 w 12"/>
                <a:gd name="T13" fmla="*/ 0 h 31"/>
                <a:gd name="T14" fmla="*/ 0 w 12"/>
                <a:gd name="T15" fmla="*/ 1 h 31"/>
                <a:gd name="T16" fmla="*/ 3 w 12"/>
                <a:gd name="T17" fmla="*/ 5 h 31"/>
                <a:gd name="T18" fmla="*/ 4 w 12"/>
                <a:gd name="T19" fmla="*/ 6 h 31"/>
                <a:gd name="T20" fmla="*/ 4 w 12"/>
                <a:gd name="T21" fmla="*/ 13 h 31"/>
                <a:gd name="T22" fmla="*/ 4 w 12"/>
                <a:gd name="T23" fmla="*/ 16 h 31"/>
                <a:gd name="T24" fmla="*/ 4 w 12"/>
                <a:gd name="T25" fmla="*/ 28 h 31"/>
                <a:gd name="T26" fmla="*/ 5 w 12"/>
                <a:gd name="T27" fmla="*/ 31 h 31"/>
                <a:gd name="T28" fmla="*/ 7 w 12"/>
                <a:gd name="T29" fmla="*/ 30 h 31"/>
                <a:gd name="T30" fmla="*/ 7 w 12"/>
                <a:gd name="T31" fmla="*/ 2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" h="31">
                  <a:moveTo>
                    <a:pt x="7" y="23"/>
                  </a:moveTo>
                  <a:cubicBezTo>
                    <a:pt x="8" y="21"/>
                    <a:pt x="10" y="18"/>
                    <a:pt x="11" y="16"/>
                  </a:cubicBezTo>
                  <a:cubicBezTo>
                    <a:pt x="11" y="16"/>
                    <a:pt x="10" y="15"/>
                    <a:pt x="9" y="15"/>
                  </a:cubicBezTo>
                  <a:cubicBezTo>
                    <a:pt x="9" y="14"/>
                    <a:pt x="8" y="14"/>
                    <a:pt x="6" y="14"/>
                  </a:cubicBezTo>
                  <a:cubicBezTo>
                    <a:pt x="7" y="13"/>
                    <a:pt x="8" y="11"/>
                    <a:pt x="9" y="11"/>
                  </a:cubicBezTo>
                  <a:cubicBezTo>
                    <a:pt x="12" y="9"/>
                    <a:pt x="12" y="6"/>
                    <a:pt x="11" y="4"/>
                  </a:cubicBezTo>
                  <a:cubicBezTo>
                    <a:pt x="10" y="2"/>
                    <a:pt x="8" y="0"/>
                    <a:pt x="5" y="0"/>
                  </a:cubicBezTo>
                  <a:cubicBezTo>
                    <a:pt x="3" y="1"/>
                    <a:pt x="1" y="1"/>
                    <a:pt x="0" y="1"/>
                  </a:cubicBezTo>
                  <a:cubicBezTo>
                    <a:pt x="1" y="3"/>
                    <a:pt x="2" y="4"/>
                    <a:pt x="3" y="5"/>
                  </a:cubicBezTo>
                  <a:cubicBezTo>
                    <a:pt x="3" y="6"/>
                    <a:pt x="4" y="6"/>
                    <a:pt x="4" y="6"/>
                  </a:cubicBezTo>
                  <a:cubicBezTo>
                    <a:pt x="1" y="9"/>
                    <a:pt x="1" y="11"/>
                    <a:pt x="4" y="13"/>
                  </a:cubicBezTo>
                  <a:cubicBezTo>
                    <a:pt x="4" y="14"/>
                    <a:pt x="4" y="15"/>
                    <a:pt x="4" y="16"/>
                  </a:cubicBezTo>
                  <a:cubicBezTo>
                    <a:pt x="4" y="20"/>
                    <a:pt x="4" y="24"/>
                    <a:pt x="4" y="28"/>
                  </a:cubicBezTo>
                  <a:cubicBezTo>
                    <a:pt x="4" y="29"/>
                    <a:pt x="4" y="30"/>
                    <a:pt x="5" y="31"/>
                  </a:cubicBezTo>
                  <a:cubicBezTo>
                    <a:pt x="5" y="30"/>
                    <a:pt x="6" y="30"/>
                    <a:pt x="7" y="30"/>
                  </a:cubicBezTo>
                  <a:cubicBezTo>
                    <a:pt x="10" y="27"/>
                    <a:pt x="10" y="26"/>
                    <a:pt x="7" y="23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2"/>
            <p:cNvSpPr>
              <a:spLocks/>
            </p:cNvSpPr>
            <p:nvPr/>
          </p:nvSpPr>
          <p:spPr bwMode="auto">
            <a:xfrm>
              <a:off x="9391650" y="5267326"/>
              <a:ext cx="49213" cy="127000"/>
            </a:xfrm>
            <a:custGeom>
              <a:avLst/>
              <a:gdLst>
                <a:gd name="T0" fmla="*/ 5 w 13"/>
                <a:gd name="T1" fmla="*/ 13 h 33"/>
                <a:gd name="T2" fmla="*/ 7 w 13"/>
                <a:gd name="T3" fmla="*/ 16 h 33"/>
                <a:gd name="T4" fmla="*/ 0 w 13"/>
                <a:gd name="T5" fmla="*/ 28 h 33"/>
                <a:gd name="T6" fmla="*/ 3 w 13"/>
                <a:gd name="T7" fmla="*/ 33 h 33"/>
                <a:gd name="T8" fmla="*/ 5 w 13"/>
                <a:gd name="T9" fmla="*/ 31 h 33"/>
                <a:gd name="T10" fmla="*/ 9 w 13"/>
                <a:gd name="T11" fmla="*/ 24 h 33"/>
                <a:gd name="T12" fmla="*/ 8 w 13"/>
                <a:gd name="T13" fmla="*/ 19 h 33"/>
                <a:gd name="T14" fmla="*/ 10 w 13"/>
                <a:gd name="T15" fmla="*/ 12 h 33"/>
                <a:gd name="T16" fmla="*/ 10 w 13"/>
                <a:gd name="T17" fmla="*/ 10 h 33"/>
                <a:gd name="T18" fmla="*/ 12 w 13"/>
                <a:gd name="T19" fmla="*/ 2 h 33"/>
                <a:gd name="T20" fmla="*/ 10 w 13"/>
                <a:gd name="T21" fmla="*/ 0 h 33"/>
                <a:gd name="T22" fmla="*/ 7 w 13"/>
                <a:gd name="T23" fmla="*/ 2 h 33"/>
                <a:gd name="T24" fmla="*/ 7 w 13"/>
                <a:gd name="T25" fmla="*/ 7 h 33"/>
                <a:gd name="T26" fmla="*/ 6 w 13"/>
                <a:gd name="T27" fmla="*/ 13 h 33"/>
                <a:gd name="T28" fmla="*/ 5 w 13"/>
                <a:gd name="T29" fmla="*/ 1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" h="33">
                  <a:moveTo>
                    <a:pt x="5" y="13"/>
                  </a:moveTo>
                  <a:cubicBezTo>
                    <a:pt x="6" y="14"/>
                    <a:pt x="7" y="15"/>
                    <a:pt x="7" y="16"/>
                  </a:cubicBezTo>
                  <a:cubicBezTo>
                    <a:pt x="3" y="19"/>
                    <a:pt x="1" y="23"/>
                    <a:pt x="0" y="28"/>
                  </a:cubicBezTo>
                  <a:cubicBezTo>
                    <a:pt x="0" y="29"/>
                    <a:pt x="2" y="31"/>
                    <a:pt x="3" y="33"/>
                  </a:cubicBezTo>
                  <a:cubicBezTo>
                    <a:pt x="4" y="32"/>
                    <a:pt x="5" y="32"/>
                    <a:pt x="5" y="31"/>
                  </a:cubicBezTo>
                  <a:cubicBezTo>
                    <a:pt x="6" y="29"/>
                    <a:pt x="7" y="26"/>
                    <a:pt x="9" y="24"/>
                  </a:cubicBezTo>
                  <a:cubicBezTo>
                    <a:pt x="11" y="21"/>
                    <a:pt x="9" y="19"/>
                    <a:pt x="8" y="19"/>
                  </a:cubicBezTo>
                  <a:cubicBezTo>
                    <a:pt x="9" y="16"/>
                    <a:pt x="9" y="14"/>
                    <a:pt x="10" y="12"/>
                  </a:cubicBezTo>
                  <a:cubicBezTo>
                    <a:pt x="10" y="12"/>
                    <a:pt x="10" y="11"/>
                    <a:pt x="10" y="10"/>
                  </a:cubicBezTo>
                  <a:cubicBezTo>
                    <a:pt x="13" y="8"/>
                    <a:pt x="12" y="5"/>
                    <a:pt x="12" y="2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9" y="0"/>
                    <a:pt x="8" y="1"/>
                    <a:pt x="7" y="2"/>
                  </a:cubicBezTo>
                  <a:cubicBezTo>
                    <a:pt x="7" y="4"/>
                    <a:pt x="7" y="6"/>
                    <a:pt x="7" y="7"/>
                  </a:cubicBezTo>
                  <a:cubicBezTo>
                    <a:pt x="7" y="9"/>
                    <a:pt x="6" y="11"/>
                    <a:pt x="6" y="13"/>
                  </a:cubicBezTo>
                  <a:cubicBezTo>
                    <a:pt x="6" y="13"/>
                    <a:pt x="5" y="13"/>
                    <a:pt x="5" y="13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3"/>
            <p:cNvSpPr>
              <a:spLocks/>
            </p:cNvSpPr>
            <p:nvPr/>
          </p:nvSpPr>
          <p:spPr bwMode="auto">
            <a:xfrm>
              <a:off x="9339263" y="5133976"/>
              <a:ext cx="25400" cy="88900"/>
            </a:xfrm>
            <a:custGeom>
              <a:avLst/>
              <a:gdLst>
                <a:gd name="T0" fmla="*/ 4 w 7"/>
                <a:gd name="T1" fmla="*/ 19 h 23"/>
                <a:gd name="T2" fmla="*/ 2 w 7"/>
                <a:gd name="T3" fmla="*/ 17 h 23"/>
                <a:gd name="T4" fmla="*/ 0 w 7"/>
                <a:gd name="T5" fmla="*/ 17 h 23"/>
                <a:gd name="T6" fmla="*/ 1 w 7"/>
                <a:gd name="T7" fmla="*/ 19 h 23"/>
                <a:gd name="T8" fmla="*/ 5 w 7"/>
                <a:gd name="T9" fmla="*/ 22 h 23"/>
                <a:gd name="T10" fmla="*/ 7 w 7"/>
                <a:gd name="T11" fmla="*/ 23 h 23"/>
                <a:gd name="T12" fmla="*/ 7 w 7"/>
                <a:gd name="T13" fmla="*/ 21 h 23"/>
                <a:gd name="T14" fmla="*/ 7 w 7"/>
                <a:gd name="T15" fmla="*/ 2 h 23"/>
                <a:gd name="T16" fmla="*/ 6 w 7"/>
                <a:gd name="T17" fmla="*/ 0 h 23"/>
                <a:gd name="T18" fmla="*/ 5 w 7"/>
                <a:gd name="T19" fmla="*/ 1 h 23"/>
                <a:gd name="T20" fmla="*/ 4 w 7"/>
                <a:gd name="T21" fmla="*/ 12 h 23"/>
                <a:gd name="T22" fmla="*/ 4 w 7"/>
                <a:gd name="T23" fmla="*/ 1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23">
                  <a:moveTo>
                    <a:pt x="4" y="19"/>
                  </a:moveTo>
                  <a:cubicBezTo>
                    <a:pt x="3" y="18"/>
                    <a:pt x="3" y="18"/>
                    <a:pt x="2" y="17"/>
                  </a:cubicBezTo>
                  <a:cubicBezTo>
                    <a:pt x="2" y="17"/>
                    <a:pt x="1" y="17"/>
                    <a:pt x="0" y="17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2" y="20"/>
                    <a:pt x="3" y="21"/>
                    <a:pt x="5" y="22"/>
                  </a:cubicBezTo>
                  <a:cubicBezTo>
                    <a:pt x="5" y="23"/>
                    <a:pt x="6" y="23"/>
                    <a:pt x="7" y="23"/>
                  </a:cubicBezTo>
                  <a:cubicBezTo>
                    <a:pt x="7" y="23"/>
                    <a:pt x="7" y="22"/>
                    <a:pt x="7" y="21"/>
                  </a:cubicBezTo>
                  <a:cubicBezTo>
                    <a:pt x="7" y="15"/>
                    <a:pt x="7" y="8"/>
                    <a:pt x="7" y="2"/>
                  </a:cubicBezTo>
                  <a:cubicBezTo>
                    <a:pt x="7" y="1"/>
                    <a:pt x="7" y="1"/>
                    <a:pt x="6" y="0"/>
                  </a:cubicBezTo>
                  <a:cubicBezTo>
                    <a:pt x="6" y="0"/>
                    <a:pt x="5" y="0"/>
                    <a:pt x="5" y="1"/>
                  </a:cubicBezTo>
                  <a:cubicBezTo>
                    <a:pt x="2" y="4"/>
                    <a:pt x="2" y="9"/>
                    <a:pt x="4" y="12"/>
                  </a:cubicBezTo>
                  <a:cubicBezTo>
                    <a:pt x="5" y="14"/>
                    <a:pt x="5" y="16"/>
                    <a:pt x="4" y="19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4"/>
            <p:cNvSpPr>
              <a:spLocks/>
            </p:cNvSpPr>
            <p:nvPr/>
          </p:nvSpPr>
          <p:spPr bwMode="auto">
            <a:xfrm>
              <a:off x="9117013" y="4202113"/>
              <a:ext cx="57150" cy="57150"/>
            </a:xfrm>
            <a:custGeom>
              <a:avLst/>
              <a:gdLst>
                <a:gd name="T0" fmla="*/ 0 w 15"/>
                <a:gd name="T1" fmla="*/ 6 h 15"/>
                <a:gd name="T2" fmla="*/ 2 w 15"/>
                <a:gd name="T3" fmla="*/ 9 h 15"/>
                <a:gd name="T4" fmla="*/ 6 w 15"/>
                <a:gd name="T5" fmla="*/ 8 h 15"/>
                <a:gd name="T6" fmla="*/ 10 w 15"/>
                <a:gd name="T7" fmla="*/ 7 h 15"/>
                <a:gd name="T8" fmla="*/ 11 w 15"/>
                <a:gd name="T9" fmla="*/ 11 h 15"/>
                <a:gd name="T10" fmla="*/ 15 w 15"/>
                <a:gd name="T11" fmla="*/ 13 h 15"/>
                <a:gd name="T12" fmla="*/ 13 w 15"/>
                <a:gd name="T13" fmla="*/ 6 h 15"/>
                <a:gd name="T14" fmla="*/ 12 w 15"/>
                <a:gd name="T15" fmla="*/ 5 h 15"/>
                <a:gd name="T16" fmla="*/ 4 w 15"/>
                <a:gd name="T17" fmla="*/ 0 h 15"/>
                <a:gd name="T18" fmla="*/ 0 w 15"/>
                <a:gd name="T19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15">
                  <a:moveTo>
                    <a:pt x="0" y="6"/>
                  </a:moveTo>
                  <a:cubicBezTo>
                    <a:pt x="0" y="7"/>
                    <a:pt x="1" y="8"/>
                    <a:pt x="2" y="9"/>
                  </a:cubicBezTo>
                  <a:cubicBezTo>
                    <a:pt x="3" y="9"/>
                    <a:pt x="5" y="9"/>
                    <a:pt x="6" y="8"/>
                  </a:cubicBezTo>
                  <a:cubicBezTo>
                    <a:pt x="7" y="8"/>
                    <a:pt x="9" y="8"/>
                    <a:pt x="10" y="7"/>
                  </a:cubicBezTo>
                  <a:cubicBezTo>
                    <a:pt x="10" y="8"/>
                    <a:pt x="11" y="9"/>
                    <a:pt x="11" y="11"/>
                  </a:cubicBezTo>
                  <a:cubicBezTo>
                    <a:pt x="11" y="14"/>
                    <a:pt x="12" y="15"/>
                    <a:pt x="15" y="13"/>
                  </a:cubicBezTo>
                  <a:cubicBezTo>
                    <a:pt x="15" y="11"/>
                    <a:pt x="14" y="9"/>
                    <a:pt x="13" y="6"/>
                  </a:cubicBezTo>
                  <a:cubicBezTo>
                    <a:pt x="13" y="6"/>
                    <a:pt x="13" y="5"/>
                    <a:pt x="12" y="5"/>
                  </a:cubicBezTo>
                  <a:cubicBezTo>
                    <a:pt x="10" y="3"/>
                    <a:pt x="7" y="2"/>
                    <a:pt x="4" y="0"/>
                  </a:cubicBezTo>
                  <a:cubicBezTo>
                    <a:pt x="3" y="2"/>
                    <a:pt x="2" y="4"/>
                    <a:pt x="0" y="6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5"/>
            <p:cNvSpPr>
              <a:spLocks/>
            </p:cNvSpPr>
            <p:nvPr/>
          </p:nvSpPr>
          <p:spPr bwMode="auto">
            <a:xfrm>
              <a:off x="8504238" y="3475038"/>
              <a:ext cx="71438" cy="41275"/>
            </a:xfrm>
            <a:custGeom>
              <a:avLst/>
              <a:gdLst>
                <a:gd name="T0" fmla="*/ 6 w 19"/>
                <a:gd name="T1" fmla="*/ 7 h 11"/>
                <a:gd name="T2" fmla="*/ 3 w 19"/>
                <a:gd name="T3" fmla="*/ 5 h 11"/>
                <a:gd name="T4" fmla="*/ 0 w 19"/>
                <a:gd name="T5" fmla="*/ 7 h 11"/>
                <a:gd name="T6" fmla="*/ 2 w 19"/>
                <a:gd name="T7" fmla="*/ 9 h 11"/>
                <a:gd name="T8" fmla="*/ 10 w 19"/>
                <a:gd name="T9" fmla="*/ 8 h 11"/>
                <a:gd name="T10" fmla="*/ 12 w 19"/>
                <a:gd name="T11" fmla="*/ 7 h 11"/>
                <a:gd name="T12" fmla="*/ 18 w 19"/>
                <a:gd name="T13" fmla="*/ 4 h 11"/>
                <a:gd name="T14" fmla="*/ 19 w 19"/>
                <a:gd name="T15" fmla="*/ 1 h 11"/>
                <a:gd name="T16" fmla="*/ 15 w 19"/>
                <a:gd name="T17" fmla="*/ 0 h 11"/>
                <a:gd name="T18" fmla="*/ 6 w 19"/>
                <a:gd name="T1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11">
                  <a:moveTo>
                    <a:pt x="6" y="7"/>
                  </a:moveTo>
                  <a:cubicBezTo>
                    <a:pt x="5" y="6"/>
                    <a:pt x="4" y="5"/>
                    <a:pt x="3" y="5"/>
                  </a:cubicBezTo>
                  <a:cubicBezTo>
                    <a:pt x="2" y="5"/>
                    <a:pt x="1" y="6"/>
                    <a:pt x="0" y="7"/>
                  </a:cubicBezTo>
                  <a:cubicBezTo>
                    <a:pt x="1" y="8"/>
                    <a:pt x="1" y="9"/>
                    <a:pt x="2" y="9"/>
                  </a:cubicBezTo>
                  <a:cubicBezTo>
                    <a:pt x="5" y="9"/>
                    <a:pt x="8" y="11"/>
                    <a:pt x="10" y="8"/>
                  </a:cubicBezTo>
                  <a:cubicBezTo>
                    <a:pt x="11" y="7"/>
                    <a:pt x="12" y="7"/>
                    <a:pt x="12" y="7"/>
                  </a:cubicBezTo>
                  <a:cubicBezTo>
                    <a:pt x="15" y="8"/>
                    <a:pt x="17" y="6"/>
                    <a:pt x="18" y="4"/>
                  </a:cubicBezTo>
                  <a:cubicBezTo>
                    <a:pt x="19" y="4"/>
                    <a:pt x="19" y="2"/>
                    <a:pt x="19" y="1"/>
                  </a:cubicBezTo>
                  <a:cubicBezTo>
                    <a:pt x="18" y="0"/>
                    <a:pt x="16" y="0"/>
                    <a:pt x="15" y="0"/>
                  </a:cubicBezTo>
                  <a:cubicBezTo>
                    <a:pt x="12" y="2"/>
                    <a:pt x="9" y="5"/>
                    <a:pt x="6" y="7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6"/>
            <p:cNvSpPr>
              <a:spLocks/>
            </p:cNvSpPr>
            <p:nvPr/>
          </p:nvSpPr>
          <p:spPr bwMode="auto">
            <a:xfrm>
              <a:off x="7954963" y="6002338"/>
              <a:ext cx="65088" cy="73025"/>
            </a:xfrm>
            <a:custGeom>
              <a:avLst/>
              <a:gdLst>
                <a:gd name="T0" fmla="*/ 3 w 17"/>
                <a:gd name="T1" fmla="*/ 15 h 19"/>
                <a:gd name="T2" fmla="*/ 11 w 17"/>
                <a:gd name="T3" fmla="*/ 12 h 19"/>
                <a:gd name="T4" fmla="*/ 12 w 17"/>
                <a:gd name="T5" fmla="*/ 10 h 19"/>
                <a:gd name="T6" fmla="*/ 16 w 17"/>
                <a:gd name="T7" fmla="*/ 2 h 19"/>
                <a:gd name="T8" fmla="*/ 17 w 17"/>
                <a:gd name="T9" fmla="*/ 1 h 19"/>
                <a:gd name="T10" fmla="*/ 15 w 17"/>
                <a:gd name="T11" fmla="*/ 1 h 19"/>
                <a:gd name="T12" fmla="*/ 10 w 17"/>
                <a:gd name="T13" fmla="*/ 3 h 19"/>
                <a:gd name="T14" fmla="*/ 7 w 17"/>
                <a:gd name="T15" fmla="*/ 3 h 19"/>
                <a:gd name="T16" fmla="*/ 10 w 17"/>
                <a:gd name="T17" fmla="*/ 6 h 19"/>
                <a:gd name="T18" fmla="*/ 1 w 17"/>
                <a:gd name="T19" fmla="*/ 14 h 19"/>
                <a:gd name="T20" fmla="*/ 0 w 17"/>
                <a:gd name="T21" fmla="*/ 17 h 19"/>
                <a:gd name="T22" fmla="*/ 2 w 17"/>
                <a:gd name="T23" fmla="*/ 19 h 19"/>
                <a:gd name="T24" fmla="*/ 3 w 17"/>
                <a:gd name="T25" fmla="*/ 17 h 19"/>
                <a:gd name="T26" fmla="*/ 3 w 17"/>
                <a:gd name="T27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9">
                  <a:moveTo>
                    <a:pt x="3" y="15"/>
                  </a:moveTo>
                  <a:cubicBezTo>
                    <a:pt x="6" y="14"/>
                    <a:pt x="9" y="13"/>
                    <a:pt x="11" y="12"/>
                  </a:cubicBezTo>
                  <a:cubicBezTo>
                    <a:pt x="12" y="12"/>
                    <a:pt x="12" y="11"/>
                    <a:pt x="12" y="10"/>
                  </a:cubicBezTo>
                  <a:cubicBezTo>
                    <a:pt x="12" y="7"/>
                    <a:pt x="13" y="4"/>
                    <a:pt x="16" y="2"/>
                  </a:cubicBezTo>
                  <a:cubicBezTo>
                    <a:pt x="17" y="2"/>
                    <a:pt x="17" y="1"/>
                    <a:pt x="17" y="1"/>
                  </a:cubicBezTo>
                  <a:cubicBezTo>
                    <a:pt x="16" y="1"/>
                    <a:pt x="15" y="0"/>
                    <a:pt x="15" y="1"/>
                  </a:cubicBezTo>
                  <a:cubicBezTo>
                    <a:pt x="14" y="3"/>
                    <a:pt x="12" y="2"/>
                    <a:pt x="10" y="3"/>
                  </a:cubicBezTo>
                  <a:cubicBezTo>
                    <a:pt x="9" y="3"/>
                    <a:pt x="8" y="3"/>
                    <a:pt x="7" y="3"/>
                  </a:cubicBezTo>
                  <a:cubicBezTo>
                    <a:pt x="8" y="4"/>
                    <a:pt x="9" y="5"/>
                    <a:pt x="10" y="6"/>
                  </a:cubicBezTo>
                  <a:cubicBezTo>
                    <a:pt x="7" y="9"/>
                    <a:pt x="4" y="12"/>
                    <a:pt x="1" y="14"/>
                  </a:cubicBezTo>
                  <a:cubicBezTo>
                    <a:pt x="1" y="15"/>
                    <a:pt x="0" y="16"/>
                    <a:pt x="0" y="17"/>
                  </a:cubicBezTo>
                  <a:cubicBezTo>
                    <a:pt x="0" y="18"/>
                    <a:pt x="1" y="18"/>
                    <a:pt x="2" y="19"/>
                  </a:cubicBezTo>
                  <a:cubicBezTo>
                    <a:pt x="2" y="18"/>
                    <a:pt x="3" y="18"/>
                    <a:pt x="3" y="17"/>
                  </a:cubicBezTo>
                  <a:cubicBezTo>
                    <a:pt x="3" y="17"/>
                    <a:pt x="3" y="16"/>
                    <a:pt x="3" y="15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7"/>
            <p:cNvSpPr>
              <a:spLocks/>
            </p:cNvSpPr>
            <p:nvPr/>
          </p:nvSpPr>
          <p:spPr bwMode="auto">
            <a:xfrm>
              <a:off x="9590088" y="5424488"/>
              <a:ext cx="79375" cy="41275"/>
            </a:xfrm>
            <a:custGeom>
              <a:avLst/>
              <a:gdLst>
                <a:gd name="T0" fmla="*/ 8 w 21"/>
                <a:gd name="T1" fmla="*/ 3 h 11"/>
                <a:gd name="T2" fmla="*/ 2 w 21"/>
                <a:gd name="T3" fmla="*/ 1 h 11"/>
                <a:gd name="T4" fmla="*/ 0 w 21"/>
                <a:gd name="T5" fmla="*/ 3 h 11"/>
                <a:gd name="T6" fmla="*/ 2 w 21"/>
                <a:gd name="T7" fmla="*/ 4 h 11"/>
                <a:gd name="T8" fmla="*/ 13 w 21"/>
                <a:gd name="T9" fmla="*/ 7 h 11"/>
                <a:gd name="T10" fmla="*/ 19 w 21"/>
                <a:gd name="T11" fmla="*/ 10 h 11"/>
                <a:gd name="T12" fmla="*/ 21 w 21"/>
                <a:gd name="T13" fmla="*/ 11 h 11"/>
                <a:gd name="T14" fmla="*/ 21 w 21"/>
                <a:gd name="T15" fmla="*/ 9 h 11"/>
                <a:gd name="T16" fmla="*/ 15 w 21"/>
                <a:gd name="T17" fmla="*/ 3 h 11"/>
                <a:gd name="T18" fmla="*/ 9 w 21"/>
                <a:gd name="T19" fmla="*/ 3 h 11"/>
                <a:gd name="T20" fmla="*/ 8 w 21"/>
                <a:gd name="T21" fmla="*/ 4 h 11"/>
                <a:gd name="T22" fmla="*/ 8 w 21"/>
                <a:gd name="T2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11">
                  <a:moveTo>
                    <a:pt x="8" y="3"/>
                  </a:moveTo>
                  <a:cubicBezTo>
                    <a:pt x="6" y="2"/>
                    <a:pt x="4" y="2"/>
                    <a:pt x="2" y="1"/>
                  </a:cubicBezTo>
                  <a:cubicBezTo>
                    <a:pt x="2" y="1"/>
                    <a:pt x="1" y="2"/>
                    <a:pt x="0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6" y="5"/>
                    <a:pt x="9" y="5"/>
                    <a:pt x="13" y="7"/>
                  </a:cubicBezTo>
                  <a:cubicBezTo>
                    <a:pt x="15" y="7"/>
                    <a:pt x="17" y="9"/>
                    <a:pt x="19" y="10"/>
                  </a:cubicBezTo>
                  <a:cubicBezTo>
                    <a:pt x="20" y="11"/>
                    <a:pt x="20" y="11"/>
                    <a:pt x="21" y="11"/>
                  </a:cubicBezTo>
                  <a:cubicBezTo>
                    <a:pt x="21" y="10"/>
                    <a:pt x="21" y="9"/>
                    <a:pt x="21" y="9"/>
                  </a:cubicBezTo>
                  <a:cubicBezTo>
                    <a:pt x="19" y="7"/>
                    <a:pt x="17" y="5"/>
                    <a:pt x="15" y="3"/>
                  </a:cubicBezTo>
                  <a:cubicBezTo>
                    <a:pt x="13" y="1"/>
                    <a:pt x="11" y="0"/>
                    <a:pt x="9" y="3"/>
                  </a:cubicBezTo>
                  <a:cubicBezTo>
                    <a:pt x="9" y="3"/>
                    <a:pt x="9" y="4"/>
                    <a:pt x="8" y="4"/>
                  </a:cubicBezTo>
                  <a:cubicBezTo>
                    <a:pt x="8" y="3"/>
                    <a:pt x="8" y="3"/>
                    <a:pt x="8" y="3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8"/>
            <p:cNvSpPr>
              <a:spLocks/>
            </p:cNvSpPr>
            <p:nvPr/>
          </p:nvSpPr>
          <p:spPr bwMode="auto">
            <a:xfrm>
              <a:off x="9483725" y="5432426"/>
              <a:ext cx="71438" cy="38100"/>
            </a:xfrm>
            <a:custGeom>
              <a:avLst/>
              <a:gdLst>
                <a:gd name="T0" fmla="*/ 14 w 19"/>
                <a:gd name="T1" fmla="*/ 9 h 10"/>
                <a:gd name="T2" fmla="*/ 17 w 19"/>
                <a:gd name="T3" fmla="*/ 9 h 10"/>
                <a:gd name="T4" fmla="*/ 19 w 19"/>
                <a:gd name="T5" fmla="*/ 8 h 10"/>
                <a:gd name="T6" fmla="*/ 17 w 19"/>
                <a:gd name="T7" fmla="*/ 6 h 10"/>
                <a:gd name="T8" fmla="*/ 4 w 19"/>
                <a:gd name="T9" fmla="*/ 0 h 10"/>
                <a:gd name="T10" fmla="*/ 1 w 19"/>
                <a:gd name="T11" fmla="*/ 0 h 10"/>
                <a:gd name="T12" fmla="*/ 0 w 19"/>
                <a:gd name="T13" fmla="*/ 3 h 10"/>
                <a:gd name="T14" fmla="*/ 2 w 19"/>
                <a:gd name="T15" fmla="*/ 4 h 10"/>
                <a:gd name="T16" fmla="*/ 8 w 19"/>
                <a:gd name="T17" fmla="*/ 7 h 10"/>
                <a:gd name="T18" fmla="*/ 14 w 19"/>
                <a:gd name="T19" fmla="*/ 10 h 10"/>
                <a:gd name="T20" fmla="*/ 14 w 19"/>
                <a:gd name="T2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10">
                  <a:moveTo>
                    <a:pt x="14" y="9"/>
                  </a:moveTo>
                  <a:cubicBezTo>
                    <a:pt x="15" y="9"/>
                    <a:pt x="16" y="9"/>
                    <a:pt x="17" y="9"/>
                  </a:cubicBezTo>
                  <a:cubicBezTo>
                    <a:pt x="17" y="9"/>
                    <a:pt x="18" y="8"/>
                    <a:pt x="19" y="8"/>
                  </a:cubicBezTo>
                  <a:cubicBezTo>
                    <a:pt x="18" y="7"/>
                    <a:pt x="17" y="7"/>
                    <a:pt x="17" y="6"/>
                  </a:cubicBezTo>
                  <a:cubicBezTo>
                    <a:pt x="13" y="4"/>
                    <a:pt x="7" y="5"/>
                    <a:pt x="4" y="0"/>
                  </a:cubicBezTo>
                  <a:cubicBezTo>
                    <a:pt x="4" y="0"/>
                    <a:pt x="2" y="0"/>
                    <a:pt x="1" y="0"/>
                  </a:cubicBezTo>
                  <a:cubicBezTo>
                    <a:pt x="0" y="0"/>
                    <a:pt x="0" y="2"/>
                    <a:pt x="0" y="3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5" y="4"/>
                    <a:pt x="6" y="5"/>
                    <a:pt x="8" y="7"/>
                  </a:cubicBezTo>
                  <a:cubicBezTo>
                    <a:pt x="10" y="8"/>
                    <a:pt x="12" y="9"/>
                    <a:pt x="14" y="10"/>
                  </a:cubicBezTo>
                  <a:cubicBezTo>
                    <a:pt x="14" y="10"/>
                    <a:pt x="14" y="9"/>
                    <a:pt x="14" y="9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9"/>
            <p:cNvSpPr>
              <a:spLocks/>
            </p:cNvSpPr>
            <p:nvPr/>
          </p:nvSpPr>
          <p:spPr bwMode="auto">
            <a:xfrm>
              <a:off x="9339263" y="5226051"/>
              <a:ext cx="33338" cy="60325"/>
            </a:xfrm>
            <a:custGeom>
              <a:avLst/>
              <a:gdLst>
                <a:gd name="T0" fmla="*/ 5 w 9"/>
                <a:gd name="T1" fmla="*/ 16 h 16"/>
                <a:gd name="T2" fmla="*/ 9 w 9"/>
                <a:gd name="T3" fmla="*/ 12 h 16"/>
                <a:gd name="T4" fmla="*/ 5 w 9"/>
                <a:gd name="T5" fmla="*/ 8 h 16"/>
                <a:gd name="T6" fmla="*/ 7 w 9"/>
                <a:gd name="T7" fmla="*/ 5 h 16"/>
                <a:gd name="T8" fmla="*/ 3 w 9"/>
                <a:gd name="T9" fmla="*/ 1 h 16"/>
                <a:gd name="T10" fmla="*/ 1 w 9"/>
                <a:gd name="T11" fmla="*/ 0 h 16"/>
                <a:gd name="T12" fmla="*/ 0 w 9"/>
                <a:gd name="T13" fmla="*/ 3 h 16"/>
                <a:gd name="T14" fmla="*/ 3 w 9"/>
                <a:gd name="T15" fmla="*/ 10 h 16"/>
                <a:gd name="T16" fmla="*/ 5 w 9"/>
                <a:gd name="T1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6">
                  <a:moveTo>
                    <a:pt x="5" y="16"/>
                  </a:moveTo>
                  <a:cubicBezTo>
                    <a:pt x="7" y="14"/>
                    <a:pt x="8" y="13"/>
                    <a:pt x="9" y="12"/>
                  </a:cubicBezTo>
                  <a:cubicBezTo>
                    <a:pt x="8" y="11"/>
                    <a:pt x="7" y="9"/>
                    <a:pt x="5" y="8"/>
                  </a:cubicBezTo>
                  <a:cubicBezTo>
                    <a:pt x="6" y="7"/>
                    <a:pt x="6" y="6"/>
                    <a:pt x="7" y="5"/>
                  </a:cubicBezTo>
                  <a:cubicBezTo>
                    <a:pt x="6" y="4"/>
                    <a:pt x="4" y="2"/>
                    <a:pt x="3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1"/>
                    <a:pt x="0" y="3"/>
                    <a:pt x="0" y="3"/>
                  </a:cubicBezTo>
                  <a:cubicBezTo>
                    <a:pt x="3" y="5"/>
                    <a:pt x="2" y="8"/>
                    <a:pt x="3" y="10"/>
                  </a:cubicBezTo>
                  <a:cubicBezTo>
                    <a:pt x="3" y="12"/>
                    <a:pt x="4" y="14"/>
                    <a:pt x="5" y="16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30"/>
            <p:cNvSpPr>
              <a:spLocks/>
            </p:cNvSpPr>
            <p:nvPr/>
          </p:nvSpPr>
          <p:spPr bwMode="auto">
            <a:xfrm>
              <a:off x="8199438" y="5999163"/>
              <a:ext cx="87313" cy="34925"/>
            </a:xfrm>
            <a:custGeom>
              <a:avLst/>
              <a:gdLst>
                <a:gd name="T0" fmla="*/ 18 w 23"/>
                <a:gd name="T1" fmla="*/ 0 h 9"/>
                <a:gd name="T2" fmla="*/ 14 w 23"/>
                <a:gd name="T3" fmla="*/ 3 h 9"/>
                <a:gd name="T4" fmla="*/ 11 w 23"/>
                <a:gd name="T5" fmla="*/ 4 h 9"/>
                <a:gd name="T6" fmla="*/ 7 w 23"/>
                <a:gd name="T7" fmla="*/ 5 h 9"/>
                <a:gd name="T8" fmla="*/ 2 w 23"/>
                <a:gd name="T9" fmla="*/ 6 h 9"/>
                <a:gd name="T10" fmla="*/ 0 w 23"/>
                <a:gd name="T11" fmla="*/ 7 h 9"/>
                <a:gd name="T12" fmla="*/ 2 w 23"/>
                <a:gd name="T13" fmla="*/ 8 h 9"/>
                <a:gd name="T14" fmla="*/ 7 w 23"/>
                <a:gd name="T15" fmla="*/ 7 h 9"/>
                <a:gd name="T16" fmla="*/ 8 w 23"/>
                <a:gd name="T17" fmla="*/ 6 h 9"/>
                <a:gd name="T18" fmla="*/ 20 w 23"/>
                <a:gd name="T19" fmla="*/ 4 h 9"/>
                <a:gd name="T20" fmla="*/ 23 w 23"/>
                <a:gd name="T21" fmla="*/ 2 h 9"/>
                <a:gd name="T22" fmla="*/ 20 w 23"/>
                <a:gd name="T23" fmla="*/ 1 h 9"/>
                <a:gd name="T24" fmla="*/ 19 w 23"/>
                <a:gd name="T25" fmla="*/ 1 h 9"/>
                <a:gd name="T26" fmla="*/ 18 w 23"/>
                <a:gd name="T2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9">
                  <a:moveTo>
                    <a:pt x="18" y="0"/>
                  </a:moveTo>
                  <a:cubicBezTo>
                    <a:pt x="17" y="1"/>
                    <a:pt x="15" y="2"/>
                    <a:pt x="14" y="3"/>
                  </a:cubicBezTo>
                  <a:cubicBezTo>
                    <a:pt x="13" y="3"/>
                    <a:pt x="12" y="3"/>
                    <a:pt x="11" y="4"/>
                  </a:cubicBezTo>
                  <a:cubicBezTo>
                    <a:pt x="10" y="4"/>
                    <a:pt x="8" y="5"/>
                    <a:pt x="7" y="5"/>
                  </a:cubicBezTo>
                  <a:cubicBezTo>
                    <a:pt x="5" y="6"/>
                    <a:pt x="4" y="6"/>
                    <a:pt x="2" y="6"/>
                  </a:cubicBezTo>
                  <a:cubicBezTo>
                    <a:pt x="2" y="6"/>
                    <a:pt x="1" y="7"/>
                    <a:pt x="0" y="7"/>
                  </a:cubicBezTo>
                  <a:cubicBezTo>
                    <a:pt x="1" y="8"/>
                    <a:pt x="2" y="8"/>
                    <a:pt x="2" y="8"/>
                  </a:cubicBezTo>
                  <a:cubicBezTo>
                    <a:pt x="4" y="8"/>
                    <a:pt x="6" y="9"/>
                    <a:pt x="7" y="7"/>
                  </a:cubicBezTo>
                  <a:cubicBezTo>
                    <a:pt x="8" y="7"/>
                    <a:pt x="8" y="6"/>
                    <a:pt x="8" y="6"/>
                  </a:cubicBezTo>
                  <a:cubicBezTo>
                    <a:pt x="12" y="5"/>
                    <a:pt x="16" y="5"/>
                    <a:pt x="20" y="4"/>
                  </a:cubicBezTo>
                  <a:cubicBezTo>
                    <a:pt x="21" y="3"/>
                    <a:pt x="22" y="3"/>
                    <a:pt x="23" y="2"/>
                  </a:cubicBezTo>
                  <a:cubicBezTo>
                    <a:pt x="22" y="2"/>
                    <a:pt x="21" y="2"/>
                    <a:pt x="20" y="1"/>
                  </a:cubicBezTo>
                  <a:cubicBezTo>
                    <a:pt x="20" y="1"/>
                    <a:pt x="19" y="1"/>
                    <a:pt x="19" y="1"/>
                  </a:cubicBezTo>
                  <a:cubicBezTo>
                    <a:pt x="19" y="1"/>
                    <a:pt x="19" y="1"/>
                    <a:pt x="18" y="0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31"/>
            <p:cNvSpPr>
              <a:spLocks/>
            </p:cNvSpPr>
            <p:nvPr/>
          </p:nvSpPr>
          <p:spPr bwMode="auto">
            <a:xfrm>
              <a:off x="9421813" y="2705101"/>
              <a:ext cx="53975" cy="42863"/>
            </a:xfrm>
            <a:custGeom>
              <a:avLst/>
              <a:gdLst>
                <a:gd name="T0" fmla="*/ 13 w 14"/>
                <a:gd name="T1" fmla="*/ 0 h 11"/>
                <a:gd name="T2" fmla="*/ 6 w 14"/>
                <a:gd name="T3" fmla="*/ 3 h 11"/>
                <a:gd name="T4" fmla="*/ 0 w 14"/>
                <a:gd name="T5" fmla="*/ 9 h 11"/>
                <a:gd name="T6" fmla="*/ 0 w 14"/>
                <a:gd name="T7" fmla="*/ 11 h 11"/>
                <a:gd name="T8" fmla="*/ 2 w 14"/>
                <a:gd name="T9" fmla="*/ 11 h 11"/>
                <a:gd name="T10" fmla="*/ 12 w 14"/>
                <a:gd name="T11" fmla="*/ 4 h 11"/>
                <a:gd name="T12" fmla="*/ 14 w 14"/>
                <a:gd name="T13" fmla="*/ 1 h 11"/>
                <a:gd name="T14" fmla="*/ 13 w 14"/>
                <a:gd name="T1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1">
                  <a:moveTo>
                    <a:pt x="13" y="0"/>
                  </a:moveTo>
                  <a:cubicBezTo>
                    <a:pt x="10" y="1"/>
                    <a:pt x="8" y="2"/>
                    <a:pt x="6" y="3"/>
                  </a:cubicBezTo>
                  <a:cubicBezTo>
                    <a:pt x="4" y="5"/>
                    <a:pt x="2" y="7"/>
                    <a:pt x="0" y="9"/>
                  </a:cubicBezTo>
                  <a:cubicBezTo>
                    <a:pt x="0" y="9"/>
                    <a:pt x="0" y="10"/>
                    <a:pt x="0" y="11"/>
                  </a:cubicBezTo>
                  <a:cubicBezTo>
                    <a:pt x="0" y="11"/>
                    <a:pt x="1" y="11"/>
                    <a:pt x="2" y="11"/>
                  </a:cubicBezTo>
                  <a:cubicBezTo>
                    <a:pt x="5" y="9"/>
                    <a:pt x="9" y="6"/>
                    <a:pt x="12" y="4"/>
                  </a:cubicBezTo>
                  <a:cubicBezTo>
                    <a:pt x="13" y="4"/>
                    <a:pt x="13" y="2"/>
                    <a:pt x="14" y="1"/>
                  </a:cubicBezTo>
                  <a:cubicBezTo>
                    <a:pt x="14" y="1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32"/>
            <p:cNvSpPr>
              <a:spLocks/>
            </p:cNvSpPr>
            <p:nvPr/>
          </p:nvSpPr>
          <p:spPr bwMode="auto">
            <a:xfrm>
              <a:off x="8034338" y="5915026"/>
              <a:ext cx="46038" cy="34925"/>
            </a:xfrm>
            <a:custGeom>
              <a:avLst/>
              <a:gdLst>
                <a:gd name="T0" fmla="*/ 1 w 12"/>
                <a:gd name="T1" fmla="*/ 2 h 9"/>
                <a:gd name="T2" fmla="*/ 4 w 12"/>
                <a:gd name="T3" fmla="*/ 9 h 9"/>
                <a:gd name="T4" fmla="*/ 12 w 12"/>
                <a:gd name="T5" fmla="*/ 2 h 9"/>
                <a:gd name="T6" fmla="*/ 12 w 12"/>
                <a:gd name="T7" fmla="*/ 0 h 9"/>
                <a:gd name="T8" fmla="*/ 11 w 12"/>
                <a:gd name="T9" fmla="*/ 0 h 9"/>
                <a:gd name="T10" fmla="*/ 1 w 12"/>
                <a:gd name="T11" fmla="*/ 2 h 9"/>
                <a:gd name="T12" fmla="*/ 1 w 12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9">
                  <a:moveTo>
                    <a:pt x="1" y="2"/>
                  </a:moveTo>
                  <a:cubicBezTo>
                    <a:pt x="0" y="5"/>
                    <a:pt x="2" y="7"/>
                    <a:pt x="4" y="9"/>
                  </a:cubicBezTo>
                  <a:cubicBezTo>
                    <a:pt x="7" y="7"/>
                    <a:pt x="10" y="4"/>
                    <a:pt x="12" y="2"/>
                  </a:cubicBezTo>
                  <a:cubicBezTo>
                    <a:pt x="12" y="1"/>
                    <a:pt x="12" y="1"/>
                    <a:pt x="12" y="0"/>
                  </a:cubicBezTo>
                  <a:cubicBezTo>
                    <a:pt x="12" y="0"/>
                    <a:pt x="11" y="0"/>
                    <a:pt x="11" y="0"/>
                  </a:cubicBezTo>
                  <a:cubicBezTo>
                    <a:pt x="8" y="4"/>
                    <a:pt x="4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33"/>
            <p:cNvSpPr>
              <a:spLocks/>
            </p:cNvSpPr>
            <p:nvPr/>
          </p:nvSpPr>
          <p:spPr bwMode="auto">
            <a:xfrm>
              <a:off x="9464675" y="5454651"/>
              <a:ext cx="33338" cy="38100"/>
            </a:xfrm>
            <a:custGeom>
              <a:avLst/>
              <a:gdLst>
                <a:gd name="T0" fmla="*/ 0 w 9"/>
                <a:gd name="T1" fmla="*/ 8 h 10"/>
                <a:gd name="T2" fmla="*/ 5 w 9"/>
                <a:gd name="T3" fmla="*/ 9 h 10"/>
                <a:gd name="T4" fmla="*/ 9 w 9"/>
                <a:gd name="T5" fmla="*/ 10 h 10"/>
                <a:gd name="T6" fmla="*/ 8 w 9"/>
                <a:gd name="T7" fmla="*/ 7 h 10"/>
                <a:gd name="T8" fmla="*/ 4 w 9"/>
                <a:gd name="T9" fmla="*/ 0 h 10"/>
                <a:gd name="T10" fmla="*/ 0 w 9"/>
                <a:gd name="T11" fmla="*/ 8 h 10"/>
                <a:gd name="T12" fmla="*/ 0 w 9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0">
                  <a:moveTo>
                    <a:pt x="0" y="8"/>
                  </a:moveTo>
                  <a:cubicBezTo>
                    <a:pt x="2" y="8"/>
                    <a:pt x="3" y="9"/>
                    <a:pt x="5" y="9"/>
                  </a:cubicBezTo>
                  <a:cubicBezTo>
                    <a:pt x="6" y="9"/>
                    <a:pt x="8" y="10"/>
                    <a:pt x="9" y="10"/>
                  </a:cubicBezTo>
                  <a:cubicBezTo>
                    <a:pt x="9" y="9"/>
                    <a:pt x="8" y="8"/>
                    <a:pt x="8" y="7"/>
                  </a:cubicBezTo>
                  <a:cubicBezTo>
                    <a:pt x="7" y="5"/>
                    <a:pt x="6" y="3"/>
                    <a:pt x="4" y="0"/>
                  </a:cubicBezTo>
                  <a:cubicBezTo>
                    <a:pt x="1" y="2"/>
                    <a:pt x="0" y="5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34"/>
            <p:cNvSpPr>
              <a:spLocks/>
            </p:cNvSpPr>
            <p:nvPr/>
          </p:nvSpPr>
          <p:spPr bwMode="auto">
            <a:xfrm>
              <a:off x="8450263" y="6021388"/>
              <a:ext cx="60325" cy="53975"/>
            </a:xfrm>
            <a:custGeom>
              <a:avLst/>
              <a:gdLst>
                <a:gd name="T0" fmla="*/ 15 w 16"/>
                <a:gd name="T1" fmla="*/ 0 h 14"/>
                <a:gd name="T2" fmla="*/ 4 w 16"/>
                <a:gd name="T3" fmla="*/ 11 h 14"/>
                <a:gd name="T4" fmla="*/ 2 w 16"/>
                <a:gd name="T5" fmla="*/ 12 h 14"/>
                <a:gd name="T6" fmla="*/ 0 w 16"/>
                <a:gd name="T7" fmla="*/ 13 h 14"/>
                <a:gd name="T8" fmla="*/ 2 w 16"/>
                <a:gd name="T9" fmla="*/ 14 h 14"/>
                <a:gd name="T10" fmla="*/ 4 w 16"/>
                <a:gd name="T11" fmla="*/ 13 h 14"/>
                <a:gd name="T12" fmla="*/ 12 w 16"/>
                <a:gd name="T13" fmla="*/ 6 h 14"/>
                <a:gd name="T14" fmla="*/ 14 w 16"/>
                <a:gd name="T15" fmla="*/ 5 h 14"/>
                <a:gd name="T16" fmla="*/ 16 w 16"/>
                <a:gd name="T17" fmla="*/ 3 h 14"/>
                <a:gd name="T18" fmla="*/ 15 w 16"/>
                <a:gd name="T19" fmla="*/ 0 h 14"/>
                <a:gd name="T20" fmla="*/ 15 w 16"/>
                <a:gd name="T2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14">
                  <a:moveTo>
                    <a:pt x="15" y="0"/>
                  </a:moveTo>
                  <a:cubicBezTo>
                    <a:pt x="11" y="3"/>
                    <a:pt x="8" y="7"/>
                    <a:pt x="4" y="11"/>
                  </a:cubicBezTo>
                  <a:cubicBezTo>
                    <a:pt x="4" y="12"/>
                    <a:pt x="2" y="11"/>
                    <a:pt x="2" y="12"/>
                  </a:cubicBezTo>
                  <a:cubicBezTo>
                    <a:pt x="1" y="12"/>
                    <a:pt x="1" y="13"/>
                    <a:pt x="0" y="13"/>
                  </a:cubicBezTo>
                  <a:cubicBezTo>
                    <a:pt x="1" y="13"/>
                    <a:pt x="1" y="14"/>
                    <a:pt x="2" y="14"/>
                  </a:cubicBezTo>
                  <a:cubicBezTo>
                    <a:pt x="3" y="14"/>
                    <a:pt x="4" y="14"/>
                    <a:pt x="4" y="13"/>
                  </a:cubicBezTo>
                  <a:cubicBezTo>
                    <a:pt x="7" y="11"/>
                    <a:pt x="9" y="8"/>
                    <a:pt x="12" y="6"/>
                  </a:cubicBezTo>
                  <a:cubicBezTo>
                    <a:pt x="12" y="6"/>
                    <a:pt x="13" y="5"/>
                    <a:pt x="14" y="5"/>
                  </a:cubicBezTo>
                  <a:cubicBezTo>
                    <a:pt x="15" y="4"/>
                    <a:pt x="16" y="4"/>
                    <a:pt x="16" y="3"/>
                  </a:cubicBezTo>
                  <a:cubicBezTo>
                    <a:pt x="16" y="2"/>
                    <a:pt x="15" y="1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35"/>
            <p:cNvSpPr>
              <a:spLocks/>
            </p:cNvSpPr>
            <p:nvPr/>
          </p:nvSpPr>
          <p:spPr bwMode="auto">
            <a:xfrm>
              <a:off x="9212263" y="4784726"/>
              <a:ext cx="42863" cy="38100"/>
            </a:xfrm>
            <a:custGeom>
              <a:avLst/>
              <a:gdLst>
                <a:gd name="T0" fmla="*/ 0 w 11"/>
                <a:gd name="T1" fmla="*/ 7 h 10"/>
                <a:gd name="T2" fmla="*/ 1 w 11"/>
                <a:gd name="T3" fmla="*/ 10 h 10"/>
                <a:gd name="T4" fmla="*/ 7 w 11"/>
                <a:gd name="T5" fmla="*/ 4 h 10"/>
                <a:gd name="T6" fmla="*/ 8 w 11"/>
                <a:gd name="T7" fmla="*/ 6 h 10"/>
                <a:gd name="T8" fmla="*/ 10 w 11"/>
                <a:gd name="T9" fmla="*/ 6 h 10"/>
                <a:gd name="T10" fmla="*/ 11 w 11"/>
                <a:gd name="T11" fmla="*/ 1 h 10"/>
                <a:gd name="T12" fmla="*/ 0 w 11"/>
                <a:gd name="T13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0">
                  <a:moveTo>
                    <a:pt x="0" y="7"/>
                  </a:moveTo>
                  <a:cubicBezTo>
                    <a:pt x="0" y="8"/>
                    <a:pt x="1" y="9"/>
                    <a:pt x="1" y="10"/>
                  </a:cubicBezTo>
                  <a:cubicBezTo>
                    <a:pt x="3" y="8"/>
                    <a:pt x="4" y="7"/>
                    <a:pt x="7" y="4"/>
                  </a:cubicBezTo>
                  <a:cubicBezTo>
                    <a:pt x="7" y="5"/>
                    <a:pt x="7" y="6"/>
                    <a:pt x="8" y="6"/>
                  </a:cubicBezTo>
                  <a:cubicBezTo>
                    <a:pt x="8" y="6"/>
                    <a:pt x="9" y="6"/>
                    <a:pt x="10" y="6"/>
                  </a:cubicBezTo>
                  <a:cubicBezTo>
                    <a:pt x="10" y="4"/>
                    <a:pt x="11" y="3"/>
                    <a:pt x="11" y="1"/>
                  </a:cubicBezTo>
                  <a:cubicBezTo>
                    <a:pt x="9" y="0"/>
                    <a:pt x="8" y="0"/>
                    <a:pt x="0" y="7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36"/>
            <p:cNvSpPr>
              <a:spLocks/>
            </p:cNvSpPr>
            <p:nvPr/>
          </p:nvSpPr>
          <p:spPr bwMode="auto">
            <a:xfrm>
              <a:off x="9571038" y="5473701"/>
              <a:ext cx="53975" cy="30163"/>
            </a:xfrm>
            <a:custGeom>
              <a:avLst/>
              <a:gdLst>
                <a:gd name="T0" fmla="*/ 0 w 14"/>
                <a:gd name="T1" fmla="*/ 2 h 8"/>
                <a:gd name="T2" fmla="*/ 5 w 14"/>
                <a:gd name="T3" fmla="*/ 5 h 8"/>
                <a:gd name="T4" fmla="*/ 11 w 14"/>
                <a:gd name="T5" fmla="*/ 7 h 8"/>
                <a:gd name="T6" fmla="*/ 14 w 14"/>
                <a:gd name="T7" fmla="*/ 7 h 8"/>
                <a:gd name="T8" fmla="*/ 14 w 14"/>
                <a:gd name="T9" fmla="*/ 6 h 8"/>
                <a:gd name="T10" fmla="*/ 12 w 14"/>
                <a:gd name="T11" fmla="*/ 5 h 8"/>
                <a:gd name="T12" fmla="*/ 5 w 14"/>
                <a:gd name="T13" fmla="*/ 1 h 8"/>
                <a:gd name="T14" fmla="*/ 2 w 14"/>
                <a:gd name="T15" fmla="*/ 0 h 8"/>
                <a:gd name="T16" fmla="*/ 0 w 14"/>
                <a:gd name="T17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8">
                  <a:moveTo>
                    <a:pt x="0" y="2"/>
                  </a:moveTo>
                  <a:cubicBezTo>
                    <a:pt x="2" y="3"/>
                    <a:pt x="4" y="4"/>
                    <a:pt x="5" y="5"/>
                  </a:cubicBezTo>
                  <a:cubicBezTo>
                    <a:pt x="7" y="6"/>
                    <a:pt x="9" y="5"/>
                    <a:pt x="11" y="7"/>
                  </a:cubicBezTo>
                  <a:cubicBezTo>
                    <a:pt x="11" y="8"/>
                    <a:pt x="13" y="7"/>
                    <a:pt x="14" y="7"/>
                  </a:cubicBezTo>
                  <a:cubicBezTo>
                    <a:pt x="14" y="7"/>
                    <a:pt x="14" y="6"/>
                    <a:pt x="14" y="6"/>
                  </a:cubicBezTo>
                  <a:cubicBezTo>
                    <a:pt x="14" y="6"/>
                    <a:pt x="13" y="5"/>
                    <a:pt x="12" y="5"/>
                  </a:cubicBezTo>
                  <a:cubicBezTo>
                    <a:pt x="10" y="4"/>
                    <a:pt x="7" y="2"/>
                    <a:pt x="5" y="1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0"/>
                    <a:pt x="1" y="1"/>
                    <a:pt x="0" y="2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37"/>
            <p:cNvSpPr>
              <a:spLocks/>
            </p:cNvSpPr>
            <p:nvPr/>
          </p:nvSpPr>
          <p:spPr bwMode="auto">
            <a:xfrm>
              <a:off x="9815513" y="4956176"/>
              <a:ext cx="33338" cy="41275"/>
            </a:xfrm>
            <a:custGeom>
              <a:avLst/>
              <a:gdLst>
                <a:gd name="T0" fmla="*/ 0 w 9"/>
                <a:gd name="T1" fmla="*/ 11 h 11"/>
                <a:gd name="T2" fmla="*/ 1 w 9"/>
                <a:gd name="T3" fmla="*/ 11 h 11"/>
                <a:gd name="T4" fmla="*/ 2 w 9"/>
                <a:gd name="T5" fmla="*/ 11 h 11"/>
                <a:gd name="T6" fmla="*/ 8 w 9"/>
                <a:gd name="T7" fmla="*/ 4 h 11"/>
                <a:gd name="T8" fmla="*/ 9 w 9"/>
                <a:gd name="T9" fmla="*/ 0 h 11"/>
                <a:gd name="T10" fmla="*/ 6 w 9"/>
                <a:gd name="T11" fmla="*/ 2 h 11"/>
                <a:gd name="T12" fmla="*/ 0 w 9"/>
                <a:gd name="T13" fmla="*/ 10 h 11"/>
                <a:gd name="T14" fmla="*/ 0 w 9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1">
                  <a:moveTo>
                    <a:pt x="0" y="11"/>
                  </a:moveTo>
                  <a:cubicBezTo>
                    <a:pt x="0" y="11"/>
                    <a:pt x="0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cubicBezTo>
                    <a:pt x="4" y="9"/>
                    <a:pt x="7" y="7"/>
                    <a:pt x="8" y="4"/>
                  </a:cubicBezTo>
                  <a:cubicBezTo>
                    <a:pt x="9" y="3"/>
                    <a:pt x="9" y="2"/>
                    <a:pt x="9" y="0"/>
                  </a:cubicBezTo>
                  <a:cubicBezTo>
                    <a:pt x="8" y="1"/>
                    <a:pt x="7" y="1"/>
                    <a:pt x="6" y="2"/>
                  </a:cubicBezTo>
                  <a:cubicBezTo>
                    <a:pt x="4" y="4"/>
                    <a:pt x="3" y="8"/>
                    <a:pt x="0" y="10"/>
                  </a:cubicBezTo>
                  <a:cubicBezTo>
                    <a:pt x="0" y="10"/>
                    <a:pt x="0" y="10"/>
                    <a:pt x="0" y="11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38"/>
            <p:cNvSpPr>
              <a:spLocks/>
            </p:cNvSpPr>
            <p:nvPr/>
          </p:nvSpPr>
          <p:spPr bwMode="auto">
            <a:xfrm>
              <a:off x="8343900" y="6181726"/>
              <a:ext cx="19050" cy="38100"/>
            </a:xfrm>
            <a:custGeom>
              <a:avLst/>
              <a:gdLst>
                <a:gd name="T0" fmla="*/ 5 w 5"/>
                <a:gd name="T1" fmla="*/ 5 h 10"/>
                <a:gd name="T2" fmla="*/ 5 w 5"/>
                <a:gd name="T3" fmla="*/ 4 h 10"/>
                <a:gd name="T4" fmla="*/ 3 w 5"/>
                <a:gd name="T5" fmla="*/ 0 h 10"/>
                <a:gd name="T6" fmla="*/ 0 w 5"/>
                <a:gd name="T7" fmla="*/ 1 h 10"/>
                <a:gd name="T8" fmla="*/ 1 w 5"/>
                <a:gd name="T9" fmla="*/ 5 h 10"/>
                <a:gd name="T10" fmla="*/ 2 w 5"/>
                <a:gd name="T11" fmla="*/ 8 h 10"/>
                <a:gd name="T12" fmla="*/ 3 w 5"/>
                <a:gd name="T13" fmla="*/ 10 h 10"/>
                <a:gd name="T14" fmla="*/ 5 w 5"/>
                <a:gd name="T15" fmla="*/ 7 h 10"/>
                <a:gd name="T16" fmla="*/ 5 w 5"/>
                <a:gd name="T17" fmla="*/ 5 h 10"/>
                <a:gd name="T18" fmla="*/ 5 w 5"/>
                <a:gd name="T1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10">
                  <a:moveTo>
                    <a:pt x="5" y="5"/>
                  </a:moveTo>
                  <a:cubicBezTo>
                    <a:pt x="5" y="5"/>
                    <a:pt x="5" y="4"/>
                    <a:pt x="5" y="4"/>
                  </a:cubicBezTo>
                  <a:cubicBezTo>
                    <a:pt x="4" y="3"/>
                    <a:pt x="4" y="1"/>
                    <a:pt x="3" y="0"/>
                  </a:cubicBezTo>
                  <a:cubicBezTo>
                    <a:pt x="2" y="0"/>
                    <a:pt x="0" y="1"/>
                    <a:pt x="0" y="1"/>
                  </a:cubicBezTo>
                  <a:cubicBezTo>
                    <a:pt x="0" y="3"/>
                    <a:pt x="1" y="4"/>
                    <a:pt x="1" y="5"/>
                  </a:cubicBezTo>
                  <a:cubicBezTo>
                    <a:pt x="1" y="6"/>
                    <a:pt x="2" y="7"/>
                    <a:pt x="2" y="8"/>
                  </a:cubicBezTo>
                  <a:cubicBezTo>
                    <a:pt x="2" y="8"/>
                    <a:pt x="3" y="9"/>
                    <a:pt x="3" y="10"/>
                  </a:cubicBezTo>
                  <a:cubicBezTo>
                    <a:pt x="4" y="9"/>
                    <a:pt x="4" y="8"/>
                    <a:pt x="5" y="7"/>
                  </a:cubicBezTo>
                  <a:cubicBezTo>
                    <a:pt x="5" y="7"/>
                    <a:pt x="5" y="6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39"/>
            <p:cNvSpPr>
              <a:spLocks/>
            </p:cNvSpPr>
            <p:nvPr/>
          </p:nvSpPr>
          <p:spPr bwMode="auto">
            <a:xfrm>
              <a:off x="8012113" y="5961063"/>
              <a:ext cx="26988" cy="34925"/>
            </a:xfrm>
            <a:custGeom>
              <a:avLst/>
              <a:gdLst>
                <a:gd name="T0" fmla="*/ 6 w 7"/>
                <a:gd name="T1" fmla="*/ 0 h 9"/>
                <a:gd name="T2" fmla="*/ 0 w 7"/>
                <a:gd name="T3" fmla="*/ 2 h 9"/>
                <a:gd name="T4" fmla="*/ 0 w 7"/>
                <a:gd name="T5" fmla="*/ 4 h 9"/>
                <a:gd name="T6" fmla="*/ 3 w 7"/>
                <a:gd name="T7" fmla="*/ 9 h 9"/>
                <a:gd name="T8" fmla="*/ 4 w 7"/>
                <a:gd name="T9" fmla="*/ 9 h 9"/>
                <a:gd name="T10" fmla="*/ 7 w 7"/>
                <a:gd name="T11" fmla="*/ 1 h 9"/>
                <a:gd name="T12" fmla="*/ 6 w 7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9">
                  <a:moveTo>
                    <a:pt x="6" y="0"/>
                  </a:moveTo>
                  <a:cubicBezTo>
                    <a:pt x="4" y="1"/>
                    <a:pt x="2" y="1"/>
                    <a:pt x="0" y="2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5"/>
                    <a:pt x="2" y="7"/>
                    <a:pt x="3" y="9"/>
                  </a:cubicBezTo>
                  <a:cubicBezTo>
                    <a:pt x="3" y="9"/>
                    <a:pt x="4" y="9"/>
                    <a:pt x="4" y="9"/>
                  </a:cubicBezTo>
                  <a:cubicBezTo>
                    <a:pt x="5" y="6"/>
                    <a:pt x="6" y="3"/>
                    <a:pt x="7" y="1"/>
                  </a:cubicBezTo>
                  <a:cubicBezTo>
                    <a:pt x="7" y="0"/>
                    <a:pt x="6" y="0"/>
                    <a:pt x="6" y="0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40"/>
            <p:cNvSpPr>
              <a:spLocks/>
            </p:cNvSpPr>
            <p:nvPr/>
          </p:nvSpPr>
          <p:spPr bwMode="auto">
            <a:xfrm>
              <a:off x="9723438" y="5492751"/>
              <a:ext cx="30163" cy="26988"/>
            </a:xfrm>
            <a:custGeom>
              <a:avLst/>
              <a:gdLst>
                <a:gd name="T0" fmla="*/ 0 w 8"/>
                <a:gd name="T1" fmla="*/ 1 h 7"/>
                <a:gd name="T2" fmla="*/ 6 w 8"/>
                <a:gd name="T3" fmla="*/ 7 h 7"/>
                <a:gd name="T4" fmla="*/ 8 w 8"/>
                <a:gd name="T5" fmla="*/ 5 h 7"/>
                <a:gd name="T6" fmla="*/ 2 w 8"/>
                <a:gd name="T7" fmla="*/ 0 h 7"/>
                <a:gd name="T8" fmla="*/ 0 w 8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0" y="1"/>
                  </a:moveTo>
                  <a:cubicBezTo>
                    <a:pt x="2" y="3"/>
                    <a:pt x="4" y="5"/>
                    <a:pt x="6" y="7"/>
                  </a:cubicBezTo>
                  <a:cubicBezTo>
                    <a:pt x="7" y="6"/>
                    <a:pt x="8" y="6"/>
                    <a:pt x="8" y="5"/>
                  </a:cubicBezTo>
                  <a:cubicBezTo>
                    <a:pt x="8" y="3"/>
                    <a:pt x="5" y="0"/>
                    <a:pt x="2" y="0"/>
                  </a:cubicBezTo>
                  <a:cubicBezTo>
                    <a:pt x="2" y="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41"/>
            <p:cNvSpPr>
              <a:spLocks/>
            </p:cNvSpPr>
            <p:nvPr/>
          </p:nvSpPr>
          <p:spPr bwMode="auto">
            <a:xfrm>
              <a:off x="9105900" y="3486151"/>
              <a:ext cx="19050" cy="34925"/>
            </a:xfrm>
            <a:custGeom>
              <a:avLst/>
              <a:gdLst>
                <a:gd name="T0" fmla="*/ 5 w 5"/>
                <a:gd name="T1" fmla="*/ 5 h 9"/>
                <a:gd name="T2" fmla="*/ 2 w 5"/>
                <a:gd name="T3" fmla="*/ 0 h 9"/>
                <a:gd name="T4" fmla="*/ 1 w 5"/>
                <a:gd name="T5" fmla="*/ 0 h 9"/>
                <a:gd name="T6" fmla="*/ 0 w 5"/>
                <a:gd name="T7" fmla="*/ 3 h 9"/>
                <a:gd name="T8" fmla="*/ 2 w 5"/>
                <a:gd name="T9" fmla="*/ 8 h 9"/>
                <a:gd name="T10" fmla="*/ 3 w 5"/>
                <a:gd name="T11" fmla="*/ 9 h 9"/>
                <a:gd name="T12" fmla="*/ 5 w 5"/>
                <a:gd name="T13" fmla="*/ 8 h 9"/>
                <a:gd name="T14" fmla="*/ 5 w 5"/>
                <a:gd name="T15" fmla="*/ 6 h 9"/>
                <a:gd name="T16" fmla="*/ 5 w 5"/>
                <a:gd name="T17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9">
                  <a:moveTo>
                    <a:pt x="5" y="5"/>
                  </a:moveTo>
                  <a:cubicBezTo>
                    <a:pt x="4" y="3"/>
                    <a:pt x="3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1" y="5"/>
                    <a:pt x="1" y="6"/>
                    <a:pt x="2" y="8"/>
                  </a:cubicBezTo>
                  <a:cubicBezTo>
                    <a:pt x="2" y="8"/>
                    <a:pt x="3" y="9"/>
                    <a:pt x="3" y="9"/>
                  </a:cubicBezTo>
                  <a:cubicBezTo>
                    <a:pt x="4" y="9"/>
                    <a:pt x="4" y="8"/>
                    <a:pt x="5" y="8"/>
                  </a:cubicBezTo>
                  <a:cubicBezTo>
                    <a:pt x="5" y="7"/>
                    <a:pt x="5" y="6"/>
                    <a:pt x="5" y="6"/>
                  </a:cubicBezTo>
                  <a:cubicBezTo>
                    <a:pt x="5" y="5"/>
                    <a:pt x="5" y="5"/>
                    <a:pt x="5" y="5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42"/>
            <p:cNvSpPr>
              <a:spLocks/>
            </p:cNvSpPr>
            <p:nvPr/>
          </p:nvSpPr>
          <p:spPr bwMode="auto">
            <a:xfrm>
              <a:off x="10161588" y="4822826"/>
              <a:ext cx="19050" cy="33338"/>
            </a:xfrm>
            <a:custGeom>
              <a:avLst/>
              <a:gdLst>
                <a:gd name="T0" fmla="*/ 1 w 5"/>
                <a:gd name="T1" fmla="*/ 4 h 9"/>
                <a:gd name="T2" fmla="*/ 3 w 5"/>
                <a:gd name="T3" fmla="*/ 9 h 9"/>
                <a:gd name="T4" fmla="*/ 5 w 5"/>
                <a:gd name="T5" fmla="*/ 8 h 9"/>
                <a:gd name="T6" fmla="*/ 5 w 5"/>
                <a:gd name="T7" fmla="*/ 6 h 9"/>
                <a:gd name="T8" fmla="*/ 3 w 5"/>
                <a:gd name="T9" fmla="*/ 2 h 9"/>
                <a:gd name="T10" fmla="*/ 2 w 5"/>
                <a:gd name="T11" fmla="*/ 0 h 9"/>
                <a:gd name="T12" fmla="*/ 1 w 5"/>
                <a:gd name="T13" fmla="*/ 2 h 9"/>
                <a:gd name="T14" fmla="*/ 1 w 5"/>
                <a:gd name="T15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9">
                  <a:moveTo>
                    <a:pt x="1" y="4"/>
                  </a:moveTo>
                  <a:cubicBezTo>
                    <a:pt x="1" y="6"/>
                    <a:pt x="0" y="9"/>
                    <a:pt x="3" y="9"/>
                  </a:cubicBezTo>
                  <a:cubicBezTo>
                    <a:pt x="4" y="9"/>
                    <a:pt x="5" y="8"/>
                    <a:pt x="5" y="8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4" y="5"/>
                    <a:pt x="4" y="4"/>
                    <a:pt x="3" y="2"/>
                  </a:cubicBezTo>
                  <a:cubicBezTo>
                    <a:pt x="3" y="1"/>
                    <a:pt x="3" y="0"/>
                    <a:pt x="2" y="0"/>
                  </a:cubicBezTo>
                  <a:cubicBezTo>
                    <a:pt x="2" y="0"/>
                    <a:pt x="1" y="1"/>
                    <a:pt x="1" y="2"/>
                  </a:cubicBezTo>
                  <a:cubicBezTo>
                    <a:pt x="0" y="3"/>
                    <a:pt x="1" y="3"/>
                    <a:pt x="1" y="4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43"/>
            <p:cNvSpPr>
              <a:spLocks/>
            </p:cNvSpPr>
            <p:nvPr/>
          </p:nvSpPr>
          <p:spPr bwMode="auto">
            <a:xfrm>
              <a:off x="8297863" y="5983288"/>
              <a:ext cx="34925" cy="19050"/>
            </a:xfrm>
            <a:custGeom>
              <a:avLst/>
              <a:gdLst>
                <a:gd name="T0" fmla="*/ 5 w 9"/>
                <a:gd name="T1" fmla="*/ 0 h 5"/>
                <a:gd name="T2" fmla="*/ 0 w 9"/>
                <a:gd name="T3" fmla="*/ 3 h 5"/>
                <a:gd name="T4" fmla="*/ 0 w 9"/>
                <a:gd name="T5" fmla="*/ 5 h 5"/>
                <a:gd name="T6" fmla="*/ 4 w 9"/>
                <a:gd name="T7" fmla="*/ 5 h 5"/>
                <a:gd name="T8" fmla="*/ 8 w 9"/>
                <a:gd name="T9" fmla="*/ 3 h 5"/>
                <a:gd name="T10" fmla="*/ 9 w 9"/>
                <a:gd name="T11" fmla="*/ 2 h 5"/>
                <a:gd name="T12" fmla="*/ 8 w 9"/>
                <a:gd name="T13" fmla="*/ 1 h 5"/>
                <a:gd name="T14" fmla="*/ 6 w 9"/>
                <a:gd name="T15" fmla="*/ 0 h 5"/>
                <a:gd name="T16" fmla="*/ 5 w 9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5">
                  <a:moveTo>
                    <a:pt x="5" y="0"/>
                  </a:moveTo>
                  <a:cubicBezTo>
                    <a:pt x="4" y="1"/>
                    <a:pt x="2" y="2"/>
                    <a:pt x="0" y="3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1" y="5"/>
                    <a:pt x="3" y="5"/>
                    <a:pt x="4" y="5"/>
                  </a:cubicBezTo>
                  <a:cubicBezTo>
                    <a:pt x="5" y="5"/>
                    <a:pt x="7" y="4"/>
                    <a:pt x="8" y="3"/>
                  </a:cubicBezTo>
                  <a:cubicBezTo>
                    <a:pt x="9" y="3"/>
                    <a:pt x="9" y="2"/>
                    <a:pt x="9" y="2"/>
                  </a:cubicBezTo>
                  <a:cubicBezTo>
                    <a:pt x="9" y="1"/>
                    <a:pt x="9" y="1"/>
                    <a:pt x="8" y="1"/>
                  </a:cubicBezTo>
                  <a:cubicBezTo>
                    <a:pt x="8" y="0"/>
                    <a:pt x="7" y="0"/>
                    <a:pt x="6" y="0"/>
                  </a:cubicBezTo>
                  <a:cubicBezTo>
                    <a:pt x="6" y="0"/>
                    <a:pt x="6" y="0"/>
                    <a:pt x="5" y="0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44"/>
            <p:cNvSpPr>
              <a:spLocks/>
            </p:cNvSpPr>
            <p:nvPr/>
          </p:nvSpPr>
          <p:spPr bwMode="auto">
            <a:xfrm>
              <a:off x="9690100" y="5546726"/>
              <a:ext cx="25400" cy="30163"/>
            </a:xfrm>
            <a:custGeom>
              <a:avLst/>
              <a:gdLst>
                <a:gd name="T0" fmla="*/ 6 w 7"/>
                <a:gd name="T1" fmla="*/ 8 h 8"/>
                <a:gd name="T2" fmla="*/ 7 w 7"/>
                <a:gd name="T3" fmla="*/ 4 h 8"/>
                <a:gd name="T4" fmla="*/ 3 w 7"/>
                <a:gd name="T5" fmla="*/ 0 h 8"/>
                <a:gd name="T6" fmla="*/ 0 w 7"/>
                <a:gd name="T7" fmla="*/ 1 h 8"/>
                <a:gd name="T8" fmla="*/ 2 w 7"/>
                <a:gd name="T9" fmla="*/ 3 h 8"/>
                <a:gd name="T10" fmla="*/ 5 w 7"/>
                <a:gd name="T11" fmla="*/ 6 h 8"/>
                <a:gd name="T12" fmla="*/ 6 w 7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8">
                  <a:moveTo>
                    <a:pt x="6" y="8"/>
                  </a:moveTo>
                  <a:cubicBezTo>
                    <a:pt x="7" y="6"/>
                    <a:pt x="7" y="5"/>
                    <a:pt x="7" y="4"/>
                  </a:cubicBezTo>
                  <a:cubicBezTo>
                    <a:pt x="6" y="3"/>
                    <a:pt x="5" y="1"/>
                    <a:pt x="3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1" y="1"/>
                    <a:pt x="1" y="2"/>
                    <a:pt x="2" y="3"/>
                  </a:cubicBezTo>
                  <a:cubicBezTo>
                    <a:pt x="3" y="4"/>
                    <a:pt x="4" y="5"/>
                    <a:pt x="5" y="6"/>
                  </a:cubicBezTo>
                  <a:cubicBezTo>
                    <a:pt x="5" y="7"/>
                    <a:pt x="5" y="7"/>
                    <a:pt x="6" y="8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45"/>
            <p:cNvSpPr>
              <a:spLocks/>
            </p:cNvSpPr>
            <p:nvPr/>
          </p:nvSpPr>
          <p:spPr bwMode="auto">
            <a:xfrm>
              <a:off x="10512425" y="5724526"/>
              <a:ext cx="23813" cy="26988"/>
            </a:xfrm>
            <a:custGeom>
              <a:avLst/>
              <a:gdLst>
                <a:gd name="T0" fmla="*/ 0 w 6"/>
                <a:gd name="T1" fmla="*/ 5 h 7"/>
                <a:gd name="T2" fmla="*/ 2 w 6"/>
                <a:gd name="T3" fmla="*/ 7 h 7"/>
                <a:gd name="T4" fmla="*/ 5 w 6"/>
                <a:gd name="T5" fmla="*/ 3 h 7"/>
                <a:gd name="T6" fmla="*/ 3 w 6"/>
                <a:gd name="T7" fmla="*/ 0 h 7"/>
                <a:gd name="T8" fmla="*/ 1 w 6"/>
                <a:gd name="T9" fmla="*/ 3 h 7"/>
                <a:gd name="T10" fmla="*/ 1 w 6"/>
                <a:gd name="T11" fmla="*/ 4 h 7"/>
                <a:gd name="T12" fmla="*/ 0 w 6"/>
                <a:gd name="T13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7">
                  <a:moveTo>
                    <a:pt x="0" y="5"/>
                  </a:moveTo>
                  <a:cubicBezTo>
                    <a:pt x="1" y="5"/>
                    <a:pt x="1" y="6"/>
                    <a:pt x="2" y="7"/>
                  </a:cubicBezTo>
                  <a:cubicBezTo>
                    <a:pt x="3" y="6"/>
                    <a:pt x="4" y="4"/>
                    <a:pt x="5" y="3"/>
                  </a:cubicBezTo>
                  <a:cubicBezTo>
                    <a:pt x="6" y="2"/>
                    <a:pt x="4" y="1"/>
                    <a:pt x="3" y="0"/>
                  </a:cubicBezTo>
                  <a:cubicBezTo>
                    <a:pt x="1" y="0"/>
                    <a:pt x="0" y="1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0" y="4"/>
                    <a:pt x="0" y="4"/>
                    <a:pt x="0" y="5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46"/>
            <p:cNvSpPr>
              <a:spLocks/>
            </p:cNvSpPr>
            <p:nvPr/>
          </p:nvSpPr>
          <p:spPr bwMode="auto">
            <a:xfrm>
              <a:off x="9167813" y="4267201"/>
              <a:ext cx="19050" cy="25400"/>
            </a:xfrm>
            <a:custGeom>
              <a:avLst/>
              <a:gdLst>
                <a:gd name="T0" fmla="*/ 0 w 5"/>
                <a:gd name="T1" fmla="*/ 3 h 7"/>
                <a:gd name="T2" fmla="*/ 2 w 5"/>
                <a:gd name="T3" fmla="*/ 6 h 7"/>
                <a:gd name="T4" fmla="*/ 5 w 5"/>
                <a:gd name="T5" fmla="*/ 5 h 7"/>
                <a:gd name="T6" fmla="*/ 4 w 5"/>
                <a:gd name="T7" fmla="*/ 1 h 7"/>
                <a:gd name="T8" fmla="*/ 1 w 5"/>
                <a:gd name="T9" fmla="*/ 0 h 7"/>
                <a:gd name="T10" fmla="*/ 0 w 5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0" y="3"/>
                  </a:moveTo>
                  <a:cubicBezTo>
                    <a:pt x="1" y="4"/>
                    <a:pt x="1" y="6"/>
                    <a:pt x="2" y="6"/>
                  </a:cubicBezTo>
                  <a:cubicBezTo>
                    <a:pt x="3" y="7"/>
                    <a:pt x="4" y="6"/>
                    <a:pt x="5" y="5"/>
                  </a:cubicBezTo>
                  <a:cubicBezTo>
                    <a:pt x="5" y="4"/>
                    <a:pt x="4" y="3"/>
                    <a:pt x="4" y="1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1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47"/>
            <p:cNvSpPr>
              <a:spLocks/>
            </p:cNvSpPr>
            <p:nvPr/>
          </p:nvSpPr>
          <p:spPr bwMode="auto">
            <a:xfrm>
              <a:off x="9078913" y="3486151"/>
              <a:ext cx="19050" cy="26988"/>
            </a:xfrm>
            <a:custGeom>
              <a:avLst/>
              <a:gdLst>
                <a:gd name="T0" fmla="*/ 5 w 5"/>
                <a:gd name="T1" fmla="*/ 3 h 7"/>
                <a:gd name="T2" fmla="*/ 3 w 5"/>
                <a:gd name="T3" fmla="*/ 0 h 7"/>
                <a:gd name="T4" fmla="*/ 0 w 5"/>
                <a:gd name="T5" fmla="*/ 4 h 7"/>
                <a:gd name="T6" fmla="*/ 2 w 5"/>
                <a:gd name="T7" fmla="*/ 7 h 7"/>
                <a:gd name="T8" fmla="*/ 5 w 5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5" y="3"/>
                  </a:moveTo>
                  <a:cubicBezTo>
                    <a:pt x="4" y="2"/>
                    <a:pt x="4" y="1"/>
                    <a:pt x="3" y="0"/>
                  </a:cubicBezTo>
                  <a:cubicBezTo>
                    <a:pt x="2" y="1"/>
                    <a:pt x="1" y="2"/>
                    <a:pt x="0" y="4"/>
                  </a:cubicBezTo>
                  <a:cubicBezTo>
                    <a:pt x="0" y="4"/>
                    <a:pt x="1" y="6"/>
                    <a:pt x="2" y="7"/>
                  </a:cubicBezTo>
                  <a:cubicBezTo>
                    <a:pt x="3" y="6"/>
                    <a:pt x="4" y="5"/>
                    <a:pt x="5" y="3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48"/>
            <p:cNvSpPr>
              <a:spLocks/>
            </p:cNvSpPr>
            <p:nvPr/>
          </p:nvSpPr>
          <p:spPr bwMode="auto">
            <a:xfrm>
              <a:off x="10414000" y="5656263"/>
              <a:ext cx="22225" cy="26988"/>
            </a:xfrm>
            <a:custGeom>
              <a:avLst/>
              <a:gdLst>
                <a:gd name="T0" fmla="*/ 0 w 6"/>
                <a:gd name="T1" fmla="*/ 2 h 7"/>
                <a:gd name="T2" fmla="*/ 1 w 6"/>
                <a:gd name="T3" fmla="*/ 6 h 7"/>
                <a:gd name="T4" fmla="*/ 5 w 6"/>
                <a:gd name="T5" fmla="*/ 6 h 7"/>
                <a:gd name="T6" fmla="*/ 5 w 6"/>
                <a:gd name="T7" fmla="*/ 3 h 7"/>
                <a:gd name="T8" fmla="*/ 3 w 6"/>
                <a:gd name="T9" fmla="*/ 0 h 7"/>
                <a:gd name="T10" fmla="*/ 0 w 6"/>
                <a:gd name="T11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7">
                  <a:moveTo>
                    <a:pt x="0" y="2"/>
                  </a:moveTo>
                  <a:cubicBezTo>
                    <a:pt x="1" y="4"/>
                    <a:pt x="1" y="5"/>
                    <a:pt x="1" y="6"/>
                  </a:cubicBezTo>
                  <a:cubicBezTo>
                    <a:pt x="2" y="6"/>
                    <a:pt x="4" y="7"/>
                    <a:pt x="5" y="6"/>
                  </a:cubicBezTo>
                  <a:cubicBezTo>
                    <a:pt x="5" y="6"/>
                    <a:pt x="6" y="4"/>
                    <a:pt x="5" y="3"/>
                  </a:cubicBezTo>
                  <a:cubicBezTo>
                    <a:pt x="5" y="2"/>
                    <a:pt x="4" y="1"/>
                    <a:pt x="3" y="0"/>
                  </a:cubicBezTo>
                  <a:cubicBezTo>
                    <a:pt x="2" y="1"/>
                    <a:pt x="1" y="1"/>
                    <a:pt x="0" y="2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49"/>
            <p:cNvSpPr>
              <a:spLocks/>
            </p:cNvSpPr>
            <p:nvPr/>
          </p:nvSpPr>
          <p:spPr bwMode="auto">
            <a:xfrm>
              <a:off x="9448800" y="2640013"/>
              <a:ext cx="23813" cy="23813"/>
            </a:xfrm>
            <a:custGeom>
              <a:avLst/>
              <a:gdLst>
                <a:gd name="T0" fmla="*/ 2 w 6"/>
                <a:gd name="T1" fmla="*/ 6 h 6"/>
                <a:gd name="T2" fmla="*/ 6 w 6"/>
                <a:gd name="T3" fmla="*/ 2 h 6"/>
                <a:gd name="T4" fmla="*/ 5 w 6"/>
                <a:gd name="T5" fmla="*/ 0 h 6"/>
                <a:gd name="T6" fmla="*/ 0 w 6"/>
                <a:gd name="T7" fmla="*/ 3 h 6"/>
                <a:gd name="T8" fmla="*/ 2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2" y="6"/>
                  </a:moveTo>
                  <a:cubicBezTo>
                    <a:pt x="4" y="4"/>
                    <a:pt x="5" y="3"/>
                    <a:pt x="6" y="2"/>
                  </a:cubicBezTo>
                  <a:cubicBezTo>
                    <a:pt x="6" y="1"/>
                    <a:pt x="5" y="0"/>
                    <a:pt x="5" y="0"/>
                  </a:cubicBezTo>
                  <a:cubicBezTo>
                    <a:pt x="3" y="1"/>
                    <a:pt x="1" y="2"/>
                    <a:pt x="0" y="3"/>
                  </a:cubicBezTo>
                  <a:cubicBezTo>
                    <a:pt x="0" y="4"/>
                    <a:pt x="1" y="5"/>
                    <a:pt x="2" y="6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50"/>
            <p:cNvSpPr>
              <a:spLocks/>
            </p:cNvSpPr>
            <p:nvPr/>
          </p:nvSpPr>
          <p:spPr bwMode="auto">
            <a:xfrm>
              <a:off x="9544050" y="5427663"/>
              <a:ext cx="34925" cy="11113"/>
            </a:xfrm>
            <a:custGeom>
              <a:avLst/>
              <a:gdLst>
                <a:gd name="T0" fmla="*/ 5 w 9"/>
                <a:gd name="T1" fmla="*/ 0 h 3"/>
                <a:gd name="T2" fmla="*/ 0 w 9"/>
                <a:gd name="T3" fmla="*/ 2 h 3"/>
                <a:gd name="T4" fmla="*/ 5 w 9"/>
                <a:gd name="T5" fmla="*/ 3 h 3"/>
                <a:gd name="T6" fmla="*/ 9 w 9"/>
                <a:gd name="T7" fmla="*/ 2 h 3"/>
                <a:gd name="T8" fmla="*/ 5 w 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">
                  <a:moveTo>
                    <a:pt x="5" y="0"/>
                  </a:moveTo>
                  <a:cubicBezTo>
                    <a:pt x="3" y="0"/>
                    <a:pt x="2" y="1"/>
                    <a:pt x="0" y="2"/>
                  </a:cubicBezTo>
                  <a:cubicBezTo>
                    <a:pt x="2" y="2"/>
                    <a:pt x="3" y="3"/>
                    <a:pt x="5" y="3"/>
                  </a:cubicBezTo>
                  <a:cubicBezTo>
                    <a:pt x="6" y="3"/>
                    <a:pt x="8" y="2"/>
                    <a:pt x="9" y="2"/>
                  </a:cubicBezTo>
                  <a:cubicBezTo>
                    <a:pt x="8" y="1"/>
                    <a:pt x="7" y="0"/>
                    <a:pt x="5" y="0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51"/>
            <p:cNvSpPr>
              <a:spLocks/>
            </p:cNvSpPr>
            <p:nvPr/>
          </p:nvSpPr>
          <p:spPr bwMode="auto">
            <a:xfrm>
              <a:off x="9453563" y="5180013"/>
              <a:ext cx="11113" cy="34925"/>
            </a:xfrm>
            <a:custGeom>
              <a:avLst/>
              <a:gdLst>
                <a:gd name="T0" fmla="*/ 0 w 3"/>
                <a:gd name="T1" fmla="*/ 4 h 9"/>
                <a:gd name="T2" fmla="*/ 2 w 3"/>
                <a:gd name="T3" fmla="*/ 9 h 9"/>
                <a:gd name="T4" fmla="*/ 3 w 3"/>
                <a:gd name="T5" fmla="*/ 4 h 9"/>
                <a:gd name="T6" fmla="*/ 2 w 3"/>
                <a:gd name="T7" fmla="*/ 0 h 9"/>
                <a:gd name="T8" fmla="*/ 0 w 3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0" y="4"/>
                  </a:moveTo>
                  <a:cubicBezTo>
                    <a:pt x="1" y="6"/>
                    <a:pt x="1" y="7"/>
                    <a:pt x="2" y="9"/>
                  </a:cubicBezTo>
                  <a:cubicBezTo>
                    <a:pt x="2" y="7"/>
                    <a:pt x="3" y="6"/>
                    <a:pt x="3" y="4"/>
                  </a:cubicBezTo>
                  <a:cubicBezTo>
                    <a:pt x="3" y="3"/>
                    <a:pt x="2" y="1"/>
                    <a:pt x="2" y="0"/>
                  </a:cubicBezTo>
                  <a:cubicBezTo>
                    <a:pt x="1" y="1"/>
                    <a:pt x="1" y="3"/>
                    <a:pt x="0" y="4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52"/>
            <p:cNvSpPr>
              <a:spLocks/>
            </p:cNvSpPr>
            <p:nvPr/>
          </p:nvSpPr>
          <p:spPr bwMode="auto">
            <a:xfrm>
              <a:off x="9147175" y="3486151"/>
              <a:ext cx="12700" cy="34925"/>
            </a:xfrm>
            <a:custGeom>
              <a:avLst/>
              <a:gdLst>
                <a:gd name="T0" fmla="*/ 0 w 3"/>
                <a:gd name="T1" fmla="*/ 4 h 9"/>
                <a:gd name="T2" fmla="*/ 2 w 3"/>
                <a:gd name="T3" fmla="*/ 9 h 9"/>
                <a:gd name="T4" fmla="*/ 3 w 3"/>
                <a:gd name="T5" fmla="*/ 4 h 9"/>
                <a:gd name="T6" fmla="*/ 2 w 3"/>
                <a:gd name="T7" fmla="*/ 0 h 9"/>
                <a:gd name="T8" fmla="*/ 0 w 3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0" y="4"/>
                  </a:moveTo>
                  <a:cubicBezTo>
                    <a:pt x="1" y="6"/>
                    <a:pt x="1" y="7"/>
                    <a:pt x="2" y="9"/>
                  </a:cubicBezTo>
                  <a:cubicBezTo>
                    <a:pt x="2" y="7"/>
                    <a:pt x="3" y="6"/>
                    <a:pt x="3" y="4"/>
                  </a:cubicBezTo>
                  <a:cubicBezTo>
                    <a:pt x="3" y="3"/>
                    <a:pt x="2" y="1"/>
                    <a:pt x="2" y="0"/>
                  </a:cubicBezTo>
                  <a:cubicBezTo>
                    <a:pt x="1" y="1"/>
                    <a:pt x="1" y="3"/>
                    <a:pt x="0" y="4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53"/>
            <p:cNvSpPr>
              <a:spLocks/>
            </p:cNvSpPr>
            <p:nvPr/>
          </p:nvSpPr>
          <p:spPr bwMode="auto">
            <a:xfrm>
              <a:off x="9483725" y="5351463"/>
              <a:ext cx="19050" cy="26988"/>
            </a:xfrm>
            <a:custGeom>
              <a:avLst/>
              <a:gdLst>
                <a:gd name="T0" fmla="*/ 2 w 5"/>
                <a:gd name="T1" fmla="*/ 0 h 7"/>
                <a:gd name="T2" fmla="*/ 0 w 5"/>
                <a:gd name="T3" fmla="*/ 4 h 7"/>
                <a:gd name="T4" fmla="*/ 2 w 5"/>
                <a:gd name="T5" fmla="*/ 7 h 7"/>
                <a:gd name="T6" fmla="*/ 4 w 5"/>
                <a:gd name="T7" fmla="*/ 4 h 7"/>
                <a:gd name="T8" fmla="*/ 2 w 5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2" y="0"/>
                  </a:moveTo>
                  <a:cubicBezTo>
                    <a:pt x="1" y="2"/>
                    <a:pt x="0" y="3"/>
                    <a:pt x="0" y="4"/>
                  </a:cubicBezTo>
                  <a:cubicBezTo>
                    <a:pt x="0" y="5"/>
                    <a:pt x="1" y="6"/>
                    <a:pt x="2" y="7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5" y="3"/>
                    <a:pt x="3" y="2"/>
                    <a:pt x="2" y="0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54"/>
            <p:cNvSpPr>
              <a:spLocks/>
            </p:cNvSpPr>
            <p:nvPr/>
          </p:nvSpPr>
          <p:spPr bwMode="auto">
            <a:xfrm>
              <a:off x="8450263" y="3502026"/>
              <a:ext cx="26988" cy="22225"/>
            </a:xfrm>
            <a:custGeom>
              <a:avLst/>
              <a:gdLst>
                <a:gd name="T0" fmla="*/ 6 w 7"/>
                <a:gd name="T1" fmla="*/ 1 h 6"/>
                <a:gd name="T2" fmla="*/ 1 w 7"/>
                <a:gd name="T3" fmla="*/ 3 h 6"/>
                <a:gd name="T4" fmla="*/ 1 w 7"/>
                <a:gd name="T5" fmla="*/ 5 h 6"/>
                <a:gd name="T6" fmla="*/ 7 w 7"/>
                <a:gd name="T7" fmla="*/ 1 h 6"/>
                <a:gd name="T8" fmla="*/ 6 w 7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6" y="1"/>
                  </a:moveTo>
                  <a:cubicBezTo>
                    <a:pt x="4" y="1"/>
                    <a:pt x="2" y="2"/>
                    <a:pt x="1" y="3"/>
                  </a:cubicBezTo>
                  <a:cubicBezTo>
                    <a:pt x="0" y="3"/>
                    <a:pt x="1" y="5"/>
                    <a:pt x="1" y="5"/>
                  </a:cubicBezTo>
                  <a:cubicBezTo>
                    <a:pt x="2" y="6"/>
                    <a:pt x="7" y="3"/>
                    <a:pt x="7" y="1"/>
                  </a:cubicBezTo>
                  <a:cubicBezTo>
                    <a:pt x="7" y="1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55"/>
            <p:cNvSpPr>
              <a:spLocks/>
            </p:cNvSpPr>
            <p:nvPr/>
          </p:nvSpPr>
          <p:spPr bwMode="auto">
            <a:xfrm>
              <a:off x="9690100" y="5356226"/>
              <a:ext cx="25400" cy="19050"/>
            </a:xfrm>
            <a:custGeom>
              <a:avLst/>
              <a:gdLst>
                <a:gd name="T0" fmla="*/ 0 w 7"/>
                <a:gd name="T1" fmla="*/ 2 h 5"/>
                <a:gd name="T2" fmla="*/ 1 w 7"/>
                <a:gd name="T3" fmla="*/ 3 h 5"/>
                <a:gd name="T4" fmla="*/ 5 w 7"/>
                <a:gd name="T5" fmla="*/ 5 h 5"/>
                <a:gd name="T6" fmla="*/ 7 w 7"/>
                <a:gd name="T7" fmla="*/ 4 h 5"/>
                <a:gd name="T8" fmla="*/ 1 w 7"/>
                <a:gd name="T9" fmla="*/ 1 h 5"/>
                <a:gd name="T10" fmla="*/ 0 w 7"/>
                <a:gd name="T11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5">
                  <a:moveTo>
                    <a:pt x="0" y="2"/>
                  </a:moveTo>
                  <a:cubicBezTo>
                    <a:pt x="0" y="2"/>
                    <a:pt x="1" y="3"/>
                    <a:pt x="1" y="3"/>
                  </a:cubicBezTo>
                  <a:cubicBezTo>
                    <a:pt x="2" y="4"/>
                    <a:pt x="4" y="5"/>
                    <a:pt x="5" y="5"/>
                  </a:cubicBezTo>
                  <a:cubicBezTo>
                    <a:pt x="6" y="5"/>
                    <a:pt x="7" y="5"/>
                    <a:pt x="7" y="4"/>
                  </a:cubicBezTo>
                  <a:cubicBezTo>
                    <a:pt x="7" y="3"/>
                    <a:pt x="2" y="0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56"/>
            <p:cNvSpPr>
              <a:spLocks/>
            </p:cNvSpPr>
            <p:nvPr/>
          </p:nvSpPr>
          <p:spPr bwMode="auto">
            <a:xfrm>
              <a:off x="9220200" y="4438651"/>
              <a:ext cx="19050" cy="22225"/>
            </a:xfrm>
            <a:custGeom>
              <a:avLst/>
              <a:gdLst>
                <a:gd name="T0" fmla="*/ 0 w 5"/>
                <a:gd name="T1" fmla="*/ 3 h 6"/>
                <a:gd name="T2" fmla="*/ 5 w 5"/>
                <a:gd name="T3" fmla="*/ 6 h 6"/>
                <a:gd name="T4" fmla="*/ 4 w 5"/>
                <a:gd name="T5" fmla="*/ 0 h 6"/>
                <a:gd name="T6" fmla="*/ 0 w 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6">
                  <a:moveTo>
                    <a:pt x="0" y="3"/>
                  </a:moveTo>
                  <a:cubicBezTo>
                    <a:pt x="2" y="4"/>
                    <a:pt x="3" y="5"/>
                    <a:pt x="5" y="6"/>
                  </a:cubicBezTo>
                  <a:cubicBezTo>
                    <a:pt x="5" y="4"/>
                    <a:pt x="5" y="2"/>
                    <a:pt x="4" y="0"/>
                  </a:cubicBezTo>
                  <a:cubicBezTo>
                    <a:pt x="2" y="1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57"/>
            <p:cNvSpPr>
              <a:spLocks/>
            </p:cNvSpPr>
            <p:nvPr/>
          </p:nvSpPr>
          <p:spPr bwMode="auto">
            <a:xfrm>
              <a:off x="9448800" y="3463926"/>
              <a:ext cx="15875" cy="19050"/>
            </a:xfrm>
            <a:custGeom>
              <a:avLst/>
              <a:gdLst>
                <a:gd name="T0" fmla="*/ 0 w 4"/>
                <a:gd name="T1" fmla="*/ 0 h 5"/>
                <a:gd name="T2" fmla="*/ 0 w 4"/>
                <a:gd name="T3" fmla="*/ 5 h 5"/>
                <a:gd name="T4" fmla="*/ 1 w 4"/>
                <a:gd name="T5" fmla="*/ 5 h 5"/>
                <a:gd name="T6" fmla="*/ 3 w 4"/>
                <a:gd name="T7" fmla="*/ 3 h 5"/>
                <a:gd name="T8" fmla="*/ 4 w 4"/>
                <a:gd name="T9" fmla="*/ 2 h 5"/>
                <a:gd name="T10" fmla="*/ 2 w 4"/>
                <a:gd name="T11" fmla="*/ 1 h 5"/>
                <a:gd name="T12" fmla="*/ 0 w 4"/>
                <a:gd name="T13" fmla="*/ 1 h 5"/>
                <a:gd name="T14" fmla="*/ 0 w 4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cubicBezTo>
                    <a:pt x="0" y="2"/>
                    <a:pt x="0" y="4"/>
                    <a:pt x="0" y="5"/>
                  </a:cubicBezTo>
                  <a:cubicBezTo>
                    <a:pt x="0" y="5"/>
                    <a:pt x="0" y="5"/>
                    <a:pt x="1" y="5"/>
                  </a:cubicBezTo>
                  <a:cubicBezTo>
                    <a:pt x="1" y="5"/>
                    <a:pt x="2" y="4"/>
                    <a:pt x="3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58"/>
            <p:cNvSpPr>
              <a:spLocks/>
            </p:cNvSpPr>
            <p:nvPr/>
          </p:nvSpPr>
          <p:spPr bwMode="auto">
            <a:xfrm>
              <a:off x="8770938" y="2454276"/>
              <a:ext cx="22225" cy="15875"/>
            </a:xfrm>
            <a:custGeom>
              <a:avLst/>
              <a:gdLst>
                <a:gd name="T0" fmla="*/ 0 w 6"/>
                <a:gd name="T1" fmla="*/ 1 h 4"/>
                <a:gd name="T2" fmla="*/ 4 w 6"/>
                <a:gd name="T3" fmla="*/ 4 h 4"/>
                <a:gd name="T4" fmla="*/ 6 w 6"/>
                <a:gd name="T5" fmla="*/ 3 h 4"/>
                <a:gd name="T6" fmla="*/ 2 w 6"/>
                <a:gd name="T7" fmla="*/ 0 h 4"/>
                <a:gd name="T8" fmla="*/ 0 w 6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4">
                  <a:moveTo>
                    <a:pt x="0" y="1"/>
                  </a:moveTo>
                  <a:cubicBezTo>
                    <a:pt x="2" y="2"/>
                    <a:pt x="3" y="3"/>
                    <a:pt x="4" y="4"/>
                  </a:cubicBezTo>
                  <a:cubicBezTo>
                    <a:pt x="4" y="4"/>
                    <a:pt x="5" y="4"/>
                    <a:pt x="6" y="3"/>
                  </a:cubicBezTo>
                  <a:cubicBezTo>
                    <a:pt x="4" y="2"/>
                    <a:pt x="3" y="1"/>
                    <a:pt x="2" y="0"/>
                  </a:cubicBezTo>
                  <a:cubicBezTo>
                    <a:pt x="2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59"/>
            <p:cNvSpPr>
              <a:spLocks/>
            </p:cNvSpPr>
            <p:nvPr/>
          </p:nvSpPr>
          <p:spPr bwMode="auto">
            <a:xfrm>
              <a:off x="9021763" y="4487863"/>
              <a:ext cx="19050" cy="7938"/>
            </a:xfrm>
            <a:custGeom>
              <a:avLst/>
              <a:gdLst>
                <a:gd name="T0" fmla="*/ 0 w 5"/>
                <a:gd name="T1" fmla="*/ 0 h 2"/>
                <a:gd name="T2" fmla="*/ 1 w 5"/>
                <a:gd name="T3" fmla="*/ 2 h 2"/>
                <a:gd name="T4" fmla="*/ 1 w 5"/>
                <a:gd name="T5" fmla="*/ 2 h 2"/>
                <a:gd name="T6" fmla="*/ 5 w 5"/>
                <a:gd name="T7" fmla="*/ 2 h 2"/>
                <a:gd name="T8" fmla="*/ 5 w 5"/>
                <a:gd name="T9" fmla="*/ 1 h 2"/>
                <a:gd name="T10" fmla="*/ 1 w 5"/>
                <a:gd name="T11" fmla="*/ 0 h 2"/>
                <a:gd name="T12" fmla="*/ 0 w 5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cubicBezTo>
                    <a:pt x="0" y="1"/>
                    <a:pt x="0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4" y="2"/>
                    <a:pt x="5" y="2"/>
                  </a:cubicBezTo>
                  <a:cubicBezTo>
                    <a:pt x="5" y="2"/>
                    <a:pt x="5" y="1"/>
                    <a:pt x="5" y="1"/>
                  </a:cubicBezTo>
                  <a:cubicBezTo>
                    <a:pt x="4" y="1"/>
                    <a:pt x="3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60"/>
            <p:cNvSpPr>
              <a:spLocks/>
            </p:cNvSpPr>
            <p:nvPr/>
          </p:nvSpPr>
          <p:spPr bwMode="auto">
            <a:xfrm>
              <a:off x="9105900" y="4559301"/>
              <a:ext cx="11113" cy="19050"/>
            </a:xfrm>
            <a:custGeom>
              <a:avLst/>
              <a:gdLst>
                <a:gd name="T0" fmla="*/ 1 w 3"/>
                <a:gd name="T1" fmla="*/ 0 h 5"/>
                <a:gd name="T2" fmla="*/ 0 w 3"/>
                <a:gd name="T3" fmla="*/ 2 h 5"/>
                <a:gd name="T4" fmla="*/ 1 w 3"/>
                <a:gd name="T5" fmla="*/ 5 h 5"/>
                <a:gd name="T6" fmla="*/ 2 w 3"/>
                <a:gd name="T7" fmla="*/ 2 h 5"/>
                <a:gd name="T8" fmla="*/ 2 w 3"/>
                <a:gd name="T9" fmla="*/ 0 h 5"/>
                <a:gd name="T10" fmla="*/ 1 w 3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5">
                  <a:moveTo>
                    <a:pt x="1" y="0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1" y="4"/>
                    <a:pt x="1" y="5"/>
                  </a:cubicBezTo>
                  <a:cubicBezTo>
                    <a:pt x="2" y="4"/>
                    <a:pt x="2" y="3"/>
                    <a:pt x="2" y="2"/>
                  </a:cubicBezTo>
                  <a:cubicBezTo>
                    <a:pt x="3" y="2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61"/>
            <p:cNvSpPr>
              <a:spLocks/>
            </p:cNvSpPr>
            <p:nvPr/>
          </p:nvSpPr>
          <p:spPr bwMode="auto">
            <a:xfrm>
              <a:off x="9315450" y="4570413"/>
              <a:ext cx="15875" cy="15875"/>
            </a:xfrm>
            <a:custGeom>
              <a:avLst/>
              <a:gdLst>
                <a:gd name="T0" fmla="*/ 0 w 4"/>
                <a:gd name="T1" fmla="*/ 1 h 4"/>
                <a:gd name="T2" fmla="*/ 3 w 4"/>
                <a:gd name="T3" fmla="*/ 4 h 4"/>
                <a:gd name="T4" fmla="*/ 4 w 4"/>
                <a:gd name="T5" fmla="*/ 2 h 4"/>
                <a:gd name="T6" fmla="*/ 3 w 4"/>
                <a:gd name="T7" fmla="*/ 0 h 4"/>
                <a:gd name="T8" fmla="*/ 0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0" y="1"/>
                  </a:moveTo>
                  <a:cubicBezTo>
                    <a:pt x="1" y="3"/>
                    <a:pt x="2" y="3"/>
                    <a:pt x="3" y="4"/>
                  </a:cubicBezTo>
                  <a:cubicBezTo>
                    <a:pt x="3" y="3"/>
                    <a:pt x="4" y="3"/>
                    <a:pt x="4" y="2"/>
                  </a:cubicBezTo>
                  <a:cubicBezTo>
                    <a:pt x="4" y="1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62"/>
            <p:cNvSpPr>
              <a:spLocks/>
            </p:cNvSpPr>
            <p:nvPr/>
          </p:nvSpPr>
          <p:spPr bwMode="auto">
            <a:xfrm>
              <a:off x="9766300" y="5035551"/>
              <a:ext cx="14288" cy="15875"/>
            </a:xfrm>
            <a:custGeom>
              <a:avLst/>
              <a:gdLst>
                <a:gd name="T0" fmla="*/ 0 w 4"/>
                <a:gd name="T1" fmla="*/ 1 h 4"/>
                <a:gd name="T2" fmla="*/ 2 w 4"/>
                <a:gd name="T3" fmla="*/ 4 h 4"/>
                <a:gd name="T4" fmla="*/ 4 w 4"/>
                <a:gd name="T5" fmla="*/ 2 h 4"/>
                <a:gd name="T6" fmla="*/ 2 w 4"/>
                <a:gd name="T7" fmla="*/ 0 h 4"/>
                <a:gd name="T8" fmla="*/ 0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0" y="1"/>
                  </a:moveTo>
                  <a:cubicBezTo>
                    <a:pt x="1" y="3"/>
                    <a:pt x="2" y="4"/>
                    <a:pt x="2" y="4"/>
                  </a:cubicBezTo>
                  <a:cubicBezTo>
                    <a:pt x="3" y="4"/>
                    <a:pt x="4" y="3"/>
                    <a:pt x="4" y="2"/>
                  </a:cubicBezTo>
                  <a:cubicBezTo>
                    <a:pt x="4" y="2"/>
                    <a:pt x="3" y="0"/>
                    <a:pt x="2" y="0"/>
                  </a:cubicBezTo>
                  <a:cubicBezTo>
                    <a:pt x="2" y="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63"/>
            <p:cNvSpPr>
              <a:spLocks/>
            </p:cNvSpPr>
            <p:nvPr/>
          </p:nvSpPr>
          <p:spPr bwMode="auto">
            <a:xfrm>
              <a:off x="9396413" y="4665663"/>
              <a:ext cx="14288" cy="19050"/>
            </a:xfrm>
            <a:custGeom>
              <a:avLst/>
              <a:gdLst>
                <a:gd name="T0" fmla="*/ 0 w 4"/>
                <a:gd name="T1" fmla="*/ 4 h 5"/>
                <a:gd name="T2" fmla="*/ 3 w 4"/>
                <a:gd name="T3" fmla="*/ 5 h 5"/>
                <a:gd name="T4" fmla="*/ 4 w 4"/>
                <a:gd name="T5" fmla="*/ 2 h 5"/>
                <a:gd name="T6" fmla="*/ 3 w 4"/>
                <a:gd name="T7" fmla="*/ 0 h 5"/>
                <a:gd name="T8" fmla="*/ 0 w 4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0" y="4"/>
                  </a:moveTo>
                  <a:cubicBezTo>
                    <a:pt x="1" y="4"/>
                    <a:pt x="2" y="5"/>
                    <a:pt x="3" y="5"/>
                  </a:cubicBezTo>
                  <a:cubicBezTo>
                    <a:pt x="4" y="4"/>
                    <a:pt x="4" y="3"/>
                    <a:pt x="4" y="2"/>
                  </a:cubicBezTo>
                  <a:cubicBezTo>
                    <a:pt x="4" y="2"/>
                    <a:pt x="3" y="1"/>
                    <a:pt x="3" y="0"/>
                  </a:cubicBezTo>
                  <a:cubicBezTo>
                    <a:pt x="2" y="1"/>
                    <a:pt x="2" y="2"/>
                    <a:pt x="0" y="4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64"/>
            <p:cNvSpPr>
              <a:spLocks/>
            </p:cNvSpPr>
            <p:nvPr/>
          </p:nvSpPr>
          <p:spPr bwMode="auto">
            <a:xfrm>
              <a:off x="10444163" y="5710238"/>
              <a:ext cx="7938" cy="14288"/>
            </a:xfrm>
            <a:custGeom>
              <a:avLst/>
              <a:gdLst>
                <a:gd name="T0" fmla="*/ 1 w 2"/>
                <a:gd name="T1" fmla="*/ 0 h 4"/>
                <a:gd name="T2" fmla="*/ 0 w 2"/>
                <a:gd name="T3" fmla="*/ 2 h 4"/>
                <a:gd name="T4" fmla="*/ 1 w 2"/>
                <a:gd name="T5" fmla="*/ 4 h 4"/>
                <a:gd name="T6" fmla="*/ 2 w 2"/>
                <a:gd name="T7" fmla="*/ 2 h 4"/>
                <a:gd name="T8" fmla="*/ 2 w 2"/>
                <a:gd name="T9" fmla="*/ 0 h 4"/>
                <a:gd name="T10" fmla="*/ 1 w 2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"/>
                    <a:pt x="1" y="3"/>
                    <a:pt x="1" y="4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65"/>
            <p:cNvSpPr>
              <a:spLocks/>
            </p:cNvSpPr>
            <p:nvPr/>
          </p:nvSpPr>
          <p:spPr bwMode="auto">
            <a:xfrm>
              <a:off x="9690100" y="5473701"/>
              <a:ext cx="19050" cy="11113"/>
            </a:xfrm>
            <a:custGeom>
              <a:avLst/>
              <a:gdLst>
                <a:gd name="T0" fmla="*/ 0 w 5"/>
                <a:gd name="T1" fmla="*/ 2 h 3"/>
                <a:gd name="T2" fmla="*/ 2 w 5"/>
                <a:gd name="T3" fmla="*/ 3 h 3"/>
                <a:gd name="T4" fmla="*/ 5 w 5"/>
                <a:gd name="T5" fmla="*/ 1 h 3"/>
                <a:gd name="T6" fmla="*/ 2 w 5"/>
                <a:gd name="T7" fmla="*/ 0 h 3"/>
                <a:gd name="T8" fmla="*/ 0 w 5"/>
                <a:gd name="T9" fmla="*/ 1 h 3"/>
                <a:gd name="T10" fmla="*/ 0 w 5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3">
                  <a:moveTo>
                    <a:pt x="0" y="2"/>
                  </a:moveTo>
                  <a:cubicBezTo>
                    <a:pt x="1" y="2"/>
                    <a:pt x="2" y="3"/>
                    <a:pt x="2" y="3"/>
                  </a:cubicBezTo>
                  <a:cubicBezTo>
                    <a:pt x="3" y="3"/>
                    <a:pt x="4" y="2"/>
                    <a:pt x="5" y="1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2" y="0"/>
                    <a:pt x="1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66"/>
            <p:cNvSpPr>
              <a:spLocks/>
            </p:cNvSpPr>
            <p:nvPr/>
          </p:nvSpPr>
          <p:spPr bwMode="auto">
            <a:xfrm>
              <a:off x="10166350" y="4875213"/>
              <a:ext cx="6350" cy="15875"/>
            </a:xfrm>
            <a:custGeom>
              <a:avLst/>
              <a:gdLst>
                <a:gd name="T0" fmla="*/ 1 w 2"/>
                <a:gd name="T1" fmla="*/ 4 h 4"/>
                <a:gd name="T2" fmla="*/ 2 w 2"/>
                <a:gd name="T3" fmla="*/ 2 h 4"/>
                <a:gd name="T4" fmla="*/ 1 w 2"/>
                <a:gd name="T5" fmla="*/ 0 h 4"/>
                <a:gd name="T6" fmla="*/ 0 w 2"/>
                <a:gd name="T7" fmla="*/ 2 h 4"/>
                <a:gd name="T8" fmla="*/ 0 w 2"/>
                <a:gd name="T9" fmla="*/ 4 h 4"/>
                <a:gd name="T10" fmla="*/ 1 w 2"/>
                <a:gd name="T1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4">
                  <a:moveTo>
                    <a:pt x="1" y="4"/>
                  </a:moveTo>
                  <a:cubicBezTo>
                    <a:pt x="2" y="3"/>
                    <a:pt x="2" y="3"/>
                    <a:pt x="2" y="2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67"/>
            <p:cNvSpPr>
              <a:spLocks/>
            </p:cNvSpPr>
            <p:nvPr/>
          </p:nvSpPr>
          <p:spPr bwMode="auto">
            <a:xfrm>
              <a:off x="9231313" y="4818063"/>
              <a:ext cx="19050" cy="12700"/>
            </a:xfrm>
            <a:custGeom>
              <a:avLst/>
              <a:gdLst>
                <a:gd name="T0" fmla="*/ 0 w 5"/>
                <a:gd name="T1" fmla="*/ 2 h 3"/>
                <a:gd name="T2" fmla="*/ 3 w 5"/>
                <a:gd name="T3" fmla="*/ 3 h 3"/>
                <a:gd name="T4" fmla="*/ 5 w 5"/>
                <a:gd name="T5" fmla="*/ 1 h 3"/>
                <a:gd name="T6" fmla="*/ 2 w 5"/>
                <a:gd name="T7" fmla="*/ 0 h 3"/>
                <a:gd name="T8" fmla="*/ 0 w 5"/>
                <a:gd name="T9" fmla="*/ 1 h 3"/>
                <a:gd name="T10" fmla="*/ 0 w 5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3">
                  <a:moveTo>
                    <a:pt x="0" y="2"/>
                  </a:moveTo>
                  <a:cubicBezTo>
                    <a:pt x="1" y="2"/>
                    <a:pt x="2" y="3"/>
                    <a:pt x="3" y="3"/>
                  </a:cubicBezTo>
                  <a:cubicBezTo>
                    <a:pt x="3" y="3"/>
                    <a:pt x="4" y="2"/>
                    <a:pt x="5" y="1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68"/>
            <p:cNvSpPr>
              <a:spLocks/>
            </p:cNvSpPr>
            <p:nvPr/>
          </p:nvSpPr>
          <p:spPr bwMode="auto">
            <a:xfrm>
              <a:off x="9483725" y="5114926"/>
              <a:ext cx="14288" cy="12700"/>
            </a:xfrm>
            <a:custGeom>
              <a:avLst/>
              <a:gdLst>
                <a:gd name="T0" fmla="*/ 0 w 4"/>
                <a:gd name="T1" fmla="*/ 2 h 3"/>
                <a:gd name="T2" fmla="*/ 3 w 4"/>
                <a:gd name="T3" fmla="*/ 3 h 3"/>
                <a:gd name="T4" fmla="*/ 4 w 4"/>
                <a:gd name="T5" fmla="*/ 1 h 3"/>
                <a:gd name="T6" fmla="*/ 2 w 4"/>
                <a:gd name="T7" fmla="*/ 0 h 3"/>
                <a:gd name="T8" fmla="*/ 0 w 4"/>
                <a:gd name="T9" fmla="*/ 1 h 3"/>
                <a:gd name="T10" fmla="*/ 0 w 4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3">
                  <a:moveTo>
                    <a:pt x="0" y="2"/>
                  </a:moveTo>
                  <a:cubicBezTo>
                    <a:pt x="1" y="2"/>
                    <a:pt x="2" y="3"/>
                    <a:pt x="3" y="3"/>
                  </a:cubicBezTo>
                  <a:cubicBezTo>
                    <a:pt x="3" y="3"/>
                    <a:pt x="4" y="2"/>
                    <a:pt x="4" y="1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69"/>
            <p:cNvSpPr>
              <a:spLocks/>
            </p:cNvSpPr>
            <p:nvPr/>
          </p:nvSpPr>
          <p:spPr bwMode="auto">
            <a:xfrm>
              <a:off x="9715500" y="5149851"/>
              <a:ext cx="19050" cy="11113"/>
            </a:xfrm>
            <a:custGeom>
              <a:avLst/>
              <a:gdLst>
                <a:gd name="T0" fmla="*/ 2 w 5"/>
                <a:gd name="T1" fmla="*/ 0 h 3"/>
                <a:gd name="T2" fmla="*/ 0 w 5"/>
                <a:gd name="T3" fmla="*/ 2 h 3"/>
                <a:gd name="T4" fmla="*/ 2 w 5"/>
                <a:gd name="T5" fmla="*/ 3 h 3"/>
                <a:gd name="T6" fmla="*/ 5 w 5"/>
                <a:gd name="T7" fmla="*/ 2 h 3"/>
                <a:gd name="T8" fmla="*/ 2 w 5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2" y="0"/>
                  </a:moveTo>
                  <a:cubicBezTo>
                    <a:pt x="2" y="1"/>
                    <a:pt x="1" y="1"/>
                    <a:pt x="0" y="2"/>
                  </a:cubicBezTo>
                  <a:cubicBezTo>
                    <a:pt x="1" y="2"/>
                    <a:pt x="2" y="3"/>
                    <a:pt x="2" y="3"/>
                  </a:cubicBezTo>
                  <a:cubicBezTo>
                    <a:pt x="3" y="3"/>
                    <a:pt x="4" y="2"/>
                    <a:pt x="5" y="2"/>
                  </a:cubicBezTo>
                  <a:cubicBezTo>
                    <a:pt x="4" y="1"/>
                    <a:pt x="3" y="1"/>
                    <a:pt x="2" y="0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70"/>
            <p:cNvSpPr>
              <a:spLocks/>
            </p:cNvSpPr>
            <p:nvPr/>
          </p:nvSpPr>
          <p:spPr bwMode="auto">
            <a:xfrm>
              <a:off x="9644063" y="5538788"/>
              <a:ext cx="19050" cy="7938"/>
            </a:xfrm>
            <a:custGeom>
              <a:avLst/>
              <a:gdLst>
                <a:gd name="T0" fmla="*/ 0 w 5"/>
                <a:gd name="T1" fmla="*/ 2 h 2"/>
                <a:gd name="T2" fmla="*/ 3 w 5"/>
                <a:gd name="T3" fmla="*/ 2 h 2"/>
                <a:gd name="T4" fmla="*/ 5 w 5"/>
                <a:gd name="T5" fmla="*/ 1 h 2"/>
                <a:gd name="T6" fmla="*/ 2 w 5"/>
                <a:gd name="T7" fmla="*/ 0 h 2"/>
                <a:gd name="T8" fmla="*/ 0 w 5"/>
                <a:gd name="T9" fmla="*/ 1 h 2"/>
                <a:gd name="T10" fmla="*/ 0 w 5"/>
                <a:gd name="T1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2">
                  <a:moveTo>
                    <a:pt x="0" y="2"/>
                  </a:moveTo>
                  <a:cubicBezTo>
                    <a:pt x="1" y="2"/>
                    <a:pt x="2" y="2"/>
                    <a:pt x="3" y="2"/>
                  </a:cubicBezTo>
                  <a:cubicBezTo>
                    <a:pt x="4" y="2"/>
                    <a:pt x="4" y="1"/>
                    <a:pt x="5" y="1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71"/>
            <p:cNvSpPr>
              <a:spLocks/>
            </p:cNvSpPr>
            <p:nvPr/>
          </p:nvSpPr>
          <p:spPr bwMode="auto">
            <a:xfrm>
              <a:off x="9285288" y="5653088"/>
              <a:ext cx="15875" cy="11113"/>
            </a:xfrm>
            <a:custGeom>
              <a:avLst/>
              <a:gdLst>
                <a:gd name="T0" fmla="*/ 0 w 4"/>
                <a:gd name="T1" fmla="*/ 3 h 3"/>
                <a:gd name="T2" fmla="*/ 2 w 4"/>
                <a:gd name="T3" fmla="*/ 3 h 3"/>
                <a:gd name="T4" fmla="*/ 4 w 4"/>
                <a:gd name="T5" fmla="*/ 2 h 3"/>
                <a:gd name="T6" fmla="*/ 4 w 4"/>
                <a:gd name="T7" fmla="*/ 0 h 3"/>
                <a:gd name="T8" fmla="*/ 0 w 4"/>
                <a:gd name="T9" fmla="*/ 2 h 3"/>
                <a:gd name="T10" fmla="*/ 0 w 4"/>
                <a:gd name="T11" fmla="*/ 3 h 3"/>
                <a:gd name="T12" fmla="*/ 0 w 4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cubicBezTo>
                    <a:pt x="1" y="3"/>
                    <a:pt x="1" y="3"/>
                    <a:pt x="2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4" y="1"/>
                    <a:pt x="4" y="0"/>
                    <a:pt x="4" y="0"/>
                  </a:cubicBezTo>
                  <a:cubicBezTo>
                    <a:pt x="2" y="1"/>
                    <a:pt x="1" y="1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72"/>
            <p:cNvSpPr>
              <a:spLocks/>
            </p:cNvSpPr>
            <p:nvPr/>
          </p:nvSpPr>
          <p:spPr bwMode="auto">
            <a:xfrm>
              <a:off x="9472613" y="5180013"/>
              <a:ext cx="11113" cy="15875"/>
            </a:xfrm>
            <a:custGeom>
              <a:avLst/>
              <a:gdLst>
                <a:gd name="T0" fmla="*/ 2 w 3"/>
                <a:gd name="T1" fmla="*/ 4 h 4"/>
                <a:gd name="T2" fmla="*/ 3 w 3"/>
                <a:gd name="T3" fmla="*/ 2 h 4"/>
                <a:gd name="T4" fmla="*/ 2 w 3"/>
                <a:gd name="T5" fmla="*/ 0 h 4"/>
                <a:gd name="T6" fmla="*/ 0 w 3"/>
                <a:gd name="T7" fmla="*/ 2 h 4"/>
                <a:gd name="T8" fmla="*/ 1 w 3"/>
                <a:gd name="T9" fmla="*/ 4 h 4"/>
                <a:gd name="T10" fmla="*/ 2 w 3"/>
                <a:gd name="T1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3" y="3"/>
                    <a:pt x="3" y="3"/>
                    <a:pt x="3" y="2"/>
                  </a:cubicBezTo>
                  <a:cubicBezTo>
                    <a:pt x="3" y="1"/>
                    <a:pt x="2" y="0"/>
                    <a:pt x="2" y="0"/>
                  </a:cubicBezTo>
                  <a:cubicBezTo>
                    <a:pt x="1" y="1"/>
                    <a:pt x="1" y="1"/>
                    <a:pt x="0" y="2"/>
                  </a:cubicBezTo>
                  <a:cubicBezTo>
                    <a:pt x="0" y="3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73"/>
            <p:cNvSpPr>
              <a:spLocks/>
            </p:cNvSpPr>
            <p:nvPr/>
          </p:nvSpPr>
          <p:spPr bwMode="auto">
            <a:xfrm>
              <a:off x="9498013" y="5519738"/>
              <a:ext cx="12700" cy="19050"/>
            </a:xfrm>
            <a:custGeom>
              <a:avLst/>
              <a:gdLst>
                <a:gd name="T0" fmla="*/ 1 w 3"/>
                <a:gd name="T1" fmla="*/ 0 h 5"/>
                <a:gd name="T2" fmla="*/ 1 w 3"/>
                <a:gd name="T3" fmla="*/ 2 h 5"/>
                <a:gd name="T4" fmla="*/ 2 w 3"/>
                <a:gd name="T5" fmla="*/ 5 h 5"/>
                <a:gd name="T6" fmla="*/ 3 w 3"/>
                <a:gd name="T7" fmla="*/ 4 h 5"/>
                <a:gd name="T8" fmla="*/ 2 w 3"/>
                <a:gd name="T9" fmla="*/ 0 h 5"/>
                <a:gd name="T10" fmla="*/ 0 w 3"/>
                <a:gd name="T11" fmla="*/ 0 h 5"/>
                <a:gd name="T12" fmla="*/ 1 w 3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5">
                  <a:moveTo>
                    <a:pt x="1" y="0"/>
                  </a:moveTo>
                  <a:cubicBezTo>
                    <a:pt x="1" y="0"/>
                    <a:pt x="0" y="1"/>
                    <a:pt x="1" y="2"/>
                  </a:cubicBezTo>
                  <a:cubicBezTo>
                    <a:pt x="1" y="3"/>
                    <a:pt x="1" y="4"/>
                    <a:pt x="2" y="5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3" y="3"/>
                    <a:pt x="2" y="1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74"/>
            <p:cNvSpPr>
              <a:spLocks/>
            </p:cNvSpPr>
            <p:nvPr/>
          </p:nvSpPr>
          <p:spPr bwMode="auto">
            <a:xfrm>
              <a:off x="8602663" y="6102351"/>
              <a:ext cx="22225" cy="44450"/>
            </a:xfrm>
            <a:custGeom>
              <a:avLst/>
              <a:gdLst>
                <a:gd name="T0" fmla="*/ 6 w 6"/>
                <a:gd name="T1" fmla="*/ 12 h 12"/>
                <a:gd name="T2" fmla="*/ 5 w 6"/>
                <a:gd name="T3" fmla="*/ 3 h 12"/>
                <a:gd name="T4" fmla="*/ 4 w 6"/>
                <a:gd name="T5" fmla="*/ 0 h 12"/>
                <a:gd name="T6" fmla="*/ 2 w 6"/>
                <a:gd name="T7" fmla="*/ 3 h 12"/>
                <a:gd name="T8" fmla="*/ 0 w 6"/>
                <a:gd name="T9" fmla="*/ 6 h 12"/>
                <a:gd name="T10" fmla="*/ 1 w 6"/>
                <a:gd name="T11" fmla="*/ 11 h 12"/>
                <a:gd name="T12" fmla="*/ 6 w 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2">
                  <a:moveTo>
                    <a:pt x="6" y="12"/>
                  </a:moveTo>
                  <a:cubicBezTo>
                    <a:pt x="6" y="8"/>
                    <a:pt x="5" y="6"/>
                    <a:pt x="5" y="3"/>
                  </a:cubicBezTo>
                  <a:cubicBezTo>
                    <a:pt x="5" y="2"/>
                    <a:pt x="4" y="1"/>
                    <a:pt x="4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0" y="8"/>
                    <a:pt x="0" y="11"/>
                    <a:pt x="1" y="11"/>
                  </a:cubicBezTo>
                  <a:cubicBezTo>
                    <a:pt x="2" y="12"/>
                    <a:pt x="5" y="12"/>
                    <a:pt x="6" y="12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75"/>
            <p:cNvSpPr>
              <a:spLocks/>
            </p:cNvSpPr>
            <p:nvPr/>
          </p:nvSpPr>
          <p:spPr bwMode="auto">
            <a:xfrm>
              <a:off x="9617075" y="6108701"/>
              <a:ext cx="19050" cy="15875"/>
            </a:xfrm>
            <a:custGeom>
              <a:avLst/>
              <a:gdLst>
                <a:gd name="T0" fmla="*/ 3 w 5"/>
                <a:gd name="T1" fmla="*/ 4 h 4"/>
                <a:gd name="T2" fmla="*/ 5 w 5"/>
                <a:gd name="T3" fmla="*/ 2 h 4"/>
                <a:gd name="T4" fmla="*/ 2 w 5"/>
                <a:gd name="T5" fmla="*/ 0 h 4"/>
                <a:gd name="T6" fmla="*/ 0 w 5"/>
                <a:gd name="T7" fmla="*/ 2 h 4"/>
                <a:gd name="T8" fmla="*/ 3 w 5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3" y="4"/>
                  </a:moveTo>
                  <a:cubicBezTo>
                    <a:pt x="3" y="3"/>
                    <a:pt x="4" y="2"/>
                    <a:pt x="5" y="2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2" y="0"/>
                    <a:pt x="1" y="1"/>
                    <a:pt x="0" y="2"/>
                  </a:cubicBezTo>
                  <a:cubicBezTo>
                    <a:pt x="1" y="2"/>
                    <a:pt x="2" y="3"/>
                    <a:pt x="3" y="4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76"/>
            <p:cNvSpPr>
              <a:spLocks/>
            </p:cNvSpPr>
            <p:nvPr/>
          </p:nvSpPr>
          <p:spPr bwMode="auto">
            <a:xfrm>
              <a:off x="9761538" y="6200776"/>
              <a:ext cx="7938" cy="19050"/>
            </a:xfrm>
            <a:custGeom>
              <a:avLst/>
              <a:gdLst>
                <a:gd name="T0" fmla="*/ 1 w 2"/>
                <a:gd name="T1" fmla="*/ 0 h 5"/>
                <a:gd name="T2" fmla="*/ 0 w 2"/>
                <a:gd name="T3" fmla="*/ 2 h 5"/>
                <a:gd name="T4" fmla="*/ 1 w 2"/>
                <a:gd name="T5" fmla="*/ 5 h 5"/>
                <a:gd name="T6" fmla="*/ 2 w 2"/>
                <a:gd name="T7" fmla="*/ 3 h 5"/>
                <a:gd name="T8" fmla="*/ 2 w 2"/>
                <a:gd name="T9" fmla="*/ 0 h 5"/>
                <a:gd name="T10" fmla="*/ 1 w 2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5">
                  <a:moveTo>
                    <a:pt x="1" y="0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1" y="4"/>
                    <a:pt x="1" y="5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2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77"/>
            <p:cNvSpPr>
              <a:spLocks/>
            </p:cNvSpPr>
            <p:nvPr/>
          </p:nvSpPr>
          <p:spPr bwMode="auto">
            <a:xfrm>
              <a:off x="9086850" y="5557838"/>
              <a:ext cx="19050" cy="19050"/>
            </a:xfrm>
            <a:custGeom>
              <a:avLst/>
              <a:gdLst>
                <a:gd name="T0" fmla="*/ 0 w 5"/>
                <a:gd name="T1" fmla="*/ 3 h 5"/>
                <a:gd name="T2" fmla="*/ 2 w 5"/>
                <a:gd name="T3" fmla="*/ 4 h 5"/>
                <a:gd name="T4" fmla="*/ 5 w 5"/>
                <a:gd name="T5" fmla="*/ 2 h 5"/>
                <a:gd name="T6" fmla="*/ 4 w 5"/>
                <a:gd name="T7" fmla="*/ 0 h 5"/>
                <a:gd name="T8" fmla="*/ 0 w 5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0" y="3"/>
                  </a:moveTo>
                  <a:cubicBezTo>
                    <a:pt x="1" y="4"/>
                    <a:pt x="2" y="5"/>
                    <a:pt x="2" y="4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5" y="1"/>
                    <a:pt x="4" y="0"/>
                    <a:pt x="4" y="0"/>
                  </a:cubicBezTo>
                  <a:cubicBezTo>
                    <a:pt x="3" y="1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78"/>
            <p:cNvSpPr>
              <a:spLocks/>
            </p:cNvSpPr>
            <p:nvPr/>
          </p:nvSpPr>
          <p:spPr bwMode="auto">
            <a:xfrm>
              <a:off x="9105900" y="5321301"/>
              <a:ext cx="19050" cy="19050"/>
            </a:xfrm>
            <a:custGeom>
              <a:avLst/>
              <a:gdLst>
                <a:gd name="T0" fmla="*/ 5 w 5"/>
                <a:gd name="T1" fmla="*/ 5 h 5"/>
                <a:gd name="T2" fmla="*/ 4 w 5"/>
                <a:gd name="T3" fmla="*/ 0 h 5"/>
                <a:gd name="T4" fmla="*/ 3 w 5"/>
                <a:gd name="T5" fmla="*/ 0 h 5"/>
                <a:gd name="T6" fmla="*/ 0 w 5"/>
                <a:gd name="T7" fmla="*/ 4 h 5"/>
                <a:gd name="T8" fmla="*/ 5 w 5"/>
                <a:gd name="T9" fmla="*/ 5 h 5"/>
                <a:gd name="T10" fmla="*/ 5 w 5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5" y="5"/>
                  </a:moveTo>
                  <a:cubicBezTo>
                    <a:pt x="5" y="3"/>
                    <a:pt x="4" y="2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2" y="1"/>
                    <a:pt x="1" y="3"/>
                    <a:pt x="0" y="4"/>
                  </a:cubicBezTo>
                  <a:cubicBezTo>
                    <a:pt x="2" y="4"/>
                    <a:pt x="3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79"/>
            <p:cNvSpPr>
              <a:spLocks/>
            </p:cNvSpPr>
            <p:nvPr/>
          </p:nvSpPr>
          <p:spPr bwMode="auto">
            <a:xfrm>
              <a:off x="9086850" y="5519738"/>
              <a:ext cx="19050" cy="19050"/>
            </a:xfrm>
            <a:custGeom>
              <a:avLst/>
              <a:gdLst>
                <a:gd name="T0" fmla="*/ 2 w 5"/>
                <a:gd name="T1" fmla="*/ 5 h 5"/>
                <a:gd name="T2" fmla="*/ 5 w 5"/>
                <a:gd name="T3" fmla="*/ 1 h 5"/>
                <a:gd name="T4" fmla="*/ 4 w 5"/>
                <a:gd name="T5" fmla="*/ 0 h 5"/>
                <a:gd name="T6" fmla="*/ 0 w 5"/>
                <a:gd name="T7" fmla="*/ 4 h 5"/>
                <a:gd name="T8" fmla="*/ 2 w 5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2" y="5"/>
                  </a:moveTo>
                  <a:cubicBezTo>
                    <a:pt x="3" y="4"/>
                    <a:pt x="4" y="2"/>
                    <a:pt x="5" y="1"/>
                  </a:cubicBezTo>
                  <a:cubicBezTo>
                    <a:pt x="4" y="1"/>
                    <a:pt x="4" y="0"/>
                    <a:pt x="4" y="0"/>
                  </a:cubicBezTo>
                  <a:cubicBezTo>
                    <a:pt x="3" y="1"/>
                    <a:pt x="1" y="3"/>
                    <a:pt x="0" y="4"/>
                  </a:cubicBezTo>
                  <a:cubicBezTo>
                    <a:pt x="0" y="4"/>
                    <a:pt x="1" y="5"/>
                    <a:pt x="2" y="5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80"/>
            <p:cNvSpPr>
              <a:spLocks/>
            </p:cNvSpPr>
            <p:nvPr/>
          </p:nvSpPr>
          <p:spPr bwMode="auto">
            <a:xfrm>
              <a:off x="9345613" y="5626101"/>
              <a:ext cx="19050" cy="19050"/>
            </a:xfrm>
            <a:custGeom>
              <a:avLst/>
              <a:gdLst>
                <a:gd name="T0" fmla="*/ 1 w 5"/>
                <a:gd name="T1" fmla="*/ 0 h 5"/>
                <a:gd name="T2" fmla="*/ 1 w 5"/>
                <a:gd name="T3" fmla="*/ 4 h 5"/>
                <a:gd name="T4" fmla="*/ 3 w 5"/>
                <a:gd name="T5" fmla="*/ 5 h 5"/>
                <a:gd name="T6" fmla="*/ 5 w 5"/>
                <a:gd name="T7" fmla="*/ 4 h 5"/>
                <a:gd name="T8" fmla="*/ 4 w 5"/>
                <a:gd name="T9" fmla="*/ 2 h 5"/>
                <a:gd name="T10" fmla="*/ 2 w 5"/>
                <a:gd name="T11" fmla="*/ 0 h 5"/>
                <a:gd name="T12" fmla="*/ 1 w 5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5">
                  <a:moveTo>
                    <a:pt x="1" y="0"/>
                  </a:moveTo>
                  <a:cubicBezTo>
                    <a:pt x="1" y="2"/>
                    <a:pt x="0" y="3"/>
                    <a:pt x="1" y="4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4" y="5"/>
                    <a:pt x="4" y="5"/>
                    <a:pt x="5" y="4"/>
                  </a:cubicBezTo>
                  <a:cubicBezTo>
                    <a:pt x="5" y="4"/>
                    <a:pt x="4" y="3"/>
                    <a:pt x="4" y="2"/>
                  </a:cubicBezTo>
                  <a:cubicBezTo>
                    <a:pt x="3" y="2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81"/>
            <p:cNvSpPr>
              <a:spLocks/>
            </p:cNvSpPr>
            <p:nvPr/>
          </p:nvSpPr>
          <p:spPr bwMode="auto">
            <a:xfrm>
              <a:off x="8847138" y="5732463"/>
              <a:ext cx="14288" cy="19050"/>
            </a:xfrm>
            <a:custGeom>
              <a:avLst/>
              <a:gdLst>
                <a:gd name="T0" fmla="*/ 3 w 4"/>
                <a:gd name="T1" fmla="*/ 0 h 5"/>
                <a:gd name="T2" fmla="*/ 0 w 4"/>
                <a:gd name="T3" fmla="*/ 4 h 5"/>
                <a:gd name="T4" fmla="*/ 1 w 4"/>
                <a:gd name="T5" fmla="*/ 5 h 5"/>
                <a:gd name="T6" fmla="*/ 4 w 4"/>
                <a:gd name="T7" fmla="*/ 2 h 5"/>
                <a:gd name="T8" fmla="*/ 3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2" y="2"/>
                    <a:pt x="1" y="3"/>
                    <a:pt x="0" y="4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4"/>
                    <a:pt x="3" y="3"/>
                    <a:pt x="4" y="2"/>
                  </a:cubicBezTo>
                  <a:cubicBezTo>
                    <a:pt x="4" y="2"/>
                    <a:pt x="4" y="1"/>
                    <a:pt x="3" y="0"/>
                  </a:cubicBezTo>
                  <a:close/>
                </a:path>
              </a:pathLst>
            </a:custGeom>
            <a:solidFill>
              <a:srgbClr val="008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93144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1299584" y="327100"/>
            <a:ext cx="10544391" cy="724247"/>
          </a:xfrm>
        </p:spPr>
        <p:txBody>
          <a:bodyPr/>
          <a:lstStyle/>
          <a:p>
            <a:endParaRPr lang="es-PE"/>
          </a:p>
        </p:txBody>
      </p:sp>
      <p:sp>
        <p:nvSpPr>
          <p:cNvPr id="28" name="TextBox 36">
            <a:extLst>
              <a:ext uri="{FF2B5EF4-FFF2-40B4-BE49-F238E27FC236}">
                <a16:creationId xmlns:a16="http://schemas.microsoft.com/office/drawing/2014/main" id="{FD83F6CC-A4CA-404C-8A45-93E6C65521E4}"/>
              </a:ext>
            </a:extLst>
          </p:cNvPr>
          <p:cNvSpPr txBox="1"/>
          <p:nvPr/>
        </p:nvSpPr>
        <p:spPr>
          <a:xfrm>
            <a:off x="6008844" y="5552809"/>
            <a:ext cx="5662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</a:t>
            </a:r>
            <a:endParaRPr lang="ko-KR" altLang="en-US" sz="1400" b="1" dirty="0">
              <a:cs typeface="Arial" pitchFamily="34" charset="0"/>
            </a:endParaRPr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1253" y="1758092"/>
            <a:ext cx="3071889" cy="308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558394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-2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4055</TotalTime>
  <Words>5399</Words>
  <Application>Microsoft Office PowerPoint</Application>
  <PresentationFormat>Panorámica</PresentationFormat>
  <Paragraphs>572</Paragraphs>
  <Slides>56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56</vt:i4>
      </vt:variant>
    </vt:vector>
  </HeadingPairs>
  <TitlesOfParts>
    <vt:vector size="64" baseType="lpstr">
      <vt:lpstr>Arial</vt:lpstr>
      <vt:lpstr>Arial Black</vt:lpstr>
      <vt:lpstr>Arial Unicode MS</vt:lpstr>
      <vt:lpstr>Calibri</vt:lpstr>
      <vt:lpstr>FZShuTi</vt:lpstr>
      <vt:lpstr>Wingdings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198</cp:revision>
  <dcterms:created xsi:type="dcterms:W3CDTF">2020-01-20T05:08:25Z</dcterms:created>
  <dcterms:modified xsi:type="dcterms:W3CDTF">2023-11-22T03:59:17Z</dcterms:modified>
</cp:coreProperties>
</file>