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5"/>
    <p:sldMasterId id="2147483672" r:id="rId6"/>
  </p:sldMasterIdLst>
  <p:notesMasterIdLst>
    <p:notesMasterId r:id="rId7"/>
  </p:notesMasterIdLst>
  <p:sldIdLst>
    <p:sldId id="256" r:id="rId8"/>
    <p:sldId id="257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93781C9-CB88-4BCE-ACC6-8725757C065C}">
  <a:tblStyle styleId="{493781C9-CB88-4BCE-ACC6-8725757C065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0" y="494427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2">
            <a:alphaModFix/>
          </a:blip>
          <a:srcRect b="27" l="0" r="0" t="39"/>
          <a:stretch/>
        </p:blipFill>
        <p:spPr>
          <a:xfrm>
            <a:off x="1" y="-2590"/>
            <a:ext cx="497998" cy="514608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/>
          <p:nvPr/>
        </p:nvSpPr>
        <p:spPr>
          <a:xfrm>
            <a:off x="0" y="3371851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5"/>
          <p:cNvSpPr txBox="1"/>
          <p:nvPr/>
        </p:nvSpPr>
        <p:spPr>
          <a:xfrm rot="-5400000">
            <a:off x="-840359" y="3741345"/>
            <a:ext cx="2147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-PL" sz="2000" u="none" cap="none" strike="noStrike">
                <a:solidFill>
                  <a:schemeClr val="lt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Obywatelstwo</a:t>
            </a:r>
            <a:endParaRPr b="0" i="0" sz="1400" u="none" cap="none" strike="noStrike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3888" y="1282700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3888" y="3441700"/>
            <a:ext cx="7886700" cy="1125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2" type="body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2" name="Google Shape;92;p19"/>
          <p:cNvSpPr txBox="1"/>
          <p:nvPr>
            <p:ph idx="2" type="body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3" type="body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4" name="Google Shape;94;p19"/>
          <p:cNvSpPr txBox="1"/>
          <p:nvPr>
            <p:ph idx="4" type="body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0" name="Google Shape;110;p22"/>
          <p:cNvSpPr txBox="1"/>
          <p:nvPr>
            <p:ph idx="2" type="body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22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3"/>
          <p:cNvSpPr/>
          <p:nvPr>
            <p:ph idx="2" type="pic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2940844" y="-942181"/>
            <a:ext cx="3262312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 rot="5400000">
            <a:off x="5350669" y="1467644"/>
            <a:ext cx="4357687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 rot="5400000">
            <a:off x="1331119" y="-427831"/>
            <a:ext cx="4357687" cy="5762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5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5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5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8.pn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27" l="0" r="0" t="39"/>
          <a:stretch/>
        </p:blipFill>
        <p:spPr>
          <a:xfrm>
            <a:off x="1" y="-2590"/>
            <a:ext cx="497998" cy="51460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0" y="3371851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 rot="-5400000">
            <a:off x="-1100132" y="3481572"/>
            <a:ext cx="2666564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pl-PL" sz="2000" u="none" cap="none" strike="noStrike">
                <a:solidFill>
                  <a:schemeClr val="lt1"/>
                </a:solidFill>
                <a:latin typeface="Dosis ExtraLight"/>
                <a:ea typeface="Dosis ExtraLight"/>
                <a:cs typeface="Dosis ExtraLight"/>
                <a:sym typeface="Dosis ExtraLight"/>
              </a:rPr>
              <a:t>Obywatelstwo</a:t>
            </a:r>
            <a:endParaRPr b="0" i="0" sz="1400" u="none" cap="none" strike="noStrike">
              <a:solidFill>
                <a:srgbClr val="000000"/>
              </a:solidFill>
              <a:latin typeface="Dosis ExtraLight"/>
              <a:ea typeface="Dosis ExtraLight"/>
              <a:cs typeface="Dosis ExtraLight"/>
              <a:sym typeface="Dosis ExtraLight"/>
            </a:endParaRPr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4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4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7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.png"/><Relationship Id="rId7" Type="http://schemas.openxmlformats.org/officeDocument/2006/relationships/image" Target="../media/image12.png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/>
        </p:nvSpPr>
        <p:spPr>
          <a:xfrm>
            <a:off x="1065000" y="488723"/>
            <a:ext cx="7346400" cy="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pl-PL" sz="32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Analiza postaci</a:t>
            </a:r>
            <a:endParaRPr b="1" i="0" sz="32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8" name="Google Shape;138;p26"/>
          <p:cNvGraphicFramePr/>
          <p:nvPr/>
        </p:nvGraphicFramePr>
        <p:xfrm>
          <a:off x="759075" y="1408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{493781C9-CB88-4BCE-ACC6-8725757C065C}</a:tableStyleId>
              </a:tblPr>
              <a:tblGrid>
                <a:gridCol w="1928825"/>
                <a:gridCol w="1928825"/>
                <a:gridCol w="2119325"/>
                <a:gridCol w="2133975"/>
              </a:tblGrid>
              <a:tr h="4982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pl-PL" sz="1800" u="none" cap="none" strike="noStrike">
                          <a:solidFill>
                            <a:srgbClr val="F7931D"/>
                          </a:solidFill>
                        </a:rPr>
                        <a:t>Rady</a:t>
                      </a:r>
                      <a:endParaRPr b="1" sz="1800" u="none" cap="none" strike="noStrike">
                        <a:solidFill>
                          <a:srgbClr val="F7931D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696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Emocje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Działania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Strategie samokontroli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u="sng" cap="none" strike="noStrike"/>
                        <a:t>Działania alternatywne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</a:tr>
            </a:tbl>
          </a:graphicData>
        </a:graphic>
      </p:graphicFrame>
      <p:sp>
        <p:nvSpPr>
          <p:cNvPr id="139" name="Google Shape;139;p26"/>
          <p:cNvSpPr txBox="1"/>
          <p:nvPr/>
        </p:nvSpPr>
        <p:spPr>
          <a:xfrm>
            <a:off x="10650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l-PL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Jakie uczucia wzbudza we mnie mowa nienawiści? &gt; Obywatelstwo &gt; </a:t>
            </a:r>
            <a:r>
              <a:rPr b="1" i="0" lang="pl-PL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Analiza postaci</a:t>
            </a:r>
            <a:endParaRPr b="1" i="0" sz="14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5500" y="52850"/>
            <a:ext cx="441001" cy="40792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6"/>
          <p:cNvSpPr txBox="1"/>
          <p:nvPr/>
        </p:nvSpPr>
        <p:spPr>
          <a:xfrm>
            <a:off x="759075" y="1408075"/>
            <a:ext cx="3978300" cy="4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l-PL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Imię postaci: _______________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7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pl-PL" sz="36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www.hackinghate.eu</a:t>
            </a:r>
            <a:endParaRPr b="1" i="0" sz="36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7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pl-PL" sz="25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#SELMA_eu</a:t>
            </a:r>
            <a:endParaRPr b="1" i="0" sz="25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7"/>
          <p:cNvPicPr preferRelativeResize="0"/>
          <p:nvPr/>
        </p:nvPicPr>
        <p:blipFill rotWithShape="1">
          <a:blip r:embed="rId8">
            <a:alphaModFix/>
          </a:blip>
          <a:srcRect b="6252" l="0" r="0" t="6262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