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40"/>
        <p:guide pos="216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8" name="Google Shape;34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5" name="Google Shape;38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7" name="Google Shape;39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5" name="Google Shape;46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8" name="Google Shape;50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2" name="Google Shape;532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4" name="Google Shape;54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1" name="Google Shape;581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0" name="Google Shape;61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3" name="Google Shape;653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5" name="Google Shape;665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2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4" name="Google Shape;724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5" name="Google Shape;725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4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6" name="Google Shape;75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6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8" name="Google Shape;768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9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1" name="Google Shape;791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6" name="Google Shape;24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4" name="Google Shape;31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>
  <p:cSld name="Slide 10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/>
          <p:nvPr>
            <p:ph idx="2" type="pic"/>
          </p:nvPr>
        </p:nvSpPr>
        <p:spPr>
          <a:xfrm>
            <a:off x="1294063" y="1938218"/>
            <a:ext cx="3664230" cy="3664231"/>
          </a:xfrm>
          <a:prstGeom prst="rect">
            <a:avLst/>
          </a:prstGeom>
          <a:gradFill>
            <a:gsLst>
              <a:gs pos="0">
                <a:srgbClr val="A5A5A5"/>
              </a:gs>
              <a:gs pos="100000">
                <a:srgbClr val="E4E4E4"/>
              </a:gs>
            </a:gsLst>
            <a:lin ang="0" scaled="0"/>
          </a:gradFill>
          <a:ln cap="flat" cmpd="sng" w="11747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>
  <p:cSld name="Slide 6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/>
          <p:nvPr/>
        </p:nvSpPr>
        <p:spPr>
          <a:xfrm>
            <a:off x="6953628" y="5026867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45" name="Google Shape;45;p12"/>
          <p:cNvSpPr/>
          <p:nvPr>
            <p:ph idx="2" type="pic"/>
          </p:nvPr>
        </p:nvSpPr>
        <p:spPr>
          <a:xfrm>
            <a:off x="8157022" y="1663022"/>
            <a:ext cx="1334347" cy="1191069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46" name="Google Shape;46;p12"/>
          <p:cNvSpPr/>
          <p:nvPr>
            <p:ph idx="3" type="pic"/>
          </p:nvPr>
        </p:nvSpPr>
        <p:spPr>
          <a:xfrm>
            <a:off x="6337196" y="3614939"/>
            <a:ext cx="1996339" cy="1781978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>
            <p:ph idx="2" type="pic"/>
          </p:nvPr>
        </p:nvSpPr>
        <p:spPr>
          <a:xfrm>
            <a:off x="7131050" y="1616075"/>
            <a:ext cx="3905250" cy="390525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>
            <p:ph idx="2" type="pic"/>
          </p:nvPr>
        </p:nvSpPr>
        <p:spPr>
          <a:xfrm>
            <a:off x="4292201" y="1825847"/>
            <a:ext cx="3610344" cy="3610344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>
            <a:noFill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>
  <p:cSld name="Slide 9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/>
          <p:nvPr>
            <p:ph idx="2" type="pic"/>
          </p:nvPr>
        </p:nvSpPr>
        <p:spPr>
          <a:xfrm>
            <a:off x="1789956" y="21758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1" name="Google Shape;21;p5"/>
          <p:cNvSpPr/>
          <p:nvPr>
            <p:ph idx="3" type="pic"/>
          </p:nvPr>
        </p:nvSpPr>
        <p:spPr>
          <a:xfrm>
            <a:off x="1789956" y="39030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2" name="Google Shape;22;p5"/>
          <p:cNvSpPr/>
          <p:nvPr>
            <p:ph idx="4" type="pic"/>
          </p:nvPr>
        </p:nvSpPr>
        <p:spPr>
          <a:xfrm>
            <a:off x="6447226" y="21758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3" name="Google Shape;23;p5"/>
          <p:cNvSpPr/>
          <p:nvPr>
            <p:ph idx="5" type="pic"/>
          </p:nvPr>
        </p:nvSpPr>
        <p:spPr>
          <a:xfrm>
            <a:off x="6447226" y="39030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>
  <p:cSld name="Slide 8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>
            <p:ph idx="2" type="pic"/>
          </p:nvPr>
        </p:nvSpPr>
        <p:spPr>
          <a:xfrm>
            <a:off x="4730153" y="2120078"/>
            <a:ext cx="2660890" cy="2660890"/>
          </a:xfrm>
          <a:prstGeom prst="rect">
            <a:avLst/>
          </a:prstGeom>
          <a:gradFill>
            <a:gsLst>
              <a:gs pos="0">
                <a:srgbClr val="B0B0B0"/>
              </a:gs>
              <a:gs pos="100000">
                <a:srgbClr val="F7F7F7"/>
              </a:gs>
            </a:gsLst>
            <a:lin ang="2700000" scaled="0"/>
          </a:gra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>
  <p:cSld name="Slide 11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/>
          <p:nvPr>
            <p:ph idx="2" type="pic"/>
          </p:nvPr>
        </p:nvSpPr>
        <p:spPr>
          <a:xfrm>
            <a:off x="1596515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8" name="Google Shape;28;p7"/>
          <p:cNvSpPr/>
          <p:nvPr>
            <p:ph idx="3" type="pic"/>
          </p:nvPr>
        </p:nvSpPr>
        <p:spPr>
          <a:xfrm>
            <a:off x="4008784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9" name="Google Shape;29;p7"/>
          <p:cNvSpPr/>
          <p:nvPr>
            <p:ph idx="4" type="pic"/>
          </p:nvPr>
        </p:nvSpPr>
        <p:spPr>
          <a:xfrm>
            <a:off x="6421053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0" name="Google Shape;30;p7"/>
          <p:cNvSpPr/>
          <p:nvPr>
            <p:ph idx="5" type="pic"/>
          </p:nvPr>
        </p:nvSpPr>
        <p:spPr>
          <a:xfrm>
            <a:off x="8833321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/>
          <p:nvPr>
            <p:ph idx="2" type="pic"/>
          </p:nvPr>
        </p:nvSpPr>
        <p:spPr>
          <a:xfrm>
            <a:off x="1216348" y="1857375"/>
            <a:ext cx="4791075" cy="24955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>
  <p:cSld name="Slide 5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/>
          <p:nvPr>
            <p:ph idx="2" type="pic"/>
          </p:nvPr>
        </p:nvSpPr>
        <p:spPr>
          <a:xfrm>
            <a:off x="8157022" y="1663022"/>
            <a:ext cx="1334347" cy="1191069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5" name="Google Shape;35;p9"/>
          <p:cNvSpPr/>
          <p:nvPr>
            <p:ph idx="3" type="pic"/>
          </p:nvPr>
        </p:nvSpPr>
        <p:spPr>
          <a:xfrm>
            <a:off x="6337196" y="3614939"/>
            <a:ext cx="1996339" cy="1781978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>
  <p:cSld name="Slide 7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/>
          <p:nvPr>
            <p:ph idx="2" type="pic"/>
          </p:nvPr>
        </p:nvSpPr>
        <p:spPr>
          <a:xfrm>
            <a:off x="989832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8" name="Google Shape;38;p10"/>
          <p:cNvSpPr/>
          <p:nvPr>
            <p:ph idx="3" type="pic"/>
          </p:nvPr>
        </p:nvSpPr>
        <p:spPr>
          <a:xfrm>
            <a:off x="3599951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9" name="Google Shape;39;p10"/>
          <p:cNvSpPr/>
          <p:nvPr>
            <p:ph idx="4" type="pic"/>
          </p:nvPr>
        </p:nvSpPr>
        <p:spPr>
          <a:xfrm>
            <a:off x="6210070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40" name="Google Shape;40;p10"/>
          <p:cNvSpPr/>
          <p:nvPr>
            <p:ph idx="5" type="pic"/>
          </p:nvPr>
        </p:nvSpPr>
        <p:spPr>
          <a:xfrm>
            <a:off x="8820188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524" y="0"/>
            <a:ext cx="12188951" cy="68580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jpg"/><Relationship Id="rId4" Type="http://schemas.openxmlformats.org/officeDocument/2006/relationships/image" Target="../media/image2.jpg"/><Relationship Id="rId5" Type="http://schemas.openxmlformats.org/officeDocument/2006/relationships/image" Target="../media/image18.jpg"/><Relationship Id="rId6" Type="http://schemas.openxmlformats.org/officeDocument/2006/relationships/image" Target="../media/image19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jpg"/><Relationship Id="rId4" Type="http://schemas.openxmlformats.org/officeDocument/2006/relationships/image" Target="../media/image15.jpg"/><Relationship Id="rId5" Type="http://schemas.openxmlformats.org/officeDocument/2006/relationships/image" Target="../media/image9.jpg"/><Relationship Id="rId6" Type="http://schemas.openxmlformats.org/officeDocument/2006/relationships/image" Target="../media/image6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2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0.jpg"/><Relationship Id="rId4" Type="http://schemas.openxmlformats.org/officeDocument/2006/relationships/image" Target="../media/image20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3.jpg"/><Relationship Id="rId4" Type="http://schemas.openxmlformats.org/officeDocument/2006/relationships/image" Target="../media/image17.jpg"/><Relationship Id="rId5" Type="http://schemas.openxmlformats.org/officeDocument/2006/relationships/image" Target="../media/image11.jpg"/><Relationship Id="rId6" Type="http://schemas.openxmlformats.org/officeDocument/2006/relationships/image" Target="../media/image16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1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/>
        </p:nvSpPr>
        <p:spPr>
          <a:xfrm>
            <a:off x="2070100" y="3734478"/>
            <a:ext cx="8051800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rPr>
              <a:t>GROUP WORK</a:t>
            </a:r>
            <a:endParaRPr b="1" sz="6600">
              <a:solidFill>
                <a:srgbClr val="3A414B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3" name="Google Shape;53;p13"/>
          <p:cNvSpPr/>
          <p:nvPr/>
        </p:nvSpPr>
        <p:spPr>
          <a:xfrm>
            <a:off x="2606580" y="5129803"/>
            <a:ext cx="697884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Garamond"/>
              <a:buNone/>
            </a:pPr>
            <a:r>
              <a:rPr lang="tr-TR" sz="16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PRESENTATION TEMPLATE</a:t>
            </a:r>
            <a:endParaRPr sz="16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cxnSp>
        <p:nvCxnSpPr>
          <p:cNvPr id="54" name="Google Shape;54;p13"/>
          <p:cNvCxnSpPr/>
          <p:nvPr/>
        </p:nvCxnSpPr>
        <p:spPr>
          <a:xfrm>
            <a:off x="2209800" y="5687978"/>
            <a:ext cx="77724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55" name="Google Shape;55;p13"/>
          <p:cNvCxnSpPr/>
          <p:nvPr/>
        </p:nvCxnSpPr>
        <p:spPr>
          <a:xfrm>
            <a:off x="2209800" y="4900578"/>
            <a:ext cx="77724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grpSp>
        <p:nvGrpSpPr>
          <p:cNvPr id="56" name="Google Shape;56;p13"/>
          <p:cNvGrpSpPr/>
          <p:nvPr/>
        </p:nvGrpSpPr>
        <p:grpSpPr>
          <a:xfrm>
            <a:off x="2310725" y="1149485"/>
            <a:ext cx="1468876" cy="3058964"/>
            <a:chOff x="2310725" y="1149485"/>
            <a:chExt cx="1468876" cy="3058964"/>
          </a:xfrm>
        </p:grpSpPr>
        <p:grpSp>
          <p:nvGrpSpPr>
            <p:cNvPr id="57" name="Google Shape;57;p13"/>
            <p:cNvGrpSpPr/>
            <p:nvPr/>
          </p:nvGrpSpPr>
          <p:grpSpPr>
            <a:xfrm>
              <a:off x="2310725" y="1149485"/>
              <a:ext cx="1468876" cy="1468876"/>
              <a:chOff x="2310725" y="1149485"/>
              <a:chExt cx="1468876" cy="1468876"/>
            </a:xfrm>
          </p:grpSpPr>
          <p:sp>
            <p:nvSpPr>
              <p:cNvPr id="58" name="Google Shape;58;p13"/>
              <p:cNvSpPr/>
              <p:nvPr/>
            </p:nvSpPr>
            <p:spPr>
              <a:xfrm>
                <a:off x="2310725" y="11494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" name="Google Shape;59;p13"/>
              <p:cNvSpPr txBox="1"/>
              <p:nvPr/>
            </p:nvSpPr>
            <p:spPr>
              <a:xfrm>
                <a:off x="2790127" y="1417624"/>
                <a:ext cx="510075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4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2</a:t>
                </a:r>
                <a:endParaRPr b="1" sz="5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60" name="Google Shape;60;p13"/>
            <p:cNvSpPr/>
            <p:nvPr/>
          </p:nvSpPr>
          <p:spPr>
            <a:xfrm>
              <a:off x="2310725" y="2739573"/>
              <a:ext cx="1468876" cy="1468876"/>
            </a:xfrm>
            <a:prstGeom prst="ellipse">
              <a:avLst/>
            </a:prstGeom>
            <a:noFill/>
            <a:ln>
              <a:noFill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61" name="Google Shape;61;p13"/>
          <p:cNvGrpSpPr/>
          <p:nvPr/>
        </p:nvGrpSpPr>
        <p:grpSpPr>
          <a:xfrm>
            <a:off x="4344617" y="1149485"/>
            <a:ext cx="1468876" cy="3058964"/>
            <a:chOff x="4344617" y="1149485"/>
            <a:chExt cx="1468876" cy="3058964"/>
          </a:xfrm>
        </p:grpSpPr>
        <p:grpSp>
          <p:nvGrpSpPr>
            <p:cNvPr id="62" name="Google Shape;62;p13"/>
            <p:cNvGrpSpPr/>
            <p:nvPr/>
          </p:nvGrpSpPr>
          <p:grpSpPr>
            <a:xfrm>
              <a:off x="4344617" y="1149485"/>
              <a:ext cx="1468876" cy="1468876"/>
              <a:chOff x="4344617" y="1149485"/>
              <a:chExt cx="1468876" cy="1468876"/>
            </a:xfrm>
          </p:grpSpPr>
          <p:sp>
            <p:nvSpPr>
              <p:cNvPr id="63" name="Google Shape;63;p13"/>
              <p:cNvSpPr/>
              <p:nvPr/>
            </p:nvSpPr>
            <p:spPr>
              <a:xfrm>
                <a:off x="4344617" y="11494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3"/>
                  </a:gs>
                  <a:gs pos="100000">
                    <a:srgbClr val="ABD98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4" name="Google Shape;64;p13"/>
              <p:cNvSpPr txBox="1"/>
              <p:nvPr/>
            </p:nvSpPr>
            <p:spPr>
              <a:xfrm>
                <a:off x="4824019" y="1417624"/>
                <a:ext cx="510075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4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</a:t>
                </a:r>
                <a:endParaRPr b="1" sz="5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65" name="Google Shape;65;p13"/>
            <p:cNvSpPr/>
            <p:nvPr/>
          </p:nvSpPr>
          <p:spPr>
            <a:xfrm>
              <a:off x="4344617" y="2739573"/>
              <a:ext cx="1468876" cy="1468876"/>
            </a:xfrm>
            <a:prstGeom prst="ellipse">
              <a:avLst/>
            </a:prstGeom>
            <a:noFill/>
            <a:ln>
              <a:noFill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66" name="Google Shape;66;p13"/>
          <p:cNvGrpSpPr/>
          <p:nvPr/>
        </p:nvGrpSpPr>
        <p:grpSpPr>
          <a:xfrm>
            <a:off x="6378509" y="1149485"/>
            <a:ext cx="1468876" cy="3058964"/>
            <a:chOff x="6378509" y="1149485"/>
            <a:chExt cx="1468876" cy="3058964"/>
          </a:xfrm>
        </p:grpSpPr>
        <p:grpSp>
          <p:nvGrpSpPr>
            <p:cNvPr id="67" name="Google Shape;67;p13"/>
            <p:cNvGrpSpPr/>
            <p:nvPr/>
          </p:nvGrpSpPr>
          <p:grpSpPr>
            <a:xfrm>
              <a:off x="6378509" y="1149485"/>
              <a:ext cx="1468876" cy="1468876"/>
              <a:chOff x="6378509" y="1149485"/>
              <a:chExt cx="1468876" cy="1468876"/>
            </a:xfrm>
          </p:grpSpPr>
          <p:sp>
            <p:nvSpPr>
              <p:cNvPr id="68" name="Google Shape;68;p13"/>
              <p:cNvSpPr/>
              <p:nvPr/>
            </p:nvSpPr>
            <p:spPr>
              <a:xfrm>
                <a:off x="6378509" y="11494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FAB777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9" name="Google Shape;69;p13"/>
              <p:cNvSpPr txBox="1"/>
              <p:nvPr/>
            </p:nvSpPr>
            <p:spPr>
              <a:xfrm>
                <a:off x="6782569" y="1417624"/>
                <a:ext cx="660758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4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X</a:t>
                </a:r>
                <a:endParaRPr b="1" sz="5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70" name="Google Shape;70;p13"/>
            <p:cNvSpPr/>
            <p:nvPr/>
          </p:nvSpPr>
          <p:spPr>
            <a:xfrm>
              <a:off x="6378509" y="2739573"/>
              <a:ext cx="1468876" cy="1468876"/>
            </a:xfrm>
            <a:prstGeom prst="ellipse">
              <a:avLst/>
            </a:prstGeom>
            <a:noFill/>
            <a:ln>
              <a:noFill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1" name="Google Shape;71;p13"/>
          <p:cNvGrpSpPr/>
          <p:nvPr/>
        </p:nvGrpSpPr>
        <p:grpSpPr>
          <a:xfrm>
            <a:off x="8412400" y="1149485"/>
            <a:ext cx="1468876" cy="3058964"/>
            <a:chOff x="8412400" y="1149485"/>
            <a:chExt cx="1468876" cy="3058964"/>
          </a:xfrm>
        </p:grpSpPr>
        <p:grpSp>
          <p:nvGrpSpPr>
            <p:cNvPr id="72" name="Google Shape;72;p13"/>
            <p:cNvGrpSpPr/>
            <p:nvPr/>
          </p:nvGrpSpPr>
          <p:grpSpPr>
            <a:xfrm>
              <a:off x="8412400" y="1149485"/>
              <a:ext cx="1468876" cy="1468876"/>
              <a:chOff x="8412400" y="1149485"/>
              <a:chExt cx="1468876" cy="1468876"/>
            </a:xfrm>
          </p:grpSpPr>
          <p:sp>
            <p:nvSpPr>
              <p:cNvPr id="73" name="Google Shape;73;p13"/>
              <p:cNvSpPr/>
              <p:nvPr/>
            </p:nvSpPr>
            <p:spPr>
              <a:xfrm>
                <a:off x="8412400" y="11494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6"/>
                  </a:gs>
                  <a:gs pos="100000">
                    <a:srgbClr val="F47A8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4" name="Google Shape;74;p13"/>
              <p:cNvSpPr txBox="1"/>
              <p:nvPr/>
            </p:nvSpPr>
            <p:spPr>
              <a:xfrm>
                <a:off x="8816459" y="1417624"/>
                <a:ext cx="660758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4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X</a:t>
                </a:r>
                <a:endParaRPr b="1" sz="5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75" name="Google Shape;75;p13"/>
            <p:cNvSpPr/>
            <p:nvPr/>
          </p:nvSpPr>
          <p:spPr>
            <a:xfrm>
              <a:off x="8412400" y="2739573"/>
              <a:ext cx="1468876" cy="1468876"/>
            </a:xfrm>
            <a:prstGeom prst="ellipse">
              <a:avLst/>
            </a:prstGeom>
            <a:noFill/>
            <a:ln>
              <a:noFill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" name="Google Shape;351;p22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352" name="Google Shape;352;p22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53" name="Google Shape;353;p22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354" name="Google Shape;354;p22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5" name="Google Shape;355;p22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6" name="Google Shape;356;p22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7" name="Google Shape;357;p22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8" name="Google Shape;358;p22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9" name="Google Shape;359;p22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60" name="Google Shape;360;p22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61" name="Google Shape;361;p22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362" name="Google Shape;362;p22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63" name="Google Shape;363;p22"/>
          <p:cNvSpPr/>
          <p:nvPr/>
        </p:nvSpPr>
        <p:spPr>
          <a:xfrm rot="10800000">
            <a:off x="1572080" y="2038782"/>
            <a:ext cx="1420748" cy="1259184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19050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  <a:effectLst>
            <a:outerShdw blurRad="203200" rotWithShape="0" algn="tl" dir="2700000" dist="63500">
              <a:srgbClr val="000000">
                <a:alpha val="31764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64" name="Google Shape;364;p22"/>
          <p:cNvGrpSpPr/>
          <p:nvPr/>
        </p:nvGrpSpPr>
        <p:grpSpPr>
          <a:xfrm>
            <a:off x="3230666" y="2105143"/>
            <a:ext cx="2731984" cy="1126462"/>
            <a:chOff x="3230666" y="2105143"/>
            <a:chExt cx="2731984" cy="1126462"/>
          </a:xfrm>
        </p:grpSpPr>
        <p:sp>
          <p:nvSpPr>
            <p:cNvPr id="365" name="Google Shape;365;p22"/>
            <p:cNvSpPr/>
            <p:nvPr/>
          </p:nvSpPr>
          <p:spPr>
            <a:xfrm>
              <a:off x="3376019" y="2105143"/>
              <a:ext cx="2586631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66" name="Google Shape;366;p22"/>
            <p:cNvCxnSpPr/>
            <p:nvPr/>
          </p:nvCxnSpPr>
          <p:spPr>
            <a:xfrm>
              <a:off x="3230666" y="2105143"/>
              <a:ext cx="0" cy="1126462"/>
            </a:xfrm>
            <a:prstGeom prst="straightConnector1">
              <a:avLst/>
            </a:prstGeom>
            <a:noFill/>
            <a:ln cap="flat" cmpd="sng" w="9525">
              <a:solidFill>
                <a:schemeClr val="accent1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sp>
        <p:nvSpPr>
          <p:cNvPr id="367" name="Google Shape;367;p22"/>
          <p:cNvSpPr/>
          <p:nvPr/>
        </p:nvSpPr>
        <p:spPr>
          <a:xfrm rot="10800000">
            <a:off x="1572080" y="3765982"/>
            <a:ext cx="1420748" cy="1259184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19050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  <a:effectLst>
            <a:outerShdw blurRad="203200" rotWithShape="0" algn="tl" dir="2700000" dist="63500">
              <a:srgbClr val="000000">
                <a:alpha val="31764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68" name="Google Shape;368;p22"/>
          <p:cNvGrpSpPr/>
          <p:nvPr/>
        </p:nvGrpSpPr>
        <p:grpSpPr>
          <a:xfrm>
            <a:off x="3230666" y="3832343"/>
            <a:ext cx="2731984" cy="1126462"/>
            <a:chOff x="3230666" y="3832343"/>
            <a:chExt cx="2731984" cy="1126462"/>
          </a:xfrm>
        </p:grpSpPr>
        <p:sp>
          <p:nvSpPr>
            <p:cNvPr id="369" name="Google Shape;369;p22"/>
            <p:cNvSpPr/>
            <p:nvPr/>
          </p:nvSpPr>
          <p:spPr>
            <a:xfrm>
              <a:off x="3376019" y="3832343"/>
              <a:ext cx="2586631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70" name="Google Shape;370;p22"/>
            <p:cNvCxnSpPr/>
            <p:nvPr/>
          </p:nvCxnSpPr>
          <p:spPr>
            <a:xfrm>
              <a:off x="3230666" y="3832343"/>
              <a:ext cx="0" cy="1126462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sp>
        <p:nvSpPr>
          <p:cNvPr id="371" name="Google Shape;371;p22"/>
          <p:cNvSpPr/>
          <p:nvPr/>
        </p:nvSpPr>
        <p:spPr>
          <a:xfrm rot="10800000">
            <a:off x="6229350" y="2038782"/>
            <a:ext cx="1420748" cy="1259184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19050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  <a:effectLst>
            <a:outerShdw blurRad="203200" rotWithShape="0" algn="tl" dir="2700000" dist="63500">
              <a:srgbClr val="000000">
                <a:alpha val="31764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72" name="Google Shape;372;p22"/>
          <p:cNvGrpSpPr/>
          <p:nvPr/>
        </p:nvGrpSpPr>
        <p:grpSpPr>
          <a:xfrm>
            <a:off x="7887936" y="2105143"/>
            <a:ext cx="2731984" cy="1126462"/>
            <a:chOff x="7887936" y="2105143"/>
            <a:chExt cx="2731984" cy="1126462"/>
          </a:xfrm>
        </p:grpSpPr>
        <p:sp>
          <p:nvSpPr>
            <p:cNvPr id="373" name="Google Shape;373;p22"/>
            <p:cNvSpPr/>
            <p:nvPr/>
          </p:nvSpPr>
          <p:spPr>
            <a:xfrm>
              <a:off x="8033289" y="2105143"/>
              <a:ext cx="2586631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74" name="Google Shape;374;p22"/>
            <p:cNvCxnSpPr/>
            <p:nvPr/>
          </p:nvCxnSpPr>
          <p:spPr>
            <a:xfrm>
              <a:off x="7887936" y="2105143"/>
              <a:ext cx="0" cy="1126462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sp>
        <p:nvSpPr>
          <p:cNvPr id="375" name="Google Shape;375;p22"/>
          <p:cNvSpPr/>
          <p:nvPr/>
        </p:nvSpPr>
        <p:spPr>
          <a:xfrm rot="10800000">
            <a:off x="6229350" y="3765982"/>
            <a:ext cx="1420748" cy="1259184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19050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  <a:effectLst>
            <a:outerShdw blurRad="203200" rotWithShape="0" algn="tl" dir="2700000" dist="63500">
              <a:srgbClr val="000000">
                <a:alpha val="31764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76" name="Google Shape;376;p22"/>
          <p:cNvGrpSpPr/>
          <p:nvPr/>
        </p:nvGrpSpPr>
        <p:grpSpPr>
          <a:xfrm>
            <a:off x="7887936" y="3832343"/>
            <a:ext cx="2731984" cy="1126462"/>
            <a:chOff x="7887936" y="3832343"/>
            <a:chExt cx="2731984" cy="1126462"/>
          </a:xfrm>
        </p:grpSpPr>
        <p:sp>
          <p:nvSpPr>
            <p:cNvPr id="377" name="Google Shape;377;p22"/>
            <p:cNvSpPr/>
            <p:nvPr/>
          </p:nvSpPr>
          <p:spPr>
            <a:xfrm>
              <a:off x="8033289" y="3832343"/>
              <a:ext cx="2586631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78" name="Google Shape;378;p22"/>
            <p:cNvCxnSpPr/>
            <p:nvPr/>
          </p:nvCxnSpPr>
          <p:spPr>
            <a:xfrm>
              <a:off x="7887936" y="3832343"/>
              <a:ext cx="0" cy="1126462"/>
            </a:xfrm>
            <a:prstGeom prst="straightConnector1">
              <a:avLst/>
            </a:prstGeom>
            <a:noFill/>
            <a:ln cap="flat" cmpd="sng" w="9525">
              <a:solidFill>
                <a:schemeClr val="accent6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pic>
        <p:nvPicPr>
          <p:cNvPr id="379" name="Google Shape;379;p22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9956" y="21758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380" name="Google Shape;380;p22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89956" y="39030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381" name="Google Shape;381;p22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47226" y="21758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382" name="Google Shape;382;p22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47226" y="39030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8" name="Google Shape;388;p23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389" name="Google Shape;389;p23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390" name="Google Shape;390;p23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91" name="Google Shape;391;p23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03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392" name="Google Shape;392;p23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YELLOW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93" name="Google Shape;393;p23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394" name="Google Shape;394;p23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0" name="Google Shape;400;p24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401" name="Google Shape;401;p24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02" name="Google Shape;402;p24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403" name="Google Shape;403;p24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4" name="Google Shape;404;p24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5" name="Google Shape;405;p24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6" name="Google Shape;406;p24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7" name="Google Shape;407;p24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8" name="Google Shape;408;p24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9" name="Google Shape;409;p24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10" name="Google Shape;410;p24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411" name="Google Shape;411;p24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412" name="Google Shape;412;p24"/>
          <p:cNvGrpSpPr/>
          <p:nvPr/>
        </p:nvGrpSpPr>
        <p:grpSpPr>
          <a:xfrm>
            <a:off x="1062055" y="3451396"/>
            <a:ext cx="3205258" cy="1997329"/>
            <a:chOff x="1062055" y="3451396"/>
            <a:chExt cx="3205258" cy="1997329"/>
          </a:xfrm>
        </p:grpSpPr>
        <p:sp>
          <p:nvSpPr>
            <p:cNvPr id="413" name="Google Shape;413;p24"/>
            <p:cNvSpPr/>
            <p:nvPr/>
          </p:nvSpPr>
          <p:spPr>
            <a:xfrm>
              <a:off x="1171063" y="4839327"/>
              <a:ext cx="3096250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14" name="Google Shape;414;p24"/>
            <p:cNvSpPr/>
            <p:nvPr/>
          </p:nvSpPr>
          <p:spPr>
            <a:xfrm>
              <a:off x="1171063" y="4394642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STEP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415" name="Google Shape;415;p24"/>
            <p:cNvCxnSpPr/>
            <p:nvPr/>
          </p:nvCxnSpPr>
          <p:spPr>
            <a:xfrm>
              <a:off x="1062055" y="3451396"/>
              <a:ext cx="0" cy="1687019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416" name="Google Shape;416;p24"/>
          <p:cNvGrpSpPr/>
          <p:nvPr/>
        </p:nvGrpSpPr>
        <p:grpSpPr>
          <a:xfrm>
            <a:off x="4586455" y="3451396"/>
            <a:ext cx="3185973" cy="1997329"/>
            <a:chOff x="4586455" y="3451396"/>
            <a:chExt cx="3185973" cy="1997329"/>
          </a:xfrm>
        </p:grpSpPr>
        <p:sp>
          <p:nvSpPr>
            <p:cNvPr id="417" name="Google Shape;417;p24"/>
            <p:cNvSpPr/>
            <p:nvPr/>
          </p:nvSpPr>
          <p:spPr>
            <a:xfrm>
              <a:off x="4676178" y="4839327"/>
              <a:ext cx="3096250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18" name="Google Shape;418;p24"/>
            <p:cNvSpPr/>
            <p:nvPr/>
          </p:nvSpPr>
          <p:spPr>
            <a:xfrm>
              <a:off x="4676178" y="4394642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STEP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419" name="Google Shape;419;p24"/>
            <p:cNvCxnSpPr/>
            <p:nvPr/>
          </p:nvCxnSpPr>
          <p:spPr>
            <a:xfrm>
              <a:off x="4586455" y="3451396"/>
              <a:ext cx="0" cy="1687019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420" name="Google Shape;420;p24"/>
          <p:cNvGrpSpPr/>
          <p:nvPr/>
        </p:nvGrpSpPr>
        <p:grpSpPr>
          <a:xfrm>
            <a:off x="8094104" y="3451396"/>
            <a:ext cx="3198507" cy="1997329"/>
            <a:chOff x="8094104" y="3451396"/>
            <a:chExt cx="3198507" cy="1997329"/>
          </a:xfrm>
        </p:grpSpPr>
        <p:sp>
          <p:nvSpPr>
            <p:cNvPr id="421" name="Google Shape;421;p24"/>
            <p:cNvSpPr/>
            <p:nvPr/>
          </p:nvSpPr>
          <p:spPr>
            <a:xfrm>
              <a:off x="8196361" y="4839327"/>
              <a:ext cx="3096250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2" name="Google Shape;422;p24"/>
            <p:cNvSpPr/>
            <p:nvPr/>
          </p:nvSpPr>
          <p:spPr>
            <a:xfrm>
              <a:off x="8196361" y="4394642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STEP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423" name="Google Shape;423;p24"/>
            <p:cNvCxnSpPr/>
            <p:nvPr/>
          </p:nvCxnSpPr>
          <p:spPr>
            <a:xfrm>
              <a:off x="8094104" y="3451396"/>
              <a:ext cx="0" cy="1687019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424" name="Google Shape;424;p24"/>
          <p:cNvGrpSpPr/>
          <p:nvPr/>
        </p:nvGrpSpPr>
        <p:grpSpPr>
          <a:xfrm>
            <a:off x="934865" y="1799735"/>
            <a:ext cx="3264352" cy="2329756"/>
            <a:chOff x="934865" y="1799735"/>
            <a:chExt cx="3264352" cy="2329756"/>
          </a:xfrm>
        </p:grpSpPr>
        <p:sp>
          <p:nvSpPr>
            <p:cNvPr id="425" name="Google Shape;425;p24"/>
            <p:cNvSpPr/>
            <p:nvPr/>
          </p:nvSpPr>
          <p:spPr>
            <a:xfrm>
              <a:off x="2011668" y="2223948"/>
              <a:ext cx="2045345" cy="1481331"/>
            </a:xfrm>
            <a:custGeom>
              <a:rect b="b" l="l" r="r" t="t"/>
              <a:pathLst>
                <a:path extrusionOk="0" h="2803197" w="3944999">
                  <a:moveTo>
                    <a:pt x="0" y="2381339"/>
                  </a:moveTo>
                  <a:lnTo>
                    <a:pt x="3944999" y="2381339"/>
                  </a:lnTo>
                  <a:lnTo>
                    <a:pt x="3910802" y="2452327"/>
                  </a:lnTo>
                  <a:cubicBezTo>
                    <a:pt x="3876867" y="2514795"/>
                    <a:pt x="3840000" y="2575440"/>
                    <a:pt x="3800387" y="2634076"/>
                  </a:cubicBezTo>
                  <a:lnTo>
                    <a:pt x="3673920" y="2803197"/>
                  </a:lnTo>
                  <a:lnTo>
                    <a:pt x="271078" y="2803197"/>
                  </a:lnTo>
                  <a:lnTo>
                    <a:pt x="144612" y="2634076"/>
                  </a:lnTo>
                  <a:cubicBezTo>
                    <a:pt x="104998" y="2575440"/>
                    <a:pt x="68131" y="2514795"/>
                    <a:pt x="34196" y="2452327"/>
                  </a:cubicBezTo>
                  <a:close/>
                  <a:moveTo>
                    <a:pt x="271079" y="0"/>
                  </a:moveTo>
                  <a:lnTo>
                    <a:pt x="3673920" y="0"/>
                  </a:lnTo>
                  <a:lnTo>
                    <a:pt x="3800387" y="169122"/>
                  </a:lnTo>
                  <a:cubicBezTo>
                    <a:pt x="3840000" y="227758"/>
                    <a:pt x="3876867" y="288403"/>
                    <a:pt x="3910802" y="350872"/>
                  </a:cubicBezTo>
                  <a:lnTo>
                    <a:pt x="3944998" y="421857"/>
                  </a:lnTo>
                  <a:lnTo>
                    <a:pt x="1" y="421857"/>
                  </a:lnTo>
                  <a:lnTo>
                    <a:pt x="34196" y="350872"/>
                  </a:lnTo>
                  <a:cubicBezTo>
                    <a:pt x="68131" y="288403"/>
                    <a:pt x="104998" y="227758"/>
                    <a:pt x="144612" y="16912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934865" y="2469324"/>
              <a:ext cx="1057936" cy="990578"/>
            </a:xfrm>
            <a:custGeom>
              <a:rect b="b" l="l" r="r" t="t"/>
              <a:pathLst>
                <a:path extrusionOk="0" h="1874520" w="2001989">
                  <a:moveTo>
                    <a:pt x="937260" y="0"/>
                  </a:moveTo>
                  <a:lnTo>
                    <a:pt x="2001989" y="0"/>
                  </a:lnTo>
                  <a:lnTo>
                    <a:pt x="1963825" y="79225"/>
                  </a:lnTo>
                  <a:lnTo>
                    <a:pt x="1892144" y="275070"/>
                  </a:lnTo>
                  <a:lnTo>
                    <a:pt x="958266" y="275070"/>
                  </a:lnTo>
                  <a:cubicBezTo>
                    <a:pt x="592549" y="275070"/>
                    <a:pt x="296076" y="571543"/>
                    <a:pt x="296076" y="937260"/>
                  </a:cubicBezTo>
                  <a:cubicBezTo>
                    <a:pt x="296076" y="1302977"/>
                    <a:pt x="592549" y="1599450"/>
                    <a:pt x="958266" y="1599450"/>
                  </a:cubicBezTo>
                  <a:lnTo>
                    <a:pt x="1892144" y="1599450"/>
                  </a:lnTo>
                  <a:lnTo>
                    <a:pt x="1963825" y="1795295"/>
                  </a:lnTo>
                  <a:lnTo>
                    <a:pt x="2001989" y="1874520"/>
                  </a:lnTo>
                  <a:lnTo>
                    <a:pt x="937260" y="1874520"/>
                  </a:lnTo>
                  <a:cubicBezTo>
                    <a:pt x="419626" y="1874520"/>
                    <a:pt x="0" y="1454894"/>
                    <a:pt x="0" y="937260"/>
                  </a:cubicBezTo>
                  <a:cubicBezTo>
                    <a:pt x="0" y="419626"/>
                    <a:pt x="419626" y="0"/>
                    <a:pt x="9372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7" name="Google Shape;427;p24"/>
            <p:cNvSpPr/>
            <p:nvPr/>
          </p:nvSpPr>
          <p:spPr>
            <a:xfrm>
              <a:off x="1093262" y="2612042"/>
              <a:ext cx="934210" cy="706222"/>
            </a:xfrm>
            <a:custGeom>
              <a:rect b="b" l="l" r="r" t="t"/>
              <a:pathLst>
                <a:path extrusionOk="0" h="1336418" w="1767856">
                  <a:moveTo>
                    <a:pt x="0" y="668208"/>
                  </a:moveTo>
                  <a:lnTo>
                    <a:pt x="0" y="668209"/>
                  </a:lnTo>
                  <a:lnTo>
                    <a:pt x="0" y="668209"/>
                  </a:lnTo>
                  <a:close/>
                  <a:moveTo>
                    <a:pt x="668209" y="0"/>
                  </a:moveTo>
                  <a:lnTo>
                    <a:pt x="1730354" y="0"/>
                  </a:lnTo>
                  <a:lnTo>
                    <a:pt x="1705283" y="45922"/>
                  </a:lnTo>
                  <a:cubicBezTo>
                    <a:pt x="1630258" y="213754"/>
                    <a:pt x="1586450" y="416077"/>
                    <a:pt x="1586450" y="633863"/>
                  </a:cubicBezTo>
                  <a:cubicBezTo>
                    <a:pt x="1586450" y="851650"/>
                    <a:pt x="1630258" y="1053973"/>
                    <a:pt x="1705283" y="1221804"/>
                  </a:cubicBezTo>
                  <a:lnTo>
                    <a:pt x="1767856" y="1336418"/>
                  </a:lnTo>
                  <a:lnTo>
                    <a:pt x="668209" y="1336417"/>
                  </a:lnTo>
                  <a:cubicBezTo>
                    <a:pt x="345297" y="1336417"/>
                    <a:pt x="75884" y="1107367"/>
                    <a:pt x="13576" y="802876"/>
                  </a:cubicBezTo>
                  <a:lnTo>
                    <a:pt x="0" y="668209"/>
                  </a:lnTo>
                  <a:lnTo>
                    <a:pt x="13576" y="533542"/>
                  </a:lnTo>
                  <a:cubicBezTo>
                    <a:pt x="75884" y="229050"/>
                    <a:pt x="345297" y="0"/>
                    <a:pt x="668209" y="0"/>
                  </a:cubicBezTo>
                  <a:close/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8" name="Google Shape;428;p24"/>
            <p:cNvSpPr/>
            <p:nvPr/>
          </p:nvSpPr>
          <p:spPr>
            <a:xfrm>
              <a:off x="935710" y="2467144"/>
              <a:ext cx="1147411" cy="990578"/>
            </a:xfrm>
            <a:custGeom>
              <a:rect b="b" l="l" r="r" t="t"/>
              <a:pathLst>
                <a:path extrusionOk="0" h="1874520" w="2171307">
                  <a:moveTo>
                    <a:pt x="0" y="937259"/>
                  </a:moveTo>
                  <a:lnTo>
                    <a:pt x="0" y="937260"/>
                  </a:lnTo>
                  <a:lnTo>
                    <a:pt x="0" y="937260"/>
                  </a:lnTo>
                  <a:close/>
                  <a:moveTo>
                    <a:pt x="937260" y="0"/>
                  </a:moveTo>
                  <a:lnTo>
                    <a:pt x="1943266" y="0"/>
                  </a:lnTo>
                  <a:cubicBezTo>
                    <a:pt x="2007971" y="0"/>
                    <a:pt x="2071143" y="6557"/>
                    <a:pt x="2132157" y="19042"/>
                  </a:cubicBezTo>
                  <a:lnTo>
                    <a:pt x="2171307" y="29109"/>
                  </a:lnTo>
                  <a:lnTo>
                    <a:pt x="2110954" y="149404"/>
                  </a:lnTo>
                  <a:cubicBezTo>
                    <a:pt x="2005379" y="384735"/>
                    <a:pt x="1945409" y="654419"/>
                    <a:pt x="1945409" y="941063"/>
                  </a:cubicBezTo>
                  <a:cubicBezTo>
                    <a:pt x="1945409" y="1227708"/>
                    <a:pt x="2005379" y="1497391"/>
                    <a:pt x="2110954" y="1732723"/>
                  </a:cubicBezTo>
                  <a:lnTo>
                    <a:pt x="2167927" y="1846281"/>
                  </a:lnTo>
                  <a:lnTo>
                    <a:pt x="2132156" y="1855478"/>
                  </a:lnTo>
                  <a:cubicBezTo>
                    <a:pt x="2071142" y="1867963"/>
                    <a:pt x="2007970" y="1874520"/>
                    <a:pt x="1943265" y="1874520"/>
                  </a:cubicBezTo>
                  <a:lnTo>
                    <a:pt x="937260" y="1874519"/>
                  </a:lnTo>
                  <a:cubicBezTo>
                    <a:pt x="484330" y="1874519"/>
                    <a:pt x="106438" y="1553243"/>
                    <a:pt x="19042" y="1126150"/>
                  </a:cubicBezTo>
                  <a:lnTo>
                    <a:pt x="0" y="937260"/>
                  </a:lnTo>
                  <a:lnTo>
                    <a:pt x="19042" y="748370"/>
                  </a:lnTo>
                  <a:cubicBezTo>
                    <a:pt x="106438" y="321276"/>
                    <a:pt x="484330" y="0"/>
                    <a:pt x="937260" y="0"/>
                  </a:cubicBezTo>
                  <a:close/>
                </a:path>
              </a:pathLst>
            </a:custGeom>
            <a:noFill/>
            <a:ln cap="flat" cmpd="sng" w="254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9" name="Google Shape;429;p24"/>
            <p:cNvSpPr/>
            <p:nvPr/>
          </p:nvSpPr>
          <p:spPr>
            <a:xfrm>
              <a:off x="2015435" y="1968476"/>
              <a:ext cx="2045345" cy="2045348"/>
            </a:xfrm>
            <a:prstGeom prst="ellipse">
              <a:avLst/>
            </a:prstGeom>
            <a:solidFill>
              <a:schemeClr val="lt1">
                <a:alpha val="1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30" name="Google Shape;430;p24"/>
            <p:cNvGrpSpPr/>
            <p:nvPr/>
          </p:nvGrpSpPr>
          <p:grpSpPr>
            <a:xfrm>
              <a:off x="1869464" y="1799735"/>
              <a:ext cx="2329753" cy="2329756"/>
              <a:chOff x="4234767" y="424542"/>
              <a:chExt cx="4408714" cy="4408714"/>
            </a:xfrm>
          </p:grpSpPr>
          <p:sp>
            <p:nvSpPr>
              <p:cNvPr id="431" name="Google Shape;431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269100"/>
                    </a:moveTo>
                    <a:cubicBezTo>
                      <a:pt x="1135544" y="269100"/>
                      <a:pt x="269100" y="1135544"/>
                      <a:pt x="269100" y="2204357"/>
                    </a:cubicBezTo>
                    <a:cubicBezTo>
                      <a:pt x="269100" y="3273170"/>
                      <a:pt x="1135544" y="4139614"/>
                      <a:pt x="2204357" y="4139614"/>
                    </a:cubicBezTo>
                    <a:cubicBezTo>
                      <a:pt x="3273170" y="4139614"/>
                      <a:pt x="4139614" y="3273170"/>
                      <a:pt x="4139614" y="2204357"/>
                    </a:cubicBezTo>
                    <a:cubicBezTo>
                      <a:pt x="4139614" y="1135544"/>
                      <a:pt x="3273170" y="269100"/>
                      <a:pt x="2204357" y="269100"/>
                    </a:cubicBezTo>
                    <a:close/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100000">
                    <a:srgbClr val="BFBFBF"/>
                  </a:gs>
                </a:gsLst>
                <a:lin ang="2700000" scaled="0"/>
              </a:gradFill>
              <a:ln>
                <a:noFill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32" name="Google Shape;432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33" name="Google Shape;433;p24"/>
              <p:cNvSpPr/>
              <p:nvPr/>
            </p:nvSpPr>
            <p:spPr>
              <a:xfrm>
                <a:off x="4496739" y="693642"/>
                <a:ext cx="3870514" cy="3870514"/>
              </a:xfrm>
              <a:prstGeom prst="ellipse">
                <a:avLst/>
              </a:pr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434" name="Google Shape;434;p24"/>
            <p:cNvSpPr/>
            <p:nvPr/>
          </p:nvSpPr>
          <p:spPr>
            <a:xfrm>
              <a:off x="2060415" y="2122354"/>
              <a:ext cx="870301" cy="666089"/>
            </a:xfrm>
            <a:prstGeom prst="ellipse">
              <a:avLst/>
            </a:prstGeom>
            <a:gradFill>
              <a:gsLst>
                <a:gs pos="0">
                  <a:srgbClr val="FFFFFF">
                    <a:alpha val="83921"/>
                  </a:srgbClr>
                </a:gs>
                <a:gs pos="38000">
                  <a:srgbClr val="FFFFFF">
                    <a:alpha val="16862"/>
                  </a:srgbClr>
                </a:gs>
                <a:gs pos="67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35" name="Google Shape;435;p24"/>
            <p:cNvSpPr/>
            <p:nvPr/>
          </p:nvSpPr>
          <p:spPr>
            <a:xfrm>
              <a:off x="1279840" y="2728058"/>
              <a:ext cx="417993" cy="468750"/>
            </a:xfrm>
            <a:custGeom>
              <a:rect b="b" l="l" r="r" t="t"/>
              <a:pathLst>
                <a:path extrusionOk="0" h="336550" w="300108">
                  <a:moveTo>
                    <a:pt x="248830" y="260350"/>
                  </a:moveTo>
                  <a:cubicBezTo>
                    <a:pt x="245323" y="260350"/>
                    <a:pt x="242480" y="263548"/>
                    <a:pt x="242480" y="267494"/>
                  </a:cubicBezTo>
                  <a:cubicBezTo>
                    <a:pt x="242480" y="271440"/>
                    <a:pt x="245323" y="274638"/>
                    <a:pt x="248830" y="274638"/>
                  </a:cubicBezTo>
                  <a:cubicBezTo>
                    <a:pt x="252337" y="274638"/>
                    <a:pt x="255180" y="271440"/>
                    <a:pt x="255180" y="267494"/>
                  </a:cubicBezTo>
                  <a:cubicBezTo>
                    <a:pt x="255180" y="263548"/>
                    <a:pt x="252337" y="260350"/>
                    <a:pt x="248830" y="260350"/>
                  </a:cubicBezTo>
                  <a:close/>
                  <a:moveTo>
                    <a:pt x="149612" y="246063"/>
                  </a:moveTo>
                  <a:cubicBezTo>
                    <a:pt x="133555" y="254027"/>
                    <a:pt x="117498" y="259336"/>
                    <a:pt x="102780" y="264645"/>
                  </a:cubicBezTo>
                  <a:cubicBezTo>
                    <a:pt x="105456" y="269954"/>
                    <a:pt x="106794" y="276590"/>
                    <a:pt x="109470" y="281899"/>
                  </a:cubicBezTo>
                  <a:cubicBezTo>
                    <a:pt x="120175" y="309772"/>
                    <a:pt x="134893" y="327026"/>
                    <a:pt x="149612" y="327026"/>
                  </a:cubicBezTo>
                  <a:cubicBezTo>
                    <a:pt x="164330" y="327026"/>
                    <a:pt x="179048" y="309772"/>
                    <a:pt x="191091" y="281899"/>
                  </a:cubicBezTo>
                  <a:cubicBezTo>
                    <a:pt x="193767" y="276590"/>
                    <a:pt x="195105" y="269954"/>
                    <a:pt x="196443" y="264645"/>
                  </a:cubicBezTo>
                  <a:cubicBezTo>
                    <a:pt x="181725" y="259336"/>
                    <a:pt x="165668" y="254027"/>
                    <a:pt x="149612" y="246063"/>
                  </a:cubicBezTo>
                  <a:close/>
                  <a:moveTo>
                    <a:pt x="205968" y="215900"/>
                  </a:moveTo>
                  <a:cubicBezTo>
                    <a:pt x="199474" y="219841"/>
                    <a:pt x="191680" y="225097"/>
                    <a:pt x="185186" y="229038"/>
                  </a:cubicBezTo>
                  <a:cubicBezTo>
                    <a:pt x="177393" y="232979"/>
                    <a:pt x="170898" y="236921"/>
                    <a:pt x="163105" y="240862"/>
                  </a:cubicBezTo>
                  <a:cubicBezTo>
                    <a:pt x="176094" y="246117"/>
                    <a:pt x="187784" y="250059"/>
                    <a:pt x="199474" y="254000"/>
                  </a:cubicBezTo>
                  <a:cubicBezTo>
                    <a:pt x="202071" y="242176"/>
                    <a:pt x="204669" y="229038"/>
                    <a:pt x="205968" y="215900"/>
                  </a:cubicBezTo>
                  <a:close/>
                  <a:moveTo>
                    <a:pt x="94842" y="215900"/>
                  </a:moveTo>
                  <a:cubicBezTo>
                    <a:pt x="96132" y="229038"/>
                    <a:pt x="98711" y="242176"/>
                    <a:pt x="101291" y="254000"/>
                  </a:cubicBezTo>
                  <a:cubicBezTo>
                    <a:pt x="112900" y="250059"/>
                    <a:pt x="124508" y="246117"/>
                    <a:pt x="136117" y="240862"/>
                  </a:cubicBezTo>
                  <a:cubicBezTo>
                    <a:pt x="129668" y="236921"/>
                    <a:pt x="121929" y="232979"/>
                    <a:pt x="115479" y="229038"/>
                  </a:cubicBezTo>
                  <a:cubicBezTo>
                    <a:pt x="107740" y="225097"/>
                    <a:pt x="101291" y="219841"/>
                    <a:pt x="94842" y="215900"/>
                  </a:cubicBezTo>
                  <a:close/>
                  <a:moveTo>
                    <a:pt x="15467" y="196850"/>
                  </a:moveTo>
                  <a:cubicBezTo>
                    <a:pt x="11960" y="196850"/>
                    <a:pt x="9117" y="199693"/>
                    <a:pt x="9117" y="203200"/>
                  </a:cubicBezTo>
                  <a:cubicBezTo>
                    <a:pt x="9117" y="206707"/>
                    <a:pt x="11960" y="209550"/>
                    <a:pt x="15467" y="209550"/>
                  </a:cubicBezTo>
                  <a:cubicBezTo>
                    <a:pt x="18974" y="209550"/>
                    <a:pt x="21817" y="206707"/>
                    <a:pt x="21817" y="203200"/>
                  </a:cubicBezTo>
                  <a:cubicBezTo>
                    <a:pt x="21817" y="199693"/>
                    <a:pt x="18974" y="196850"/>
                    <a:pt x="15467" y="196850"/>
                  </a:cubicBezTo>
                  <a:close/>
                  <a:moveTo>
                    <a:pt x="256591" y="176213"/>
                  </a:moveTo>
                  <a:cubicBezTo>
                    <a:pt x="244798" y="186730"/>
                    <a:pt x="231695" y="197248"/>
                    <a:pt x="218592" y="207765"/>
                  </a:cubicBezTo>
                  <a:cubicBezTo>
                    <a:pt x="215971" y="224855"/>
                    <a:pt x="213351" y="240631"/>
                    <a:pt x="210730" y="256407"/>
                  </a:cubicBezTo>
                  <a:cubicBezTo>
                    <a:pt x="218592" y="257722"/>
                    <a:pt x="226454" y="259036"/>
                    <a:pt x="234316" y="260351"/>
                  </a:cubicBezTo>
                  <a:cubicBezTo>
                    <a:pt x="236936" y="253778"/>
                    <a:pt x="242178" y="249834"/>
                    <a:pt x="248729" y="249834"/>
                  </a:cubicBezTo>
                  <a:cubicBezTo>
                    <a:pt x="256591" y="249834"/>
                    <a:pt x="261832" y="253778"/>
                    <a:pt x="264453" y="260351"/>
                  </a:cubicBezTo>
                  <a:cubicBezTo>
                    <a:pt x="274936" y="257722"/>
                    <a:pt x="282797" y="253778"/>
                    <a:pt x="286728" y="247204"/>
                  </a:cubicBezTo>
                  <a:cubicBezTo>
                    <a:pt x="293280" y="234058"/>
                    <a:pt x="286728" y="214338"/>
                    <a:pt x="268384" y="190674"/>
                  </a:cubicBezTo>
                  <a:cubicBezTo>
                    <a:pt x="264453" y="185416"/>
                    <a:pt x="260522" y="180157"/>
                    <a:pt x="256591" y="176213"/>
                  </a:cubicBezTo>
                  <a:close/>
                  <a:moveTo>
                    <a:pt x="44375" y="176213"/>
                  </a:moveTo>
                  <a:cubicBezTo>
                    <a:pt x="39152" y="181520"/>
                    <a:pt x="33928" y="186828"/>
                    <a:pt x="30011" y="193462"/>
                  </a:cubicBezTo>
                  <a:cubicBezTo>
                    <a:pt x="32622" y="196116"/>
                    <a:pt x="33928" y="200097"/>
                    <a:pt x="33928" y="204077"/>
                  </a:cubicBezTo>
                  <a:cubicBezTo>
                    <a:pt x="33928" y="213365"/>
                    <a:pt x="26093" y="221326"/>
                    <a:pt x="16952" y="221326"/>
                  </a:cubicBezTo>
                  <a:cubicBezTo>
                    <a:pt x="15646" y="221326"/>
                    <a:pt x="14340" y="220000"/>
                    <a:pt x="14340" y="220000"/>
                  </a:cubicBezTo>
                  <a:cubicBezTo>
                    <a:pt x="10423" y="229288"/>
                    <a:pt x="9117" y="239903"/>
                    <a:pt x="14340" y="247864"/>
                  </a:cubicBezTo>
                  <a:cubicBezTo>
                    <a:pt x="20870" y="259806"/>
                    <a:pt x="41763" y="265113"/>
                    <a:pt x="71798" y="259806"/>
                  </a:cubicBezTo>
                  <a:cubicBezTo>
                    <a:pt x="78327" y="259806"/>
                    <a:pt x="83551" y="258479"/>
                    <a:pt x="90080" y="257152"/>
                  </a:cubicBezTo>
                  <a:cubicBezTo>
                    <a:pt x="86162" y="241229"/>
                    <a:pt x="83551" y="225307"/>
                    <a:pt x="82245" y="208058"/>
                  </a:cubicBezTo>
                  <a:cubicBezTo>
                    <a:pt x="67880" y="197443"/>
                    <a:pt x="54822" y="186828"/>
                    <a:pt x="44375" y="176213"/>
                  </a:cubicBezTo>
                  <a:close/>
                  <a:moveTo>
                    <a:pt x="149284" y="150813"/>
                  </a:moveTo>
                  <a:cubicBezTo>
                    <a:pt x="158436" y="150813"/>
                    <a:pt x="166280" y="159218"/>
                    <a:pt x="166280" y="169023"/>
                  </a:cubicBezTo>
                  <a:cubicBezTo>
                    <a:pt x="166280" y="171824"/>
                    <a:pt x="163665" y="174626"/>
                    <a:pt x="161051" y="174626"/>
                  </a:cubicBezTo>
                  <a:cubicBezTo>
                    <a:pt x="158436" y="174626"/>
                    <a:pt x="155821" y="171824"/>
                    <a:pt x="155821" y="169023"/>
                  </a:cubicBezTo>
                  <a:cubicBezTo>
                    <a:pt x="155821" y="164821"/>
                    <a:pt x="153207" y="162019"/>
                    <a:pt x="149284" y="162019"/>
                  </a:cubicBezTo>
                  <a:cubicBezTo>
                    <a:pt x="146670" y="162019"/>
                    <a:pt x="144055" y="159218"/>
                    <a:pt x="144055" y="156416"/>
                  </a:cubicBezTo>
                  <a:cubicBezTo>
                    <a:pt x="144055" y="153615"/>
                    <a:pt x="146670" y="150813"/>
                    <a:pt x="149284" y="150813"/>
                  </a:cubicBezTo>
                  <a:close/>
                  <a:moveTo>
                    <a:pt x="220255" y="142875"/>
                  </a:moveTo>
                  <a:cubicBezTo>
                    <a:pt x="220255" y="150896"/>
                    <a:pt x="220255" y="160254"/>
                    <a:pt x="220255" y="168275"/>
                  </a:cubicBezTo>
                  <a:cubicBezTo>
                    <a:pt x="220255" y="176296"/>
                    <a:pt x="220255" y="185654"/>
                    <a:pt x="220255" y="193675"/>
                  </a:cubicBezTo>
                  <a:cubicBezTo>
                    <a:pt x="230646" y="185654"/>
                    <a:pt x="239738" y="176296"/>
                    <a:pt x="248830" y="168275"/>
                  </a:cubicBezTo>
                  <a:cubicBezTo>
                    <a:pt x="239738" y="160254"/>
                    <a:pt x="230646" y="150896"/>
                    <a:pt x="220255" y="142875"/>
                  </a:cubicBezTo>
                  <a:close/>
                  <a:moveTo>
                    <a:pt x="80555" y="142875"/>
                  </a:moveTo>
                  <a:cubicBezTo>
                    <a:pt x="70164" y="150896"/>
                    <a:pt x="59773" y="160254"/>
                    <a:pt x="51980" y="168275"/>
                  </a:cubicBezTo>
                  <a:cubicBezTo>
                    <a:pt x="59773" y="176296"/>
                    <a:pt x="70164" y="185654"/>
                    <a:pt x="80555" y="193675"/>
                  </a:cubicBezTo>
                  <a:cubicBezTo>
                    <a:pt x="80555" y="185654"/>
                    <a:pt x="79256" y="176296"/>
                    <a:pt x="79256" y="168275"/>
                  </a:cubicBezTo>
                  <a:cubicBezTo>
                    <a:pt x="79256" y="160254"/>
                    <a:pt x="80555" y="150896"/>
                    <a:pt x="80555" y="142875"/>
                  </a:cubicBezTo>
                  <a:close/>
                  <a:moveTo>
                    <a:pt x="150405" y="139700"/>
                  </a:moveTo>
                  <a:cubicBezTo>
                    <a:pt x="133746" y="139700"/>
                    <a:pt x="120242" y="152493"/>
                    <a:pt x="120242" y="168275"/>
                  </a:cubicBezTo>
                  <a:cubicBezTo>
                    <a:pt x="120242" y="184057"/>
                    <a:pt x="133746" y="196850"/>
                    <a:pt x="150405" y="196850"/>
                  </a:cubicBezTo>
                  <a:cubicBezTo>
                    <a:pt x="167064" y="196850"/>
                    <a:pt x="180568" y="184057"/>
                    <a:pt x="180568" y="168275"/>
                  </a:cubicBezTo>
                  <a:cubicBezTo>
                    <a:pt x="180568" y="152493"/>
                    <a:pt x="167064" y="139700"/>
                    <a:pt x="150405" y="139700"/>
                  </a:cubicBezTo>
                  <a:close/>
                  <a:moveTo>
                    <a:pt x="150405" y="127000"/>
                  </a:moveTo>
                  <a:cubicBezTo>
                    <a:pt x="172324" y="127000"/>
                    <a:pt x="190093" y="145479"/>
                    <a:pt x="190093" y="168275"/>
                  </a:cubicBezTo>
                  <a:cubicBezTo>
                    <a:pt x="190093" y="191071"/>
                    <a:pt x="172324" y="209550"/>
                    <a:pt x="150405" y="209550"/>
                  </a:cubicBezTo>
                  <a:cubicBezTo>
                    <a:pt x="128486" y="209550"/>
                    <a:pt x="110717" y="191071"/>
                    <a:pt x="110717" y="168275"/>
                  </a:cubicBezTo>
                  <a:cubicBezTo>
                    <a:pt x="110717" y="145479"/>
                    <a:pt x="128486" y="127000"/>
                    <a:pt x="150405" y="127000"/>
                  </a:cubicBezTo>
                  <a:close/>
                  <a:moveTo>
                    <a:pt x="149745" y="103188"/>
                  </a:moveTo>
                  <a:cubicBezTo>
                    <a:pt x="140505" y="107141"/>
                    <a:pt x="129945" y="112411"/>
                    <a:pt x="120706" y="117682"/>
                  </a:cubicBezTo>
                  <a:cubicBezTo>
                    <a:pt x="111466" y="124270"/>
                    <a:pt x="102227" y="129541"/>
                    <a:pt x="92987" y="136129"/>
                  </a:cubicBezTo>
                  <a:cubicBezTo>
                    <a:pt x="91667" y="146670"/>
                    <a:pt x="91667" y="157211"/>
                    <a:pt x="91667" y="169070"/>
                  </a:cubicBezTo>
                  <a:cubicBezTo>
                    <a:pt x="91667" y="180928"/>
                    <a:pt x="91667" y="191469"/>
                    <a:pt x="92987" y="202010"/>
                  </a:cubicBezTo>
                  <a:cubicBezTo>
                    <a:pt x="102227" y="208598"/>
                    <a:pt x="111466" y="213869"/>
                    <a:pt x="120706" y="220457"/>
                  </a:cubicBezTo>
                  <a:cubicBezTo>
                    <a:pt x="129945" y="225728"/>
                    <a:pt x="140505" y="230998"/>
                    <a:pt x="149745" y="234951"/>
                  </a:cubicBezTo>
                  <a:cubicBezTo>
                    <a:pt x="160304" y="230998"/>
                    <a:pt x="169544" y="225728"/>
                    <a:pt x="180103" y="220457"/>
                  </a:cubicBezTo>
                  <a:cubicBezTo>
                    <a:pt x="189343" y="213869"/>
                    <a:pt x="198582" y="208598"/>
                    <a:pt x="207822" y="202010"/>
                  </a:cubicBezTo>
                  <a:cubicBezTo>
                    <a:pt x="207822" y="191469"/>
                    <a:pt x="209142" y="180928"/>
                    <a:pt x="209142" y="169070"/>
                  </a:cubicBezTo>
                  <a:cubicBezTo>
                    <a:pt x="209142" y="157211"/>
                    <a:pt x="207822" y="146670"/>
                    <a:pt x="207822" y="136129"/>
                  </a:cubicBezTo>
                  <a:cubicBezTo>
                    <a:pt x="198582" y="129541"/>
                    <a:pt x="189343" y="124270"/>
                    <a:pt x="180103" y="117682"/>
                  </a:cubicBezTo>
                  <a:cubicBezTo>
                    <a:pt x="169544" y="112411"/>
                    <a:pt x="160304" y="107141"/>
                    <a:pt x="149745" y="103188"/>
                  </a:cubicBezTo>
                  <a:close/>
                  <a:moveTo>
                    <a:pt x="199474" y="82550"/>
                  </a:moveTo>
                  <a:cubicBezTo>
                    <a:pt x="187784" y="86491"/>
                    <a:pt x="174795" y="90433"/>
                    <a:pt x="163105" y="95688"/>
                  </a:cubicBezTo>
                  <a:cubicBezTo>
                    <a:pt x="170898" y="99629"/>
                    <a:pt x="177393" y="103571"/>
                    <a:pt x="185186" y="107512"/>
                  </a:cubicBezTo>
                  <a:cubicBezTo>
                    <a:pt x="191680" y="111454"/>
                    <a:pt x="199474" y="116709"/>
                    <a:pt x="205968" y="120650"/>
                  </a:cubicBezTo>
                  <a:cubicBezTo>
                    <a:pt x="203370" y="107512"/>
                    <a:pt x="202071" y="94374"/>
                    <a:pt x="199474" y="82550"/>
                  </a:cubicBezTo>
                  <a:close/>
                  <a:moveTo>
                    <a:pt x="101291" y="82550"/>
                  </a:moveTo>
                  <a:cubicBezTo>
                    <a:pt x="98711" y="94374"/>
                    <a:pt x="96132" y="107512"/>
                    <a:pt x="94842" y="120650"/>
                  </a:cubicBezTo>
                  <a:cubicBezTo>
                    <a:pt x="101291" y="116709"/>
                    <a:pt x="107740" y="111454"/>
                    <a:pt x="115479" y="107512"/>
                  </a:cubicBezTo>
                  <a:cubicBezTo>
                    <a:pt x="121929" y="103571"/>
                    <a:pt x="129668" y="99629"/>
                    <a:pt x="136117" y="95688"/>
                  </a:cubicBezTo>
                  <a:cubicBezTo>
                    <a:pt x="124508" y="90433"/>
                    <a:pt x="112900" y="86491"/>
                    <a:pt x="101291" y="82550"/>
                  </a:cubicBezTo>
                  <a:close/>
                  <a:moveTo>
                    <a:pt x="33878" y="77749"/>
                  </a:moveTo>
                  <a:cubicBezTo>
                    <a:pt x="24019" y="79867"/>
                    <a:pt x="17117" y="84102"/>
                    <a:pt x="13830" y="89966"/>
                  </a:cubicBezTo>
                  <a:cubicBezTo>
                    <a:pt x="5942" y="102998"/>
                    <a:pt x="12515" y="122546"/>
                    <a:pt x="30920" y="146003"/>
                  </a:cubicBezTo>
                  <a:cubicBezTo>
                    <a:pt x="34864" y="151216"/>
                    <a:pt x="38808" y="156428"/>
                    <a:pt x="44067" y="160338"/>
                  </a:cubicBezTo>
                  <a:cubicBezTo>
                    <a:pt x="54584" y="149913"/>
                    <a:pt x="67731" y="139487"/>
                    <a:pt x="82192" y="129062"/>
                  </a:cubicBezTo>
                  <a:cubicBezTo>
                    <a:pt x="83507" y="112120"/>
                    <a:pt x="86136" y="96482"/>
                    <a:pt x="90080" y="80844"/>
                  </a:cubicBezTo>
                  <a:cubicBezTo>
                    <a:pt x="83507" y="79541"/>
                    <a:pt x="78248" y="78238"/>
                    <a:pt x="71675" y="78238"/>
                  </a:cubicBezTo>
                  <a:cubicBezTo>
                    <a:pt x="56556" y="75631"/>
                    <a:pt x="43738" y="75631"/>
                    <a:pt x="33878" y="77749"/>
                  </a:cubicBezTo>
                  <a:close/>
                  <a:moveTo>
                    <a:pt x="265763" y="77749"/>
                  </a:moveTo>
                  <a:cubicBezTo>
                    <a:pt x="255936" y="75631"/>
                    <a:pt x="243488" y="75631"/>
                    <a:pt x="229074" y="78238"/>
                  </a:cubicBezTo>
                  <a:cubicBezTo>
                    <a:pt x="222523" y="78238"/>
                    <a:pt x="215971" y="79541"/>
                    <a:pt x="210730" y="80844"/>
                  </a:cubicBezTo>
                  <a:cubicBezTo>
                    <a:pt x="213351" y="96482"/>
                    <a:pt x="215971" y="112120"/>
                    <a:pt x="218592" y="129062"/>
                  </a:cubicBezTo>
                  <a:cubicBezTo>
                    <a:pt x="231695" y="139487"/>
                    <a:pt x="244798" y="149913"/>
                    <a:pt x="256591" y="160338"/>
                  </a:cubicBezTo>
                  <a:cubicBezTo>
                    <a:pt x="260522" y="156428"/>
                    <a:pt x="264453" y="151216"/>
                    <a:pt x="268384" y="146003"/>
                  </a:cubicBezTo>
                  <a:cubicBezTo>
                    <a:pt x="286728" y="122546"/>
                    <a:pt x="293280" y="102998"/>
                    <a:pt x="286728" y="89966"/>
                  </a:cubicBezTo>
                  <a:cubicBezTo>
                    <a:pt x="282798" y="84102"/>
                    <a:pt x="275591" y="79867"/>
                    <a:pt x="265763" y="77749"/>
                  </a:cubicBezTo>
                  <a:close/>
                  <a:moveTo>
                    <a:pt x="178980" y="17463"/>
                  </a:moveTo>
                  <a:cubicBezTo>
                    <a:pt x="175473" y="17463"/>
                    <a:pt x="172630" y="19951"/>
                    <a:pt x="172630" y="23020"/>
                  </a:cubicBezTo>
                  <a:cubicBezTo>
                    <a:pt x="172630" y="26089"/>
                    <a:pt x="175473" y="28577"/>
                    <a:pt x="178980" y="28577"/>
                  </a:cubicBezTo>
                  <a:cubicBezTo>
                    <a:pt x="182487" y="28577"/>
                    <a:pt x="185330" y="26089"/>
                    <a:pt x="185330" y="23020"/>
                  </a:cubicBezTo>
                  <a:cubicBezTo>
                    <a:pt x="185330" y="19951"/>
                    <a:pt x="182487" y="17463"/>
                    <a:pt x="178980" y="17463"/>
                  </a:cubicBezTo>
                  <a:close/>
                  <a:moveTo>
                    <a:pt x="149612" y="11113"/>
                  </a:moveTo>
                  <a:cubicBezTo>
                    <a:pt x="134893" y="11113"/>
                    <a:pt x="120175" y="28029"/>
                    <a:pt x="109470" y="55355"/>
                  </a:cubicBezTo>
                  <a:cubicBezTo>
                    <a:pt x="106794" y="60560"/>
                    <a:pt x="105456" y="67066"/>
                    <a:pt x="102780" y="72271"/>
                  </a:cubicBezTo>
                  <a:cubicBezTo>
                    <a:pt x="117498" y="77476"/>
                    <a:pt x="133555" y="82681"/>
                    <a:pt x="149612" y="90488"/>
                  </a:cubicBezTo>
                  <a:cubicBezTo>
                    <a:pt x="165668" y="82681"/>
                    <a:pt x="181725" y="77476"/>
                    <a:pt x="196443" y="72271"/>
                  </a:cubicBezTo>
                  <a:cubicBezTo>
                    <a:pt x="193767" y="60560"/>
                    <a:pt x="188415" y="48849"/>
                    <a:pt x="183063" y="39740"/>
                  </a:cubicBezTo>
                  <a:cubicBezTo>
                    <a:pt x="181725" y="39740"/>
                    <a:pt x="180387" y="39740"/>
                    <a:pt x="179048" y="39740"/>
                  </a:cubicBezTo>
                  <a:cubicBezTo>
                    <a:pt x="169682" y="39740"/>
                    <a:pt x="161654" y="33234"/>
                    <a:pt x="161654" y="22824"/>
                  </a:cubicBezTo>
                  <a:cubicBezTo>
                    <a:pt x="161654" y="20222"/>
                    <a:pt x="162992" y="18920"/>
                    <a:pt x="164330" y="16318"/>
                  </a:cubicBezTo>
                  <a:cubicBezTo>
                    <a:pt x="158978" y="12414"/>
                    <a:pt x="154964" y="11113"/>
                    <a:pt x="149612" y="11113"/>
                  </a:cubicBezTo>
                  <a:close/>
                  <a:moveTo>
                    <a:pt x="149749" y="0"/>
                  </a:moveTo>
                  <a:cubicBezTo>
                    <a:pt x="157626" y="0"/>
                    <a:pt x="164190" y="2629"/>
                    <a:pt x="170755" y="7888"/>
                  </a:cubicBezTo>
                  <a:cubicBezTo>
                    <a:pt x="173380" y="6573"/>
                    <a:pt x="176006" y="5259"/>
                    <a:pt x="178632" y="5259"/>
                  </a:cubicBezTo>
                  <a:cubicBezTo>
                    <a:pt x="189135" y="5259"/>
                    <a:pt x="195699" y="13146"/>
                    <a:pt x="195699" y="22349"/>
                  </a:cubicBezTo>
                  <a:cubicBezTo>
                    <a:pt x="195699" y="27608"/>
                    <a:pt x="194386" y="30237"/>
                    <a:pt x="191760" y="34181"/>
                  </a:cubicBezTo>
                  <a:cubicBezTo>
                    <a:pt x="198325" y="43383"/>
                    <a:pt x="202263" y="56530"/>
                    <a:pt x="206202" y="69676"/>
                  </a:cubicBezTo>
                  <a:cubicBezTo>
                    <a:pt x="214079" y="68362"/>
                    <a:pt x="219331" y="67047"/>
                    <a:pt x="225895" y="65732"/>
                  </a:cubicBezTo>
                  <a:cubicBezTo>
                    <a:pt x="261342" y="60474"/>
                    <a:pt x="286287" y="67047"/>
                    <a:pt x="295477" y="84138"/>
                  </a:cubicBezTo>
                  <a:cubicBezTo>
                    <a:pt x="305980" y="101228"/>
                    <a:pt x="298103" y="126206"/>
                    <a:pt x="277097" y="153814"/>
                  </a:cubicBezTo>
                  <a:cubicBezTo>
                    <a:pt x="273158" y="157758"/>
                    <a:pt x="267907" y="163016"/>
                    <a:pt x="263968" y="168275"/>
                  </a:cubicBezTo>
                  <a:cubicBezTo>
                    <a:pt x="267907" y="173534"/>
                    <a:pt x="273158" y="178792"/>
                    <a:pt x="277097" y="182736"/>
                  </a:cubicBezTo>
                  <a:cubicBezTo>
                    <a:pt x="298103" y="210344"/>
                    <a:pt x="305980" y="235322"/>
                    <a:pt x="295477" y="252413"/>
                  </a:cubicBezTo>
                  <a:cubicBezTo>
                    <a:pt x="290226" y="261615"/>
                    <a:pt x="279723" y="268188"/>
                    <a:pt x="265281" y="270818"/>
                  </a:cubicBezTo>
                  <a:cubicBezTo>
                    <a:pt x="263968" y="278705"/>
                    <a:pt x="257404" y="283964"/>
                    <a:pt x="248214" y="283964"/>
                  </a:cubicBezTo>
                  <a:cubicBezTo>
                    <a:pt x="240337" y="283964"/>
                    <a:pt x="233772" y="278705"/>
                    <a:pt x="232459" y="270818"/>
                  </a:cubicBezTo>
                  <a:cubicBezTo>
                    <a:pt x="224582" y="270818"/>
                    <a:pt x="215392" y="268188"/>
                    <a:pt x="206202" y="266874"/>
                  </a:cubicBezTo>
                  <a:cubicBezTo>
                    <a:pt x="204889" y="273447"/>
                    <a:pt x="202263" y="280020"/>
                    <a:pt x="200951" y="285279"/>
                  </a:cubicBezTo>
                  <a:cubicBezTo>
                    <a:pt x="187822" y="318145"/>
                    <a:pt x="169442" y="336550"/>
                    <a:pt x="149749" y="336550"/>
                  </a:cubicBezTo>
                  <a:cubicBezTo>
                    <a:pt x="130056" y="336550"/>
                    <a:pt x="112988" y="318145"/>
                    <a:pt x="99860" y="285279"/>
                  </a:cubicBezTo>
                  <a:cubicBezTo>
                    <a:pt x="97234" y="280020"/>
                    <a:pt x="95921" y="273447"/>
                    <a:pt x="93295" y="266874"/>
                  </a:cubicBezTo>
                  <a:cubicBezTo>
                    <a:pt x="86731" y="268188"/>
                    <a:pt x="80166" y="269503"/>
                    <a:pt x="73602" y="270818"/>
                  </a:cubicBezTo>
                  <a:cubicBezTo>
                    <a:pt x="65725" y="272132"/>
                    <a:pt x="57848" y="272132"/>
                    <a:pt x="51283" y="272132"/>
                  </a:cubicBezTo>
                  <a:cubicBezTo>
                    <a:pt x="28965" y="272132"/>
                    <a:pt x="11897" y="265559"/>
                    <a:pt x="4020" y="252413"/>
                  </a:cubicBezTo>
                  <a:cubicBezTo>
                    <a:pt x="-1231" y="241895"/>
                    <a:pt x="-1231" y="230063"/>
                    <a:pt x="4020" y="215602"/>
                  </a:cubicBezTo>
                  <a:cubicBezTo>
                    <a:pt x="1394" y="211658"/>
                    <a:pt x="81" y="207714"/>
                    <a:pt x="81" y="203771"/>
                  </a:cubicBezTo>
                  <a:cubicBezTo>
                    <a:pt x="81" y="193253"/>
                    <a:pt x="6646" y="186680"/>
                    <a:pt x="17149" y="186680"/>
                  </a:cubicBezTo>
                  <a:cubicBezTo>
                    <a:pt x="18462" y="186680"/>
                    <a:pt x="19774" y="186680"/>
                    <a:pt x="21087" y="186680"/>
                  </a:cubicBezTo>
                  <a:cubicBezTo>
                    <a:pt x="26339" y="180107"/>
                    <a:pt x="31590" y="174848"/>
                    <a:pt x="36842" y="168275"/>
                  </a:cubicBezTo>
                  <a:cubicBezTo>
                    <a:pt x="31590" y="163016"/>
                    <a:pt x="27652" y="157758"/>
                    <a:pt x="23713" y="153814"/>
                  </a:cubicBezTo>
                  <a:cubicBezTo>
                    <a:pt x="1394" y="126206"/>
                    <a:pt x="-5170" y="101228"/>
                    <a:pt x="4020" y="84138"/>
                  </a:cubicBezTo>
                  <a:cubicBezTo>
                    <a:pt x="14523" y="67047"/>
                    <a:pt x="39468" y="60474"/>
                    <a:pt x="73602" y="65732"/>
                  </a:cubicBezTo>
                  <a:cubicBezTo>
                    <a:pt x="80166" y="67047"/>
                    <a:pt x="86731" y="68362"/>
                    <a:pt x="93295" y="69676"/>
                  </a:cubicBezTo>
                  <a:cubicBezTo>
                    <a:pt x="95921" y="63103"/>
                    <a:pt x="97234" y="56530"/>
                    <a:pt x="99860" y="51271"/>
                  </a:cubicBezTo>
                  <a:cubicBezTo>
                    <a:pt x="112988" y="18405"/>
                    <a:pt x="130056" y="0"/>
                    <a:pt x="1497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36" name="Google Shape;436;p24"/>
            <p:cNvSpPr txBox="1"/>
            <p:nvPr/>
          </p:nvSpPr>
          <p:spPr>
            <a:xfrm>
              <a:off x="2529475" y="2634018"/>
              <a:ext cx="100219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58%</a:t>
              </a:r>
              <a:endParaRPr b="1" sz="36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37" name="Google Shape;437;p24"/>
          <p:cNvGrpSpPr/>
          <p:nvPr/>
        </p:nvGrpSpPr>
        <p:grpSpPr>
          <a:xfrm>
            <a:off x="4447514" y="1799735"/>
            <a:ext cx="3264352" cy="2329756"/>
            <a:chOff x="4447514" y="1799735"/>
            <a:chExt cx="3264352" cy="2329756"/>
          </a:xfrm>
        </p:grpSpPr>
        <p:sp>
          <p:nvSpPr>
            <p:cNvPr id="438" name="Google Shape;438;p24"/>
            <p:cNvSpPr/>
            <p:nvPr/>
          </p:nvSpPr>
          <p:spPr>
            <a:xfrm>
              <a:off x="5524317" y="2223948"/>
              <a:ext cx="2045345" cy="1481331"/>
            </a:xfrm>
            <a:custGeom>
              <a:rect b="b" l="l" r="r" t="t"/>
              <a:pathLst>
                <a:path extrusionOk="0" h="2803197" w="3944999">
                  <a:moveTo>
                    <a:pt x="0" y="2381339"/>
                  </a:moveTo>
                  <a:lnTo>
                    <a:pt x="3944999" y="2381339"/>
                  </a:lnTo>
                  <a:lnTo>
                    <a:pt x="3910802" y="2452327"/>
                  </a:lnTo>
                  <a:cubicBezTo>
                    <a:pt x="3876867" y="2514795"/>
                    <a:pt x="3840000" y="2575440"/>
                    <a:pt x="3800387" y="2634076"/>
                  </a:cubicBezTo>
                  <a:lnTo>
                    <a:pt x="3673920" y="2803197"/>
                  </a:lnTo>
                  <a:lnTo>
                    <a:pt x="271078" y="2803197"/>
                  </a:lnTo>
                  <a:lnTo>
                    <a:pt x="144612" y="2634076"/>
                  </a:lnTo>
                  <a:cubicBezTo>
                    <a:pt x="104998" y="2575440"/>
                    <a:pt x="68131" y="2514795"/>
                    <a:pt x="34196" y="2452327"/>
                  </a:cubicBezTo>
                  <a:close/>
                  <a:moveTo>
                    <a:pt x="271079" y="0"/>
                  </a:moveTo>
                  <a:lnTo>
                    <a:pt x="3673920" y="0"/>
                  </a:lnTo>
                  <a:lnTo>
                    <a:pt x="3800387" y="169122"/>
                  </a:lnTo>
                  <a:cubicBezTo>
                    <a:pt x="3840000" y="227758"/>
                    <a:pt x="3876867" y="288403"/>
                    <a:pt x="3910802" y="350872"/>
                  </a:cubicBezTo>
                  <a:lnTo>
                    <a:pt x="3944998" y="421857"/>
                  </a:lnTo>
                  <a:lnTo>
                    <a:pt x="1" y="421857"/>
                  </a:lnTo>
                  <a:lnTo>
                    <a:pt x="34196" y="350872"/>
                  </a:lnTo>
                  <a:cubicBezTo>
                    <a:pt x="68131" y="288403"/>
                    <a:pt x="104998" y="227758"/>
                    <a:pt x="144612" y="16912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39" name="Google Shape;439;p24"/>
            <p:cNvSpPr/>
            <p:nvPr/>
          </p:nvSpPr>
          <p:spPr>
            <a:xfrm>
              <a:off x="4447514" y="2469324"/>
              <a:ext cx="1057936" cy="990578"/>
            </a:xfrm>
            <a:custGeom>
              <a:rect b="b" l="l" r="r" t="t"/>
              <a:pathLst>
                <a:path extrusionOk="0" h="1874520" w="2001989">
                  <a:moveTo>
                    <a:pt x="937260" y="0"/>
                  </a:moveTo>
                  <a:lnTo>
                    <a:pt x="2001989" y="0"/>
                  </a:lnTo>
                  <a:lnTo>
                    <a:pt x="1963825" y="79225"/>
                  </a:lnTo>
                  <a:lnTo>
                    <a:pt x="1892144" y="275070"/>
                  </a:lnTo>
                  <a:lnTo>
                    <a:pt x="958266" y="275070"/>
                  </a:lnTo>
                  <a:cubicBezTo>
                    <a:pt x="592549" y="275070"/>
                    <a:pt x="296076" y="571543"/>
                    <a:pt x="296076" y="937260"/>
                  </a:cubicBezTo>
                  <a:cubicBezTo>
                    <a:pt x="296076" y="1302977"/>
                    <a:pt x="592549" y="1599450"/>
                    <a:pt x="958266" y="1599450"/>
                  </a:cubicBezTo>
                  <a:lnTo>
                    <a:pt x="1892144" y="1599450"/>
                  </a:lnTo>
                  <a:lnTo>
                    <a:pt x="1963825" y="1795295"/>
                  </a:lnTo>
                  <a:lnTo>
                    <a:pt x="2001989" y="1874520"/>
                  </a:lnTo>
                  <a:lnTo>
                    <a:pt x="937260" y="1874520"/>
                  </a:lnTo>
                  <a:cubicBezTo>
                    <a:pt x="419626" y="1874520"/>
                    <a:pt x="0" y="1454894"/>
                    <a:pt x="0" y="937260"/>
                  </a:cubicBezTo>
                  <a:cubicBezTo>
                    <a:pt x="0" y="419626"/>
                    <a:pt x="419626" y="0"/>
                    <a:pt x="9372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0" name="Google Shape;440;p24"/>
            <p:cNvSpPr/>
            <p:nvPr/>
          </p:nvSpPr>
          <p:spPr>
            <a:xfrm>
              <a:off x="4605911" y="2612042"/>
              <a:ext cx="934210" cy="706222"/>
            </a:xfrm>
            <a:custGeom>
              <a:rect b="b" l="l" r="r" t="t"/>
              <a:pathLst>
                <a:path extrusionOk="0" h="1336418" w="1767856">
                  <a:moveTo>
                    <a:pt x="0" y="668208"/>
                  </a:moveTo>
                  <a:lnTo>
                    <a:pt x="0" y="668209"/>
                  </a:lnTo>
                  <a:lnTo>
                    <a:pt x="0" y="668209"/>
                  </a:lnTo>
                  <a:close/>
                  <a:moveTo>
                    <a:pt x="668209" y="0"/>
                  </a:moveTo>
                  <a:lnTo>
                    <a:pt x="1730354" y="0"/>
                  </a:lnTo>
                  <a:lnTo>
                    <a:pt x="1705283" y="45922"/>
                  </a:lnTo>
                  <a:cubicBezTo>
                    <a:pt x="1630258" y="213754"/>
                    <a:pt x="1586450" y="416077"/>
                    <a:pt x="1586450" y="633863"/>
                  </a:cubicBezTo>
                  <a:cubicBezTo>
                    <a:pt x="1586450" y="851650"/>
                    <a:pt x="1630258" y="1053973"/>
                    <a:pt x="1705283" y="1221804"/>
                  </a:cubicBezTo>
                  <a:lnTo>
                    <a:pt x="1767856" y="1336418"/>
                  </a:lnTo>
                  <a:lnTo>
                    <a:pt x="668209" y="1336417"/>
                  </a:lnTo>
                  <a:cubicBezTo>
                    <a:pt x="345297" y="1336417"/>
                    <a:pt x="75884" y="1107367"/>
                    <a:pt x="13576" y="802876"/>
                  </a:cubicBezTo>
                  <a:lnTo>
                    <a:pt x="0" y="668209"/>
                  </a:lnTo>
                  <a:lnTo>
                    <a:pt x="13576" y="533542"/>
                  </a:lnTo>
                  <a:cubicBezTo>
                    <a:pt x="75884" y="229050"/>
                    <a:pt x="345297" y="0"/>
                    <a:pt x="668209" y="0"/>
                  </a:cubicBezTo>
                  <a:close/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1" name="Google Shape;441;p24"/>
            <p:cNvSpPr/>
            <p:nvPr/>
          </p:nvSpPr>
          <p:spPr>
            <a:xfrm>
              <a:off x="4448359" y="2467144"/>
              <a:ext cx="1147411" cy="990578"/>
            </a:xfrm>
            <a:custGeom>
              <a:rect b="b" l="l" r="r" t="t"/>
              <a:pathLst>
                <a:path extrusionOk="0" h="1874520" w="2171307">
                  <a:moveTo>
                    <a:pt x="0" y="937259"/>
                  </a:moveTo>
                  <a:lnTo>
                    <a:pt x="0" y="937260"/>
                  </a:lnTo>
                  <a:lnTo>
                    <a:pt x="0" y="937260"/>
                  </a:lnTo>
                  <a:close/>
                  <a:moveTo>
                    <a:pt x="937260" y="0"/>
                  </a:moveTo>
                  <a:lnTo>
                    <a:pt x="1943266" y="0"/>
                  </a:lnTo>
                  <a:cubicBezTo>
                    <a:pt x="2007971" y="0"/>
                    <a:pt x="2071143" y="6557"/>
                    <a:pt x="2132157" y="19042"/>
                  </a:cubicBezTo>
                  <a:lnTo>
                    <a:pt x="2171307" y="29109"/>
                  </a:lnTo>
                  <a:lnTo>
                    <a:pt x="2110954" y="149404"/>
                  </a:lnTo>
                  <a:cubicBezTo>
                    <a:pt x="2005379" y="384735"/>
                    <a:pt x="1945409" y="654419"/>
                    <a:pt x="1945409" y="941063"/>
                  </a:cubicBezTo>
                  <a:cubicBezTo>
                    <a:pt x="1945409" y="1227708"/>
                    <a:pt x="2005379" y="1497391"/>
                    <a:pt x="2110954" y="1732723"/>
                  </a:cubicBezTo>
                  <a:lnTo>
                    <a:pt x="2167927" y="1846281"/>
                  </a:lnTo>
                  <a:lnTo>
                    <a:pt x="2132156" y="1855478"/>
                  </a:lnTo>
                  <a:cubicBezTo>
                    <a:pt x="2071142" y="1867963"/>
                    <a:pt x="2007970" y="1874520"/>
                    <a:pt x="1943265" y="1874520"/>
                  </a:cubicBezTo>
                  <a:lnTo>
                    <a:pt x="937260" y="1874519"/>
                  </a:lnTo>
                  <a:cubicBezTo>
                    <a:pt x="484330" y="1874519"/>
                    <a:pt x="106438" y="1553243"/>
                    <a:pt x="19042" y="1126150"/>
                  </a:cubicBezTo>
                  <a:lnTo>
                    <a:pt x="0" y="937260"/>
                  </a:lnTo>
                  <a:lnTo>
                    <a:pt x="19042" y="748370"/>
                  </a:lnTo>
                  <a:cubicBezTo>
                    <a:pt x="106438" y="321276"/>
                    <a:pt x="484330" y="0"/>
                    <a:pt x="937260" y="0"/>
                  </a:cubicBezTo>
                  <a:close/>
                </a:path>
              </a:pathLst>
            </a:custGeom>
            <a:noFill/>
            <a:ln cap="flat" cmpd="sng" w="254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2" name="Google Shape;442;p24"/>
            <p:cNvSpPr/>
            <p:nvPr/>
          </p:nvSpPr>
          <p:spPr>
            <a:xfrm>
              <a:off x="5528084" y="1968476"/>
              <a:ext cx="2045345" cy="2045348"/>
            </a:xfrm>
            <a:prstGeom prst="ellipse">
              <a:avLst/>
            </a:prstGeom>
            <a:solidFill>
              <a:schemeClr val="lt1">
                <a:alpha val="1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43" name="Google Shape;443;p24"/>
            <p:cNvGrpSpPr/>
            <p:nvPr/>
          </p:nvGrpSpPr>
          <p:grpSpPr>
            <a:xfrm>
              <a:off x="5382113" y="1799735"/>
              <a:ext cx="2329753" cy="2329756"/>
              <a:chOff x="4234767" y="424542"/>
              <a:chExt cx="4408714" cy="4408714"/>
            </a:xfrm>
          </p:grpSpPr>
          <p:sp>
            <p:nvSpPr>
              <p:cNvPr id="444" name="Google Shape;444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269100"/>
                    </a:moveTo>
                    <a:cubicBezTo>
                      <a:pt x="1135544" y="269100"/>
                      <a:pt x="269100" y="1135544"/>
                      <a:pt x="269100" y="2204357"/>
                    </a:cubicBezTo>
                    <a:cubicBezTo>
                      <a:pt x="269100" y="3273170"/>
                      <a:pt x="1135544" y="4139614"/>
                      <a:pt x="2204357" y="4139614"/>
                    </a:cubicBezTo>
                    <a:cubicBezTo>
                      <a:pt x="3273170" y="4139614"/>
                      <a:pt x="4139614" y="3273170"/>
                      <a:pt x="4139614" y="2204357"/>
                    </a:cubicBezTo>
                    <a:cubicBezTo>
                      <a:pt x="4139614" y="1135544"/>
                      <a:pt x="3273170" y="269100"/>
                      <a:pt x="2204357" y="269100"/>
                    </a:cubicBezTo>
                    <a:close/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100000">
                    <a:srgbClr val="BFBFBF"/>
                  </a:gs>
                </a:gsLst>
                <a:lin ang="2700000" scaled="0"/>
              </a:gradFill>
              <a:ln>
                <a:noFill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45" name="Google Shape;445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46" name="Google Shape;446;p24"/>
              <p:cNvSpPr/>
              <p:nvPr/>
            </p:nvSpPr>
            <p:spPr>
              <a:xfrm>
                <a:off x="4496739" y="693642"/>
                <a:ext cx="3870514" cy="3870514"/>
              </a:xfrm>
              <a:prstGeom prst="ellipse">
                <a:avLst/>
              </a:pr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447" name="Google Shape;447;p24"/>
            <p:cNvSpPr/>
            <p:nvPr/>
          </p:nvSpPr>
          <p:spPr>
            <a:xfrm>
              <a:off x="5573064" y="2122354"/>
              <a:ext cx="870301" cy="666089"/>
            </a:xfrm>
            <a:prstGeom prst="ellipse">
              <a:avLst/>
            </a:prstGeom>
            <a:gradFill>
              <a:gsLst>
                <a:gs pos="0">
                  <a:srgbClr val="FFFFFF">
                    <a:alpha val="83921"/>
                  </a:srgbClr>
                </a:gs>
                <a:gs pos="38000">
                  <a:srgbClr val="FFFFFF">
                    <a:alpha val="16862"/>
                  </a:srgbClr>
                </a:gs>
                <a:gs pos="67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4767392" y="2753582"/>
              <a:ext cx="468750" cy="417702"/>
            </a:xfrm>
            <a:custGeom>
              <a:rect b="b" l="l" r="r" t="t"/>
              <a:pathLst>
                <a:path extrusionOk="0" h="257792" w="289297">
                  <a:moveTo>
                    <a:pt x="224209" y="130175"/>
                  </a:moveTo>
                  <a:lnTo>
                    <a:pt x="216271" y="134938"/>
                  </a:lnTo>
                  <a:lnTo>
                    <a:pt x="216271" y="160338"/>
                  </a:lnTo>
                  <a:lnTo>
                    <a:pt x="224209" y="155575"/>
                  </a:lnTo>
                  <a:close/>
                  <a:moveTo>
                    <a:pt x="63871" y="130175"/>
                  </a:moveTo>
                  <a:cubicBezTo>
                    <a:pt x="63871" y="130175"/>
                    <a:pt x="63871" y="130175"/>
                    <a:pt x="63871" y="156045"/>
                  </a:cubicBezTo>
                  <a:cubicBezTo>
                    <a:pt x="63871" y="156045"/>
                    <a:pt x="63871" y="156045"/>
                    <a:pt x="143725" y="200025"/>
                  </a:cubicBezTo>
                  <a:cubicBezTo>
                    <a:pt x="143725" y="200025"/>
                    <a:pt x="143725" y="200025"/>
                    <a:pt x="200396" y="168981"/>
                  </a:cubicBezTo>
                  <a:lnTo>
                    <a:pt x="200396" y="144404"/>
                  </a:lnTo>
                  <a:cubicBezTo>
                    <a:pt x="200396" y="144404"/>
                    <a:pt x="200396" y="144404"/>
                    <a:pt x="150165" y="174155"/>
                  </a:cubicBezTo>
                  <a:cubicBezTo>
                    <a:pt x="148877" y="175448"/>
                    <a:pt x="146301" y="176742"/>
                    <a:pt x="143725" y="176742"/>
                  </a:cubicBezTo>
                  <a:cubicBezTo>
                    <a:pt x="142438" y="176742"/>
                    <a:pt x="139862" y="175448"/>
                    <a:pt x="138574" y="174155"/>
                  </a:cubicBezTo>
                  <a:cubicBezTo>
                    <a:pt x="138574" y="174155"/>
                    <a:pt x="138574" y="174155"/>
                    <a:pt x="63871" y="130175"/>
                  </a:cubicBezTo>
                  <a:close/>
                  <a:moveTo>
                    <a:pt x="144189" y="15875"/>
                  </a:moveTo>
                  <a:cubicBezTo>
                    <a:pt x="144189" y="15875"/>
                    <a:pt x="144189" y="15875"/>
                    <a:pt x="24184" y="88757"/>
                  </a:cubicBezTo>
                  <a:cubicBezTo>
                    <a:pt x="24184" y="88757"/>
                    <a:pt x="24184" y="88757"/>
                    <a:pt x="144189" y="160338"/>
                  </a:cubicBezTo>
                  <a:cubicBezTo>
                    <a:pt x="144189" y="160338"/>
                    <a:pt x="144189" y="160338"/>
                    <a:pt x="195804" y="129103"/>
                  </a:cubicBezTo>
                  <a:cubicBezTo>
                    <a:pt x="195804" y="129103"/>
                    <a:pt x="195804" y="129103"/>
                    <a:pt x="141608" y="91360"/>
                  </a:cubicBezTo>
                  <a:cubicBezTo>
                    <a:pt x="137737" y="88757"/>
                    <a:pt x="136447" y="83551"/>
                    <a:pt x="139028" y="79647"/>
                  </a:cubicBezTo>
                  <a:cubicBezTo>
                    <a:pt x="141608" y="75743"/>
                    <a:pt x="146770" y="74441"/>
                    <a:pt x="150641" y="77044"/>
                  </a:cubicBezTo>
                  <a:cubicBezTo>
                    <a:pt x="150641" y="77044"/>
                    <a:pt x="150641" y="77044"/>
                    <a:pt x="211289" y="121294"/>
                  </a:cubicBezTo>
                  <a:lnTo>
                    <a:pt x="265484" y="88757"/>
                  </a:lnTo>
                  <a:cubicBezTo>
                    <a:pt x="265484" y="88757"/>
                    <a:pt x="265484" y="88757"/>
                    <a:pt x="144189" y="15875"/>
                  </a:cubicBezTo>
                  <a:close/>
                  <a:moveTo>
                    <a:pt x="144041" y="0"/>
                  </a:moveTo>
                  <a:cubicBezTo>
                    <a:pt x="146635" y="1294"/>
                    <a:pt x="149228" y="1294"/>
                    <a:pt x="150525" y="2588"/>
                  </a:cubicBezTo>
                  <a:cubicBezTo>
                    <a:pt x="150525" y="2588"/>
                    <a:pt x="150525" y="2588"/>
                    <a:pt x="282813" y="81510"/>
                  </a:cubicBezTo>
                  <a:cubicBezTo>
                    <a:pt x="285406" y="81510"/>
                    <a:pt x="286703" y="82804"/>
                    <a:pt x="288000" y="85392"/>
                  </a:cubicBezTo>
                  <a:cubicBezTo>
                    <a:pt x="289297" y="86686"/>
                    <a:pt x="289297" y="87979"/>
                    <a:pt x="289297" y="90567"/>
                  </a:cubicBezTo>
                  <a:cubicBezTo>
                    <a:pt x="289297" y="91861"/>
                    <a:pt x="288000" y="91861"/>
                    <a:pt x="288000" y="93155"/>
                  </a:cubicBezTo>
                  <a:cubicBezTo>
                    <a:pt x="286703" y="95742"/>
                    <a:pt x="285406" y="95742"/>
                    <a:pt x="282813" y="97036"/>
                  </a:cubicBezTo>
                  <a:cubicBezTo>
                    <a:pt x="282813" y="97036"/>
                    <a:pt x="282813" y="97036"/>
                    <a:pt x="241311" y="121619"/>
                  </a:cubicBezTo>
                  <a:cubicBezTo>
                    <a:pt x="241311" y="121619"/>
                    <a:pt x="241311" y="121619"/>
                    <a:pt x="241311" y="122912"/>
                  </a:cubicBezTo>
                  <a:cubicBezTo>
                    <a:pt x="241311" y="122912"/>
                    <a:pt x="241311" y="122912"/>
                    <a:pt x="241311" y="159139"/>
                  </a:cubicBezTo>
                  <a:cubicBezTo>
                    <a:pt x="241311" y="161727"/>
                    <a:pt x="241311" y="164315"/>
                    <a:pt x="238717" y="165608"/>
                  </a:cubicBezTo>
                  <a:cubicBezTo>
                    <a:pt x="237420" y="166902"/>
                    <a:pt x="236123" y="168196"/>
                    <a:pt x="233529" y="169490"/>
                  </a:cubicBezTo>
                  <a:cubicBezTo>
                    <a:pt x="233529" y="169490"/>
                    <a:pt x="233529" y="169490"/>
                    <a:pt x="216669" y="178547"/>
                  </a:cubicBezTo>
                  <a:cubicBezTo>
                    <a:pt x="216669" y="178547"/>
                    <a:pt x="216669" y="178547"/>
                    <a:pt x="216669" y="230299"/>
                  </a:cubicBezTo>
                  <a:cubicBezTo>
                    <a:pt x="216669" y="230299"/>
                    <a:pt x="216669" y="230299"/>
                    <a:pt x="230935" y="244531"/>
                  </a:cubicBezTo>
                  <a:cubicBezTo>
                    <a:pt x="233529" y="247119"/>
                    <a:pt x="233529" y="252294"/>
                    <a:pt x="230935" y="254882"/>
                  </a:cubicBezTo>
                  <a:cubicBezTo>
                    <a:pt x="227044" y="258763"/>
                    <a:pt x="223154" y="258763"/>
                    <a:pt x="219263" y="254882"/>
                  </a:cubicBezTo>
                  <a:cubicBezTo>
                    <a:pt x="219263" y="254882"/>
                    <a:pt x="219263" y="254882"/>
                    <a:pt x="208887" y="244531"/>
                  </a:cubicBezTo>
                  <a:cubicBezTo>
                    <a:pt x="208887" y="244531"/>
                    <a:pt x="208887" y="244531"/>
                    <a:pt x="198512" y="254882"/>
                  </a:cubicBezTo>
                  <a:cubicBezTo>
                    <a:pt x="194621" y="258763"/>
                    <a:pt x="189433" y="258763"/>
                    <a:pt x="186840" y="254882"/>
                  </a:cubicBezTo>
                  <a:cubicBezTo>
                    <a:pt x="184246" y="252294"/>
                    <a:pt x="184246" y="247119"/>
                    <a:pt x="186840" y="244531"/>
                  </a:cubicBezTo>
                  <a:cubicBezTo>
                    <a:pt x="186840" y="244531"/>
                    <a:pt x="186840" y="244531"/>
                    <a:pt x="201106" y="230299"/>
                  </a:cubicBezTo>
                  <a:cubicBezTo>
                    <a:pt x="201106" y="230299"/>
                    <a:pt x="201106" y="230299"/>
                    <a:pt x="201106" y="187603"/>
                  </a:cubicBezTo>
                  <a:cubicBezTo>
                    <a:pt x="201106" y="187603"/>
                    <a:pt x="201106" y="187603"/>
                    <a:pt x="149228" y="217361"/>
                  </a:cubicBezTo>
                  <a:cubicBezTo>
                    <a:pt x="146635" y="218655"/>
                    <a:pt x="142744" y="218655"/>
                    <a:pt x="138853" y="217361"/>
                  </a:cubicBezTo>
                  <a:cubicBezTo>
                    <a:pt x="138853" y="217361"/>
                    <a:pt x="138853" y="217361"/>
                    <a:pt x="54552" y="169490"/>
                  </a:cubicBezTo>
                  <a:cubicBezTo>
                    <a:pt x="51959" y="168196"/>
                    <a:pt x="50662" y="166902"/>
                    <a:pt x="49365" y="165608"/>
                  </a:cubicBezTo>
                  <a:cubicBezTo>
                    <a:pt x="48068" y="164315"/>
                    <a:pt x="48068" y="161727"/>
                    <a:pt x="48068" y="159139"/>
                  </a:cubicBezTo>
                  <a:cubicBezTo>
                    <a:pt x="48068" y="159139"/>
                    <a:pt x="48068" y="159139"/>
                    <a:pt x="48068" y="122912"/>
                  </a:cubicBezTo>
                  <a:cubicBezTo>
                    <a:pt x="48068" y="121619"/>
                    <a:pt x="48068" y="121619"/>
                    <a:pt x="48068" y="121619"/>
                  </a:cubicBezTo>
                  <a:cubicBezTo>
                    <a:pt x="48068" y="121619"/>
                    <a:pt x="48068" y="121619"/>
                    <a:pt x="6565" y="97036"/>
                  </a:cubicBezTo>
                  <a:cubicBezTo>
                    <a:pt x="-1216" y="95742"/>
                    <a:pt x="81" y="87979"/>
                    <a:pt x="81" y="87979"/>
                  </a:cubicBezTo>
                  <a:cubicBezTo>
                    <a:pt x="81" y="82804"/>
                    <a:pt x="3971" y="81510"/>
                    <a:pt x="6565" y="81510"/>
                  </a:cubicBezTo>
                  <a:cubicBezTo>
                    <a:pt x="6565" y="81510"/>
                    <a:pt x="6565" y="81510"/>
                    <a:pt x="138853" y="2588"/>
                  </a:cubicBezTo>
                  <a:cubicBezTo>
                    <a:pt x="140150" y="1294"/>
                    <a:pt x="142744" y="1294"/>
                    <a:pt x="1440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9" name="Google Shape;449;p24"/>
            <p:cNvSpPr txBox="1"/>
            <p:nvPr/>
          </p:nvSpPr>
          <p:spPr>
            <a:xfrm>
              <a:off x="6078897" y="2634018"/>
              <a:ext cx="100219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62%</a:t>
              </a:r>
              <a:endParaRPr b="1" sz="36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50" name="Google Shape;450;p24"/>
          <p:cNvGrpSpPr/>
          <p:nvPr/>
        </p:nvGrpSpPr>
        <p:grpSpPr>
          <a:xfrm>
            <a:off x="7960163" y="1799735"/>
            <a:ext cx="3264351" cy="2329756"/>
            <a:chOff x="7960163" y="1799735"/>
            <a:chExt cx="3264351" cy="2329756"/>
          </a:xfrm>
        </p:grpSpPr>
        <p:sp>
          <p:nvSpPr>
            <p:cNvPr id="451" name="Google Shape;451;p24"/>
            <p:cNvSpPr/>
            <p:nvPr/>
          </p:nvSpPr>
          <p:spPr>
            <a:xfrm>
              <a:off x="9036966" y="2223948"/>
              <a:ext cx="2045345" cy="1481331"/>
            </a:xfrm>
            <a:custGeom>
              <a:rect b="b" l="l" r="r" t="t"/>
              <a:pathLst>
                <a:path extrusionOk="0" h="2803197" w="3944999">
                  <a:moveTo>
                    <a:pt x="0" y="2381339"/>
                  </a:moveTo>
                  <a:lnTo>
                    <a:pt x="3944999" y="2381339"/>
                  </a:lnTo>
                  <a:lnTo>
                    <a:pt x="3910802" y="2452327"/>
                  </a:lnTo>
                  <a:cubicBezTo>
                    <a:pt x="3876867" y="2514795"/>
                    <a:pt x="3840000" y="2575440"/>
                    <a:pt x="3800387" y="2634076"/>
                  </a:cubicBezTo>
                  <a:lnTo>
                    <a:pt x="3673920" y="2803197"/>
                  </a:lnTo>
                  <a:lnTo>
                    <a:pt x="271078" y="2803197"/>
                  </a:lnTo>
                  <a:lnTo>
                    <a:pt x="144612" y="2634076"/>
                  </a:lnTo>
                  <a:cubicBezTo>
                    <a:pt x="104998" y="2575440"/>
                    <a:pt x="68131" y="2514795"/>
                    <a:pt x="34196" y="2452327"/>
                  </a:cubicBezTo>
                  <a:close/>
                  <a:moveTo>
                    <a:pt x="271079" y="0"/>
                  </a:moveTo>
                  <a:lnTo>
                    <a:pt x="3673920" y="0"/>
                  </a:lnTo>
                  <a:lnTo>
                    <a:pt x="3800387" y="169122"/>
                  </a:lnTo>
                  <a:cubicBezTo>
                    <a:pt x="3840000" y="227758"/>
                    <a:pt x="3876867" y="288403"/>
                    <a:pt x="3910802" y="350872"/>
                  </a:cubicBezTo>
                  <a:lnTo>
                    <a:pt x="3944998" y="421857"/>
                  </a:lnTo>
                  <a:lnTo>
                    <a:pt x="1" y="421857"/>
                  </a:lnTo>
                  <a:lnTo>
                    <a:pt x="34196" y="350872"/>
                  </a:lnTo>
                  <a:cubicBezTo>
                    <a:pt x="68131" y="288403"/>
                    <a:pt x="104998" y="227758"/>
                    <a:pt x="144612" y="16912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52" name="Google Shape;452;p24"/>
            <p:cNvSpPr/>
            <p:nvPr/>
          </p:nvSpPr>
          <p:spPr>
            <a:xfrm>
              <a:off x="7960163" y="2469324"/>
              <a:ext cx="1057936" cy="990578"/>
            </a:xfrm>
            <a:custGeom>
              <a:rect b="b" l="l" r="r" t="t"/>
              <a:pathLst>
                <a:path extrusionOk="0" h="1874520" w="2001989">
                  <a:moveTo>
                    <a:pt x="937260" y="0"/>
                  </a:moveTo>
                  <a:lnTo>
                    <a:pt x="2001989" y="0"/>
                  </a:lnTo>
                  <a:lnTo>
                    <a:pt x="1963825" y="79225"/>
                  </a:lnTo>
                  <a:lnTo>
                    <a:pt x="1892144" y="275070"/>
                  </a:lnTo>
                  <a:lnTo>
                    <a:pt x="958266" y="275070"/>
                  </a:lnTo>
                  <a:cubicBezTo>
                    <a:pt x="592549" y="275070"/>
                    <a:pt x="296076" y="571543"/>
                    <a:pt x="296076" y="937260"/>
                  </a:cubicBezTo>
                  <a:cubicBezTo>
                    <a:pt x="296076" y="1302977"/>
                    <a:pt x="592549" y="1599450"/>
                    <a:pt x="958266" y="1599450"/>
                  </a:cubicBezTo>
                  <a:lnTo>
                    <a:pt x="1892144" y="1599450"/>
                  </a:lnTo>
                  <a:lnTo>
                    <a:pt x="1963825" y="1795295"/>
                  </a:lnTo>
                  <a:lnTo>
                    <a:pt x="2001989" y="1874520"/>
                  </a:lnTo>
                  <a:lnTo>
                    <a:pt x="937260" y="1874520"/>
                  </a:lnTo>
                  <a:cubicBezTo>
                    <a:pt x="419626" y="1874520"/>
                    <a:pt x="0" y="1454894"/>
                    <a:pt x="0" y="937260"/>
                  </a:cubicBezTo>
                  <a:cubicBezTo>
                    <a:pt x="0" y="419626"/>
                    <a:pt x="419626" y="0"/>
                    <a:pt x="9372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53" name="Google Shape;453;p24"/>
            <p:cNvSpPr/>
            <p:nvPr/>
          </p:nvSpPr>
          <p:spPr>
            <a:xfrm>
              <a:off x="8118560" y="2612042"/>
              <a:ext cx="934210" cy="706222"/>
            </a:xfrm>
            <a:custGeom>
              <a:rect b="b" l="l" r="r" t="t"/>
              <a:pathLst>
                <a:path extrusionOk="0" h="1336418" w="1767856">
                  <a:moveTo>
                    <a:pt x="0" y="668208"/>
                  </a:moveTo>
                  <a:lnTo>
                    <a:pt x="0" y="668209"/>
                  </a:lnTo>
                  <a:lnTo>
                    <a:pt x="0" y="668209"/>
                  </a:lnTo>
                  <a:close/>
                  <a:moveTo>
                    <a:pt x="668209" y="0"/>
                  </a:moveTo>
                  <a:lnTo>
                    <a:pt x="1730354" y="0"/>
                  </a:lnTo>
                  <a:lnTo>
                    <a:pt x="1705283" y="45922"/>
                  </a:lnTo>
                  <a:cubicBezTo>
                    <a:pt x="1630258" y="213754"/>
                    <a:pt x="1586450" y="416077"/>
                    <a:pt x="1586450" y="633863"/>
                  </a:cubicBezTo>
                  <a:cubicBezTo>
                    <a:pt x="1586450" y="851650"/>
                    <a:pt x="1630258" y="1053973"/>
                    <a:pt x="1705283" y="1221804"/>
                  </a:cubicBezTo>
                  <a:lnTo>
                    <a:pt x="1767856" y="1336418"/>
                  </a:lnTo>
                  <a:lnTo>
                    <a:pt x="668209" y="1336417"/>
                  </a:lnTo>
                  <a:cubicBezTo>
                    <a:pt x="345297" y="1336417"/>
                    <a:pt x="75884" y="1107367"/>
                    <a:pt x="13576" y="802876"/>
                  </a:cubicBezTo>
                  <a:lnTo>
                    <a:pt x="0" y="668209"/>
                  </a:lnTo>
                  <a:lnTo>
                    <a:pt x="13576" y="533542"/>
                  </a:lnTo>
                  <a:cubicBezTo>
                    <a:pt x="75884" y="229050"/>
                    <a:pt x="345297" y="0"/>
                    <a:pt x="668209" y="0"/>
                  </a:cubicBezTo>
                  <a:close/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54" name="Google Shape;454;p24"/>
            <p:cNvSpPr/>
            <p:nvPr/>
          </p:nvSpPr>
          <p:spPr>
            <a:xfrm>
              <a:off x="7961008" y="2467144"/>
              <a:ext cx="1147411" cy="990578"/>
            </a:xfrm>
            <a:custGeom>
              <a:rect b="b" l="l" r="r" t="t"/>
              <a:pathLst>
                <a:path extrusionOk="0" h="1874520" w="2171307">
                  <a:moveTo>
                    <a:pt x="0" y="937259"/>
                  </a:moveTo>
                  <a:lnTo>
                    <a:pt x="0" y="937260"/>
                  </a:lnTo>
                  <a:lnTo>
                    <a:pt x="0" y="937260"/>
                  </a:lnTo>
                  <a:close/>
                  <a:moveTo>
                    <a:pt x="937260" y="0"/>
                  </a:moveTo>
                  <a:lnTo>
                    <a:pt x="1943266" y="0"/>
                  </a:lnTo>
                  <a:cubicBezTo>
                    <a:pt x="2007971" y="0"/>
                    <a:pt x="2071143" y="6557"/>
                    <a:pt x="2132157" y="19042"/>
                  </a:cubicBezTo>
                  <a:lnTo>
                    <a:pt x="2171307" y="29109"/>
                  </a:lnTo>
                  <a:lnTo>
                    <a:pt x="2110954" y="149404"/>
                  </a:lnTo>
                  <a:cubicBezTo>
                    <a:pt x="2005379" y="384735"/>
                    <a:pt x="1945409" y="654419"/>
                    <a:pt x="1945409" y="941063"/>
                  </a:cubicBezTo>
                  <a:cubicBezTo>
                    <a:pt x="1945409" y="1227708"/>
                    <a:pt x="2005379" y="1497391"/>
                    <a:pt x="2110954" y="1732723"/>
                  </a:cubicBezTo>
                  <a:lnTo>
                    <a:pt x="2167927" y="1846281"/>
                  </a:lnTo>
                  <a:lnTo>
                    <a:pt x="2132156" y="1855478"/>
                  </a:lnTo>
                  <a:cubicBezTo>
                    <a:pt x="2071142" y="1867963"/>
                    <a:pt x="2007970" y="1874520"/>
                    <a:pt x="1943265" y="1874520"/>
                  </a:cubicBezTo>
                  <a:lnTo>
                    <a:pt x="937260" y="1874519"/>
                  </a:lnTo>
                  <a:cubicBezTo>
                    <a:pt x="484330" y="1874519"/>
                    <a:pt x="106438" y="1553243"/>
                    <a:pt x="19042" y="1126150"/>
                  </a:cubicBezTo>
                  <a:lnTo>
                    <a:pt x="0" y="937260"/>
                  </a:lnTo>
                  <a:lnTo>
                    <a:pt x="19042" y="748370"/>
                  </a:lnTo>
                  <a:cubicBezTo>
                    <a:pt x="106438" y="321276"/>
                    <a:pt x="484330" y="0"/>
                    <a:pt x="937260" y="0"/>
                  </a:cubicBezTo>
                  <a:close/>
                </a:path>
              </a:pathLst>
            </a:custGeom>
            <a:noFill/>
            <a:ln cap="flat" cmpd="sng" w="254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55" name="Google Shape;455;p24"/>
            <p:cNvSpPr/>
            <p:nvPr/>
          </p:nvSpPr>
          <p:spPr>
            <a:xfrm>
              <a:off x="9040733" y="1968476"/>
              <a:ext cx="2045345" cy="2045348"/>
            </a:xfrm>
            <a:prstGeom prst="ellipse">
              <a:avLst/>
            </a:prstGeom>
            <a:solidFill>
              <a:schemeClr val="lt1">
                <a:alpha val="1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56" name="Google Shape;456;p24"/>
            <p:cNvGrpSpPr/>
            <p:nvPr/>
          </p:nvGrpSpPr>
          <p:grpSpPr>
            <a:xfrm>
              <a:off x="8894762" y="1799735"/>
              <a:ext cx="2329753" cy="2329756"/>
              <a:chOff x="4234767" y="424542"/>
              <a:chExt cx="4408714" cy="4408714"/>
            </a:xfrm>
          </p:grpSpPr>
          <p:sp>
            <p:nvSpPr>
              <p:cNvPr id="457" name="Google Shape;457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269100"/>
                    </a:moveTo>
                    <a:cubicBezTo>
                      <a:pt x="1135544" y="269100"/>
                      <a:pt x="269100" y="1135544"/>
                      <a:pt x="269100" y="2204357"/>
                    </a:cubicBezTo>
                    <a:cubicBezTo>
                      <a:pt x="269100" y="3273170"/>
                      <a:pt x="1135544" y="4139614"/>
                      <a:pt x="2204357" y="4139614"/>
                    </a:cubicBezTo>
                    <a:cubicBezTo>
                      <a:pt x="3273170" y="4139614"/>
                      <a:pt x="4139614" y="3273170"/>
                      <a:pt x="4139614" y="2204357"/>
                    </a:cubicBezTo>
                    <a:cubicBezTo>
                      <a:pt x="4139614" y="1135544"/>
                      <a:pt x="3273170" y="269100"/>
                      <a:pt x="2204357" y="269100"/>
                    </a:cubicBezTo>
                    <a:close/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100000">
                    <a:srgbClr val="BFBFBF"/>
                  </a:gs>
                </a:gsLst>
                <a:lin ang="2700000" scaled="0"/>
              </a:gradFill>
              <a:ln>
                <a:noFill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58" name="Google Shape;458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59" name="Google Shape;459;p24"/>
              <p:cNvSpPr/>
              <p:nvPr/>
            </p:nvSpPr>
            <p:spPr>
              <a:xfrm>
                <a:off x="4496739" y="693642"/>
                <a:ext cx="3870514" cy="3870514"/>
              </a:xfrm>
              <a:prstGeom prst="ellipse">
                <a:avLst/>
              </a:pr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460" name="Google Shape;460;p24"/>
            <p:cNvSpPr/>
            <p:nvPr/>
          </p:nvSpPr>
          <p:spPr>
            <a:xfrm>
              <a:off x="9085713" y="2122354"/>
              <a:ext cx="870301" cy="666089"/>
            </a:xfrm>
            <a:prstGeom prst="ellipse">
              <a:avLst/>
            </a:prstGeom>
            <a:gradFill>
              <a:gsLst>
                <a:gs pos="0">
                  <a:srgbClr val="FFFFFF">
                    <a:alpha val="83921"/>
                  </a:srgbClr>
                </a:gs>
                <a:gs pos="38000">
                  <a:srgbClr val="FFFFFF">
                    <a:alpha val="16862"/>
                  </a:srgbClr>
                </a:gs>
                <a:gs pos="67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61" name="Google Shape;461;p24"/>
            <p:cNvSpPr/>
            <p:nvPr/>
          </p:nvSpPr>
          <p:spPr>
            <a:xfrm>
              <a:off x="8280041" y="2738349"/>
              <a:ext cx="468750" cy="448168"/>
            </a:xfrm>
            <a:custGeom>
              <a:rect b="b" l="l" r="r" t="t"/>
              <a:pathLst>
                <a:path extrusionOk="0" h="314141" w="328567">
                  <a:moveTo>
                    <a:pt x="182669" y="206075"/>
                  </a:moveTo>
                  <a:cubicBezTo>
                    <a:pt x="188042" y="206075"/>
                    <a:pt x="192072" y="206075"/>
                    <a:pt x="196102" y="206075"/>
                  </a:cubicBezTo>
                  <a:cubicBezTo>
                    <a:pt x="198788" y="206075"/>
                    <a:pt x="201475" y="207345"/>
                    <a:pt x="201475" y="209885"/>
                  </a:cubicBezTo>
                  <a:cubicBezTo>
                    <a:pt x="202818" y="214965"/>
                    <a:pt x="202818" y="220045"/>
                    <a:pt x="202818" y="225125"/>
                  </a:cubicBezTo>
                  <a:cubicBezTo>
                    <a:pt x="202818" y="227665"/>
                    <a:pt x="201475" y="228935"/>
                    <a:pt x="198788" y="230205"/>
                  </a:cubicBezTo>
                  <a:cubicBezTo>
                    <a:pt x="190729" y="231475"/>
                    <a:pt x="182669" y="231475"/>
                    <a:pt x="174609" y="231475"/>
                  </a:cubicBezTo>
                  <a:cubicBezTo>
                    <a:pt x="171923" y="231475"/>
                    <a:pt x="170580" y="230205"/>
                    <a:pt x="169236" y="227665"/>
                  </a:cubicBezTo>
                  <a:cubicBezTo>
                    <a:pt x="169236" y="222585"/>
                    <a:pt x="167893" y="216235"/>
                    <a:pt x="169236" y="212425"/>
                  </a:cubicBezTo>
                  <a:cubicBezTo>
                    <a:pt x="169236" y="211155"/>
                    <a:pt x="170580" y="209885"/>
                    <a:pt x="171923" y="209885"/>
                  </a:cubicBezTo>
                  <a:cubicBezTo>
                    <a:pt x="171923" y="208615"/>
                    <a:pt x="171923" y="208615"/>
                    <a:pt x="173266" y="207345"/>
                  </a:cubicBezTo>
                  <a:cubicBezTo>
                    <a:pt x="175953" y="206075"/>
                    <a:pt x="179983" y="206075"/>
                    <a:pt x="182669" y="206075"/>
                  </a:cubicBezTo>
                  <a:close/>
                  <a:moveTo>
                    <a:pt x="181418" y="37211"/>
                  </a:moveTo>
                  <a:cubicBezTo>
                    <a:pt x="189564" y="37211"/>
                    <a:pt x="197610" y="38584"/>
                    <a:pt x="205086" y="41491"/>
                  </a:cubicBezTo>
                  <a:cubicBezTo>
                    <a:pt x="232391" y="53121"/>
                    <a:pt x="244093" y="89301"/>
                    <a:pt x="234991" y="115144"/>
                  </a:cubicBezTo>
                  <a:cubicBezTo>
                    <a:pt x="229791" y="130650"/>
                    <a:pt x="221989" y="138403"/>
                    <a:pt x="208987" y="146156"/>
                  </a:cubicBezTo>
                  <a:cubicBezTo>
                    <a:pt x="199885" y="152617"/>
                    <a:pt x="195984" y="156493"/>
                    <a:pt x="197285" y="166830"/>
                  </a:cubicBezTo>
                  <a:cubicBezTo>
                    <a:pt x="197285" y="173291"/>
                    <a:pt x="198585" y="181044"/>
                    <a:pt x="198585" y="187505"/>
                  </a:cubicBezTo>
                  <a:cubicBezTo>
                    <a:pt x="199885" y="190089"/>
                    <a:pt x="197285" y="192673"/>
                    <a:pt x="195984" y="192673"/>
                  </a:cubicBezTo>
                  <a:cubicBezTo>
                    <a:pt x="186883" y="193966"/>
                    <a:pt x="179081" y="195258"/>
                    <a:pt x="171280" y="196550"/>
                  </a:cubicBezTo>
                  <a:cubicBezTo>
                    <a:pt x="168679" y="196550"/>
                    <a:pt x="166079" y="195258"/>
                    <a:pt x="164778" y="192673"/>
                  </a:cubicBezTo>
                  <a:cubicBezTo>
                    <a:pt x="162178" y="177168"/>
                    <a:pt x="158277" y="156493"/>
                    <a:pt x="163478" y="139695"/>
                  </a:cubicBezTo>
                  <a:cubicBezTo>
                    <a:pt x="167379" y="125481"/>
                    <a:pt x="186883" y="116436"/>
                    <a:pt x="182982" y="100930"/>
                  </a:cubicBezTo>
                  <a:cubicBezTo>
                    <a:pt x="176481" y="76379"/>
                    <a:pt x="134873" y="94470"/>
                    <a:pt x="150476" y="116436"/>
                  </a:cubicBezTo>
                  <a:cubicBezTo>
                    <a:pt x="150476" y="117728"/>
                    <a:pt x="150476" y="120313"/>
                    <a:pt x="150476" y="121605"/>
                  </a:cubicBezTo>
                  <a:cubicBezTo>
                    <a:pt x="150476" y="122897"/>
                    <a:pt x="150476" y="125481"/>
                    <a:pt x="149175" y="126773"/>
                  </a:cubicBezTo>
                  <a:cubicBezTo>
                    <a:pt x="146575" y="130650"/>
                    <a:pt x="138774" y="129358"/>
                    <a:pt x="134873" y="130650"/>
                  </a:cubicBezTo>
                  <a:cubicBezTo>
                    <a:pt x="128372" y="130650"/>
                    <a:pt x="121870" y="131942"/>
                    <a:pt x="115369" y="131942"/>
                  </a:cubicBezTo>
                  <a:cubicBezTo>
                    <a:pt x="112769" y="131942"/>
                    <a:pt x="111469" y="130650"/>
                    <a:pt x="111469" y="128066"/>
                  </a:cubicBezTo>
                  <a:cubicBezTo>
                    <a:pt x="108868" y="121605"/>
                    <a:pt x="107568" y="113852"/>
                    <a:pt x="108868" y="106099"/>
                  </a:cubicBezTo>
                  <a:cubicBezTo>
                    <a:pt x="108868" y="104807"/>
                    <a:pt x="108868" y="103515"/>
                    <a:pt x="108868" y="103515"/>
                  </a:cubicBezTo>
                  <a:cubicBezTo>
                    <a:pt x="108868" y="90593"/>
                    <a:pt x="114069" y="76379"/>
                    <a:pt x="117970" y="69919"/>
                  </a:cubicBezTo>
                  <a:cubicBezTo>
                    <a:pt x="127072" y="56351"/>
                    <a:pt x="141374" y="46337"/>
                    <a:pt x="157140" y="41168"/>
                  </a:cubicBezTo>
                  <a:cubicBezTo>
                    <a:pt x="165022" y="38584"/>
                    <a:pt x="173271" y="37211"/>
                    <a:pt x="181418" y="37211"/>
                  </a:cubicBezTo>
                  <a:close/>
                  <a:moveTo>
                    <a:pt x="164744" y="9904"/>
                  </a:moveTo>
                  <a:cubicBezTo>
                    <a:pt x="151394" y="10551"/>
                    <a:pt x="138185" y="12571"/>
                    <a:pt x="125543" y="15803"/>
                  </a:cubicBezTo>
                  <a:cubicBezTo>
                    <a:pt x="71088" y="28730"/>
                    <a:pt x="11446" y="68806"/>
                    <a:pt x="8852" y="129567"/>
                  </a:cubicBezTo>
                  <a:cubicBezTo>
                    <a:pt x="7556" y="165765"/>
                    <a:pt x="23115" y="203255"/>
                    <a:pt x="50343" y="226525"/>
                  </a:cubicBezTo>
                  <a:cubicBezTo>
                    <a:pt x="82757" y="254967"/>
                    <a:pt x="121654" y="256259"/>
                    <a:pt x="161847" y="264016"/>
                  </a:cubicBezTo>
                  <a:cubicBezTo>
                    <a:pt x="161847" y="264016"/>
                    <a:pt x="163144" y="264016"/>
                    <a:pt x="163144" y="265309"/>
                  </a:cubicBezTo>
                  <a:cubicBezTo>
                    <a:pt x="163144" y="265309"/>
                    <a:pt x="164440" y="266602"/>
                    <a:pt x="164440" y="267894"/>
                  </a:cubicBezTo>
                  <a:cubicBezTo>
                    <a:pt x="168330" y="296335"/>
                    <a:pt x="194262" y="309263"/>
                    <a:pt x="220193" y="302799"/>
                  </a:cubicBezTo>
                  <a:cubicBezTo>
                    <a:pt x="216303" y="288579"/>
                    <a:pt x="209820" y="275651"/>
                    <a:pt x="207227" y="261430"/>
                  </a:cubicBezTo>
                  <a:cubicBezTo>
                    <a:pt x="205931" y="258845"/>
                    <a:pt x="207227" y="256259"/>
                    <a:pt x="211117" y="254967"/>
                  </a:cubicBezTo>
                  <a:cubicBezTo>
                    <a:pt x="238345" y="248503"/>
                    <a:pt x="268166" y="247210"/>
                    <a:pt x="287614" y="223940"/>
                  </a:cubicBezTo>
                  <a:cubicBezTo>
                    <a:pt x="332994" y="174814"/>
                    <a:pt x="327808" y="88198"/>
                    <a:pt x="277242" y="45536"/>
                  </a:cubicBezTo>
                  <a:cubicBezTo>
                    <a:pt x="246124" y="18388"/>
                    <a:pt x="204796" y="7965"/>
                    <a:pt x="164744" y="9904"/>
                  </a:cubicBezTo>
                  <a:close/>
                  <a:moveTo>
                    <a:pt x="178461" y="59"/>
                  </a:moveTo>
                  <a:cubicBezTo>
                    <a:pt x="204346" y="664"/>
                    <a:pt x="229505" y="5910"/>
                    <a:pt x="251116" y="15918"/>
                  </a:cubicBezTo>
                  <a:cubicBezTo>
                    <a:pt x="298854" y="39162"/>
                    <a:pt x="329819" y="89523"/>
                    <a:pt x="328529" y="143759"/>
                  </a:cubicBezTo>
                  <a:cubicBezTo>
                    <a:pt x="327239" y="173460"/>
                    <a:pt x="318207" y="205743"/>
                    <a:pt x="297564" y="228987"/>
                  </a:cubicBezTo>
                  <a:cubicBezTo>
                    <a:pt x="275630" y="252231"/>
                    <a:pt x="247245" y="256105"/>
                    <a:pt x="217570" y="263853"/>
                  </a:cubicBezTo>
                  <a:cubicBezTo>
                    <a:pt x="221441" y="278057"/>
                    <a:pt x="227892" y="290970"/>
                    <a:pt x="231763" y="305175"/>
                  </a:cubicBezTo>
                  <a:cubicBezTo>
                    <a:pt x="231763" y="307758"/>
                    <a:pt x="230472" y="310340"/>
                    <a:pt x="227892" y="310340"/>
                  </a:cubicBezTo>
                  <a:cubicBezTo>
                    <a:pt x="194346" y="321962"/>
                    <a:pt x="160800" y="306466"/>
                    <a:pt x="155640" y="270309"/>
                  </a:cubicBezTo>
                  <a:cubicBezTo>
                    <a:pt x="155640" y="270309"/>
                    <a:pt x="155640" y="269018"/>
                    <a:pt x="155640" y="269018"/>
                  </a:cubicBezTo>
                  <a:cubicBezTo>
                    <a:pt x="71775" y="276766"/>
                    <a:pt x="-14669" y="205743"/>
                    <a:pt x="2104" y="116641"/>
                  </a:cubicBezTo>
                  <a:cubicBezTo>
                    <a:pt x="16619" y="38193"/>
                    <a:pt x="100805" y="-1757"/>
                    <a:pt x="178461" y="5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62" name="Google Shape;462;p24"/>
            <p:cNvSpPr txBox="1"/>
            <p:nvPr/>
          </p:nvSpPr>
          <p:spPr>
            <a:xfrm>
              <a:off x="9562306" y="2634018"/>
              <a:ext cx="100219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85%</a:t>
              </a:r>
              <a:endParaRPr b="1" sz="36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8" name="Google Shape;468;p25"/>
          <p:cNvGrpSpPr/>
          <p:nvPr/>
        </p:nvGrpSpPr>
        <p:grpSpPr>
          <a:xfrm>
            <a:off x="3830591" y="1447800"/>
            <a:ext cx="4530818" cy="4241800"/>
            <a:chOff x="3830591" y="1447800"/>
            <a:chExt cx="4530818" cy="4241800"/>
          </a:xfrm>
        </p:grpSpPr>
        <p:sp>
          <p:nvSpPr>
            <p:cNvPr id="469" name="Google Shape;469;p25"/>
            <p:cNvSpPr/>
            <p:nvPr/>
          </p:nvSpPr>
          <p:spPr>
            <a:xfrm>
              <a:off x="4382423" y="1772348"/>
              <a:ext cx="3356348" cy="3356349"/>
            </a:xfrm>
            <a:prstGeom prst="pie">
              <a:avLst>
                <a:gd fmla="val 3414187" name="adj1"/>
                <a:gd fmla="val 8844368" name="adj2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70" name="Google Shape;470;p25"/>
            <p:cNvSpPr/>
            <p:nvPr/>
          </p:nvSpPr>
          <p:spPr>
            <a:xfrm>
              <a:off x="4382423" y="1772348"/>
              <a:ext cx="3356348" cy="3356349"/>
            </a:xfrm>
            <a:prstGeom prst="pie">
              <a:avLst>
                <a:gd fmla="val 20312866" name="adj1"/>
                <a:gd fmla="val 3428489" name="adj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71" name="Google Shape;471;p25"/>
            <p:cNvSpPr/>
            <p:nvPr/>
          </p:nvSpPr>
          <p:spPr>
            <a:xfrm>
              <a:off x="4382423" y="1772348"/>
              <a:ext cx="3356348" cy="3356349"/>
            </a:xfrm>
            <a:prstGeom prst="pie">
              <a:avLst>
                <a:gd fmla="val 16193055" name="adj1"/>
                <a:gd fmla="val 20306643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72" name="Google Shape;472;p25"/>
            <p:cNvSpPr/>
            <p:nvPr/>
          </p:nvSpPr>
          <p:spPr>
            <a:xfrm>
              <a:off x="4382423" y="1772348"/>
              <a:ext cx="3356348" cy="3356349"/>
            </a:xfrm>
            <a:prstGeom prst="pie">
              <a:avLst>
                <a:gd fmla="val 8835302" name="adj1"/>
                <a:gd fmla="val 16200000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73" name="Google Shape;473;p25"/>
            <p:cNvGrpSpPr/>
            <p:nvPr/>
          </p:nvGrpSpPr>
          <p:grpSpPr>
            <a:xfrm>
              <a:off x="3830591" y="2104959"/>
              <a:ext cx="996826" cy="996825"/>
              <a:chOff x="2586038" y="2761615"/>
              <a:chExt cx="1334770" cy="1334770"/>
            </a:xfrm>
          </p:grpSpPr>
          <p:sp>
            <p:nvSpPr>
              <p:cNvPr id="474" name="Google Shape;474;p25"/>
              <p:cNvSpPr/>
              <p:nvPr/>
            </p:nvSpPr>
            <p:spPr>
              <a:xfrm>
                <a:off x="2586038" y="2761615"/>
                <a:ext cx="1334770" cy="133477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75" name="Google Shape;475;p25"/>
              <p:cNvSpPr/>
              <p:nvPr/>
            </p:nvSpPr>
            <p:spPr>
              <a:xfrm>
                <a:off x="2742565" y="2919095"/>
                <a:ext cx="1019810" cy="1019810"/>
              </a:xfrm>
              <a:prstGeom prst="ellipse">
                <a:avLst/>
              </a:prstGeom>
              <a:gradFill>
                <a:gsLst>
                  <a:gs pos="0">
                    <a:srgbClr val="B0B0B0"/>
                  </a:gs>
                  <a:gs pos="100000">
                    <a:srgbClr val="F7F7F7"/>
                  </a:gs>
                </a:gsLst>
                <a:lin ang="2700000" scaled="0"/>
              </a:gra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88900" rotWithShape="0" algn="tl" dir="2700000" dist="508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76" name="Google Shape;476;p25"/>
            <p:cNvGrpSpPr/>
            <p:nvPr/>
          </p:nvGrpSpPr>
          <p:grpSpPr>
            <a:xfrm>
              <a:off x="4564855" y="4692775"/>
              <a:ext cx="996826" cy="996825"/>
              <a:chOff x="2586038" y="2761615"/>
              <a:chExt cx="1334770" cy="1334770"/>
            </a:xfrm>
          </p:grpSpPr>
          <p:sp>
            <p:nvSpPr>
              <p:cNvPr id="477" name="Google Shape;477;p25"/>
              <p:cNvSpPr/>
              <p:nvPr/>
            </p:nvSpPr>
            <p:spPr>
              <a:xfrm>
                <a:off x="2586038" y="2761615"/>
                <a:ext cx="1334770" cy="133477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78" name="Google Shape;478;p25"/>
              <p:cNvSpPr/>
              <p:nvPr/>
            </p:nvSpPr>
            <p:spPr>
              <a:xfrm>
                <a:off x="2742565" y="2919095"/>
                <a:ext cx="1019810" cy="1019810"/>
              </a:xfrm>
              <a:prstGeom prst="ellipse">
                <a:avLst/>
              </a:prstGeom>
              <a:gradFill>
                <a:gsLst>
                  <a:gs pos="0">
                    <a:srgbClr val="B0B0B0"/>
                  </a:gs>
                  <a:gs pos="100000">
                    <a:srgbClr val="F7F7F7"/>
                  </a:gs>
                </a:gsLst>
                <a:lin ang="2700000" scaled="0"/>
              </a:gra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88900" rotWithShape="0" algn="tl" dir="2700000" dist="508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79" name="Google Shape;479;p25"/>
            <p:cNvGrpSpPr/>
            <p:nvPr/>
          </p:nvGrpSpPr>
          <p:grpSpPr>
            <a:xfrm>
              <a:off x="7364583" y="3844616"/>
              <a:ext cx="996826" cy="996825"/>
              <a:chOff x="2586038" y="2761615"/>
              <a:chExt cx="1334770" cy="1334770"/>
            </a:xfrm>
          </p:grpSpPr>
          <p:sp>
            <p:nvSpPr>
              <p:cNvPr id="480" name="Google Shape;480;p25"/>
              <p:cNvSpPr/>
              <p:nvPr/>
            </p:nvSpPr>
            <p:spPr>
              <a:xfrm>
                <a:off x="2586038" y="2761615"/>
                <a:ext cx="1334770" cy="133477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1" name="Google Shape;481;p25"/>
              <p:cNvSpPr/>
              <p:nvPr/>
            </p:nvSpPr>
            <p:spPr>
              <a:xfrm>
                <a:off x="2742565" y="2919095"/>
                <a:ext cx="1019810" cy="1019810"/>
              </a:xfrm>
              <a:prstGeom prst="ellipse">
                <a:avLst/>
              </a:prstGeom>
              <a:gradFill>
                <a:gsLst>
                  <a:gs pos="0">
                    <a:srgbClr val="B0B0B0"/>
                  </a:gs>
                  <a:gs pos="100000">
                    <a:srgbClr val="F7F7F7"/>
                  </a:gs>
                </a:gsLst>
                <a:lin ang="2700000" scaled="0"/>
              </a:gra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88900" rotWithShape="0" algn="tl" dir="2700000" dist="508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82" name="Google Shape;482;p25"/>
            <p:cNvGrpSpPr/>
            <p:nvPr/>
          </p:nvGrpSpPr>
          <p:grpSpPr>
            <a:xfrm>
              <a:off x="6871759" y="1447800"/>
              <a:ext cx="996826" cy="996825"/>
              <a:chOff x="2586038" y="2761615"/>
              <a:chExt cx="1334770" cy="1334770"/>
            </a:xfrm>
          </p:grpSpPr>
          <p:sp>
            <p:nvSpPr>
              <p:cNvPr id="483" name="Google Shape;483;p25"/>
              <p:cNvSpPr/>
              <p:nvPr/>
            </p:nvSpPr>
            <p:spPr>
              <a:xfrm>
                <a:off x="2586038" y="2761615"/>
                <a:ext cx="1334770" cy="133477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4" name="Google Shape;484;p25"/>
              <p:cNvSpPr/>
              <p:nvPr/>
            </p:nvSpPr>
            <p:spPr>
              <a:xfrm>
                <a:off x="2742565" y="2919095"/>
                <a:ext cx="1019810" cy="1019810"/>
              </a:xfrm>
              <a:prstGeom prst="ellipse">
                <a:avLst/>
              </a:prstGeom>
              <a:gradFill>
                <a:gsLst>
                  <a:gs pos="0">
                    <a:srgbClr val="B0B0B0"/>
                  </a:gs>
                  <a:gs pos="100000">
                    <a:srgbClr val="F7F7F7"/>
                  </a:gs>
                </a:gsLst>
                <a:lin ang="2700000" scaled="0"/>
              </a:gra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88900" rotWithShape="0" algn="tl" dir="2700000" dist="508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485" name="Google Shape;485;p25"/>
            <p:cNvSpPr txBox="1"/>
            <p:nvPr/>
          </p:nvSpPr>
          <p:spPr>
            <a:xfrm>
              <a:off x="4102706" y="2380605"/>
              <a:ext cx="4507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01</a:t>
              </a:r>
              <a:endParaRPr b="1" sz="24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86" name="Google Shape;486;p25"/>
            <p:cNvSpPr txBox="1"/>
            <p:nvPr/>
          </p:nvSpPr>
          <p:spPr>
            <a:xfrm>
              <a:off x="7127979" y="1715381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02</a:t>
              </a:r>
              <a:endParaRPr b="1" sz="24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87" name="Google Shape;487;p25"/>
            <p:cNvSpPr txBox="1"/>
            <p:nvPr/>
          </p:nvSpPr>
          <p:spPr>
            <a:xfrm>
              <a:off x="7625680" y="4112195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accent5"/>
                  </a:solidFill>
                  <a:latin typeface="Garamond"/>
                  <a:ea typeface="Garamond"/>
                  <a:cs typeface="Garamond"/>
                  <a:sym typeface="Garamond"/>
                </a:rPr>
                <a:t>03</a:t>
              </a:r>
              <a:endParaRPr b="1" sz="24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88" name="Google Shape;488;p25"/>
            <p:cNvSpPr txBox="1"/>
            <p:nvPr/>
          </p:nvSpPr>
          <p:spPr>
            <a:xfrm>
              <a:off x="4825952" y="4956669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04</a:t>
              </a:r>
              <a:endParaRPr b="1" sz="24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89" name="Google Shape;489;p25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490" name="Google Shape;490;p25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91" name="Google Shape;491;p25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492" name="Google Shape;492;p25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3" name="Google Shape;493;p25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4" name="Google Shape;494;p25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5" name="Google Shape;495;p25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6" name="Google Shape;496;p25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7" name="Google Shape;497;p25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8" name="Google Shape;498;p25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9" name="Google Shape;499;p25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00" name="Google Shape;500;p25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01" name="Google Shape;501;p25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30153" y="2120078"/>
            <a:ext cx="2660890" cy="2660890"/>
          </a:xfrm>
          <a:prstGeom prst="rect">
            <a:avLst/>
          </a:prstGeom>
          <a:gradFill>
            <a:gsLst>
              <a:gs pos="0">
                <a:srgbClr val="B0B0B0"/>
              </a:gs>
              <a:gs pos="100000">
                <a:srgbClr val="F7F7F7"/>
              </a:gs>
            </a:gsLst>
            <a:lin ang="2700000" scaled="0"/>
          </a:gra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</p:pic>
      <p:sp>
        <p:nvSpPr>
          <p:cNvPr id="502" name="Google Shape;502;p25"/>
          <p:cNvSpPr/>
          <p:nvPr/>
        </p:nvSpPr>
        <p:spPr>
          <a:xfrm>
            <a:off x="8024060" y="1565408"/>
            <a:ext cx="3096250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hope that this template will return to you as a time, money and reputation.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03" name="Google Shape;503;p25"/>
          <p:cNvSpPr/>
          <p:nvPr/>
        </p:nvSpPr>
        <p:spPr>
          <a:xfrm>
            <a:off x="1274679" y="4956669"/>
            <a:ext cx="3096250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hope that this template will return to you as a time, money and reputation.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04" name="Google Shape;504;p25"/>
          <p:cNvSpPr/>
          <p:nvPr/>
        </p:nvSpPr>
        <p:spPr>
          <a:xfrm>
            <a:off x="8478358" y="3989880"/>
            <a:ext cx="2641952" cy="8679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hope that this template will return to you as a time, money and reputation.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05" name="Google Shape;505;p25"/>
          <p:cNvSpPr/>
          <p:nvPr/>
        </p:nvSpPr>
        <p:spPr>
          <a:xfrm>
            <a:off x="1274678" y="2177547"/>
            <a:ext cx="2465475" cy="8679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hope that this template will return to you as a time, money and reputation.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1" name="Google Shape;511;p26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512" name="Google Shape;512;p26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513" name="Google Shape;513;p26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514" name="Google Shape;514;p26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5" name="Google Shape;515;p26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6" name="Google Shape;516;p26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7" name="Google Shape;517;p26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8" name="Google Shape;518;p26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9" name="Google Shape;519;p26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0" name="Google Shape;520;p26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1" name="Google Shape;521;p26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22" name="Google Shape;522;p26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23" name="Google Shape;523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541080" y="1489154"/>
            <a:ext cx="8664353" cy="46279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24" name="Google Shape;524;p26"/>
          <p:cNvGrpSpPr/>
          <p:nvPr/>
        </p:nvGrpSpPr>
        <p:grpSpPr>
          <a:xfrm>
            <a:off x="6801918" y="2247313"/>
            <a:ext cx="3947599" cy="1022200"/>
            <a:chOff x="6801918" y="2247313"/>
            <a:chExt cx="3947599" cy="1022200"/>
          </a:xfrm>
        </p:grpSpPr>
        <p:sp>
          <p:nvSpPr>
            <p:cNvPr id="525" name="Google Shape;525;p26"/>
            <p:cNvSpPr/>
            <p:nvPr/>
          </p:nvSpPr>
          <p:spPr>
            <a:xfrm>
              <a:off x="6801918" y="2660115"/>
              <a:ext cx="3947599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26" name="Google Shape;526;p26"/>
            <p:cNvSpPr/>
            <p:nvPr/>
          </p:nvSpPr>
          <p:spPr>
            <a:xfrm>
              <a:off x="6801918" y="2247313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527" name="Google Shape;527;p26"/>
          <p:cNvGrpSpPr/>
          <p:nvPr/>
        </p:nvGrpSpPr>
        <p:grpSpPr>
          <a:xfrm>
            <a:off x="6801918" y="3876883"/>
            <a:ext cx="3947599" cy="1022200"/>
            <a:chOff x="6801918" y="3876883"/>
            <a:chExt cx="3947599" cy="1022200"/>
          </a:xfrm>
        </p:grpSpPr>
        <p:sp>
          <p:nvSpPr>
            <p:cNvPr id="528" name="Google Shape;528;p26"/>
            <p:cNvSpPr/>
            <p:nvPr/>
          </p:nvSpPr>
          <p:spPr>
            <a:xfrm>
              <a:off x="6801918" y="4289685"/>
              <a:ext cx="3947599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29" name="Google Shape;529;p26"/>
            <p:cNvSpPr/>
            <p:nvPr/>
          </p:nvSpPr>
          <p:spPr>
            <a:xfrm>
              <a:off x="6801918" y="3876883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5" name="Google Shape;535;p27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536" name="Google Shape;536;p27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537" name="Google Shape;537;p27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38" name="Google Shape;538;p27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04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539" name="Google Shape;539;p27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GREEN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540" name="Google Shape;540;p27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541" name="Google Shape;541;p27"/>
            <p:cNvSpPr/>
            <p:nvPr/>
          </p:nvSpPr>
          <p:spPr>
            <a:xfrm>
              <a:off x="4946472" y="3064592"/>
              <a:ext cx="5662022" cy="35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7" name="Google Shape;547;p28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548" name="Google Shape;548;p28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549" name="Google Shape;549;p28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550" name="Google Shape;550;p28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1" name="Google Shape;551;p28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2" name="Google Shape;552;p28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3" name="Google Shape;553;p28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4" name="Google Shape;554;p28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5" name="Google Shape;555;p28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6" name="Google Shape;556;p28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7" name="Google Shape;557;p28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58" name="Google Shape;558;p28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59" name="Google Shape;559;p28"/>
          <p:cNvGrpSpPr/>
          <p:nvPr/>
        </p:nvGrpSpPr>
        <p:grpSpPr>
          <a:xfrm>
            <a:off x="1477021" y="1689992"/>
            <a:ext cx="2018810" cy="3438298"/>
            <a:chOff x="1078834" y="1317249"/>
            <a:chExt cx="2881540" cy="4907643"/>
          </a:xfrm>
        </p:grpSpPr>
        <p:sp>
          <p:nvSpPr>
            <p:cNvPr id="560" name="Google Shape;560;p28"/>
            <p:cNvSpPr/>
            <p:nvPr/>
          </p:nvSpPr>
          <p:spPr>
            <a:xfrm>
              <a:off x="1078834" y="1317249"/>
              <a:ext cx="2881540" cy="4907643"/>
            </a:xfrm>
            <a:prstGeom prst="roundRect">
              <a:avLst>
                <a:gd fmla="val 12701" name="adj"/>
              </a:avLst>
            </a:prstGeom>
            <a:gradFill>
              <a:gsLst>
                <a:gs pos="0">
                  <a:srgbClr val="F1F1F1"/>
                </a:gs>
                <a:gs pos="100000">
                  <a:srgbClr val="C0C1C3"/>
                </a:gs>
              </a:gsLst>
              <a:lin ang="2700000" scaled="0"/>
            </a:gradFill>
            <a:ln cap="flat" cmpd="sng" w="158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85800" rotWithShape="0" algn="tl" dir="2700000" dist="203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61" name="Google Shape;561;p28"/>
            <p:cNvSpPr/>
            <p:nvPr/>
          </p:nvSpPr>
          <p:spPr>
            <a:xfrm>
              <a:off x="2004010" y="1530704"/>
              <a:ext cx="1032548" cy="66349"/>
            </a:xfrm>
            <a:prstGeom prst="roundRect">
              <a:avLst>
                <a:gd fmla="val 50000" name="adj"/>
              </a:avLst>
            </a:prstGeom>
            <a:solidFill>
              <a:srgbClr val="4D4F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562" name="Google Shape;562;p28"/>
          <p:cNvSpPr/>
          <p:nvPr/>
        </p:nvSpPr>
        <p:spPr>
          <a:xfrm>
            <a:off x="1365439" y="53418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63" name="Google Shape;563;p28"/>
          <p:cNvGrpSpPr/>
          <p:nvPr/>
        </p:nvGrpSpPr>
        <p:grpSpPr>
          <a:xfrm>
            <a:off x="3889290" y="1689992"/>
            <a:ext cx="2018810" cy="3438298"/>
            <a:chOff x="1078834" y="1317249"/>
            <a:chExt cx="2881540" cy="4907643"/>
          </a:xfrm>
        </p:grpSpPr>
        <p:sp>
          <p:nvSpPr>
            <p:cNvPr id="564" name="Google Shape;564;p28"/>
            <p:cNvSpPr/>
            <p:nvPr/>
          </p:nvSpPr>
          <p:spPr>
            <a:xfrm>
              <a:off x="1078834" y="1317249"/>
              <a:ext cx="2881540" cy="4907643"/>
            </a:xfrm>
            <a:prstGeom prst="roundRect">
              <a:avLst>
                <a:gd fmla="val 12701" name="adj"/>
              </a:avLst>
            </a:prstGeom>
            <a:gradFill>
              <a:gsLst>
                <a:gs pos="0">
                  <a:srgbClr val="F1F1F1"/>
                </a:gs>
                <a:gs pos="100000">
                  <a:srgbClr val="C0C1C3"/>
                </a:gs>
              </a:gsLst>
              <a:lin ang="2700000" scaled="0"/>
            </a:gradFill>
            <a:ln cap="flat" cmpd="sng" w="158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85800" rotWithShape="0" algn="tl" dir="2700000" dist="203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65" name="Google Shape;565;p28"/>
            <p:cNvSpPr/>
            <p:nvPr/>
          </p:nvSpPr>
          <p:spPr>
            <a:xfrm>
              <a:off x="2004010" y="1530704"/>
              <a:ext cx="1032548" cy="66349"/>
            </a:xfrm>
            <a:prstGeom prst="roundRect">
              <a:avLst>
                <a:gd fmla="val 50000" name="adj"/>
              </a:avLst>
            </a:prstGeom>
            <a:solidFill>
              <a:srgbClr val="4D4F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566" name="Google Shape;566;p28"/>
          <p:cNvSpPr/>
          <p:nvPr/>
        </p:nvSpPr>
        <p:spPr>
          <a:xfrm>
            <a:off x="3777708" y="53418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67" name="Google Shape;567;p28"/>
          <p:cNvGrpSpPr/>
          <p:nvPr/>
        </p:nvGrpSpPr>
        <p:grpSpPr>
          <a:xfrm>
            <a:off x="6301559" y="1689992"/>
            <a:ext cx="2018810" cy="3438298"/>
            <a:chOff x="1078834" y="1317249"/>
            <a:chExt cx="2881540" cy="4907643"/>
          </a:xfrm>
        </p:grpSpPr>
        <p:sp>
          <p:nvSpPr>
            <p:cNvPr id="568" name="Google Shape;568;p28"/>
            <p:cNvSpPr/>
            <p:nvPr/>
          </p:nvSpPr>
          <p:spPr>
            <a:xfrm>
              <a:off x="1078834" y="1317249"/>
              <a:ext cx="2881540" cy="4907643"/>
            </a:xfrm>
            <a:prstGeom prst="roundRect">
              <a:avLst>
                <a:gd fmla="val 12701" name="adj"/>
              </a:avLst>
            </a:prstGeom>
            <a:gradFill>
              <a:gsLst>
                <a:gs pos="0">
                  <a:srgbClr val="F1F1F1"/>
                </a:gs>
                <a:gs pos="100000">
                  <a:srgbClr val="C0C1C3"/>
                </a:gs>
              </a:gsLst>
              <a:lin ang="2700000" scaled="0"/>
            </a:gradFill>
            <a:ln cap="flat" cmpd="sng" w="158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85800" rotWithShape="0" algn="tl" dir="2700000" dist="203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69" name="Google Shape;569;p28"/>
            <p:cNvSpPr/>
            <p:nvPr/>
          </p:nvSpPr>
          <p:spPr>
            <a:xfrm>
              <a:off x="2004010" y="1530704"/>
              <a:ext cx="1032548" cy="66349"/>
            </a:xfrm>
            <a:prstGeom prst="roundRect">
              <a:avLst>
                <a:gd fmla="val 50000" name="adj"/>
              </a:avLst>
            </a:prstGeom>
            <a:solidFill>
              <a:srgbClr val="4D4F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570" name="Google Shape;570;p28"/>
          <p:cNvSpPr/>
          <p:nvPr/>
        </p:nvSpPr>
        <p:spPr>
          <a:xfrm>
            <a:off x="6189977" y="53418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71" name="Google Shape;571;p28"/>
          <p:cNvGrpSpPr/>
          <p:nvPr/>
        </p:nvGrpSpPr>
        <p:grpSpPr>
          <a:xfrm>
            <a:off x="8713827" y="1689992"/>
            <a:ext cx="2018810" cy="3438298"/>
            <a:chOff x="1078834" y="1317249"/>
            <a:chExt cx="2881540" cy="4907643"/>
          </a:xfrm>
        </p:grpSpPr>
        <p:sp>
          <p:nvSpPr>
            <p:cNvPr id="572" name="Google Shape;572;p28"/>
            <p:cNvSpPr/>
            <p:nvPr/>
          </p:nvSpPr>
          <p:spPr>
            <a:xfrm>
              <a:off x="1078834" y="1317249"/>
              <a:ext cx="2881540" cy="4907643"/>
            </a:xfrm>
            <a:prstGeom prst="roundRect">
              <a:avLst>
                <a:gd fmla="val 12701" name="adj"/>
              </a:avLst>
            </a:prstGeom>
            <a:gradFill>
              <a:gsLst>
                <a:gs pos="0">
                  <a:srgbClr val="F1F1F1"/>
                </a:gs>
                <a:gs pos="100000">
                  <a:srgbClr val="C0C1C3"/>
                </a:gs>
              </a:gsLst>
              <a:lin ang="2700000" scaled="0"/>
            </a:gradFill>
            <a:ln cap="flat" cmpd="sng" w="158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85800" rotWithShape="0" algn="tl" dir="2700000" dist="203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73" name="Google Shape;573;p28"/>
            <p:cNvSpPr/>
            <p:nvPr/>
          </p:nvSpPr>
          <p:spPr>
            <a:xfrm>
              <a:off x="2004010" y="1530704"/>
              <a:ext cx="1032548" cy="66349"/>
            </a:xfrm>
            <a:prstGeom prst="roundRect">
              <a:avLst>
                <a:gd fmla="val 50000" name="adj"/>
              </a:avLst>
            </a:prstGeom>
            <a:solidFill>
              <a:srgbClr val="4D4F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574" name="Google Shape;574;p28"/>
          <p:cNvSpPr/>
          <p:nvPr/>
        </p:nvSpPr>
        <p:spPr>
          <a:xfrm>
            <a:off x="8602245" y="53418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75" name="Google Shape;575;p28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96515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576" name="Google Shape;576;p28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08784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577" name="Google Shape;577;p28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21053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578" name="Google Shape;578;p28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833321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29"/>
          <p:cNvSpPr/>
          <p:nvPr/>
        </p:nvSpPr>
        <p:spPr>
          <a:xfrm>
            <a:off x="1029345" y="1712217"/>
            <a:ext cx="5165079" cy="3640834"/>
          </a:xfrm>
          <a:custGeom>
            <a:rect b="b" l="l" r="r" t="t"/>
            <a:pathLst>
              <a:path extrusionOk="0" h="3640834" w="5165079">
                <a:moveTo>
                  <a:pt x="965198" y="3507842"/>
                </a:moveTo>
                <a:lnTo>
                  <a:pt x="965198" y="3507843"/>
                </a:lnTo>
                <a:lnTo>
                  <a:pt x="965198" y="3507843"/>
                </a:lnTo>
                <a:close/>
                <a:moveTo>
                  <a:pt x="209365" y="0"/>
                </a:moveTo>
                <a:lnTo>
                  <a:pt x="4955714" y="0"/>
                </a:lnTo>
                <a:cubicBezTo>
                  <a:pt x="5071343" y="0"/>
                  <a:pt x="5165079" y="93736"/>
                  <a:pt x="5165079" y="209365"/>
                </a:cubicBezTo>
                <a:lnTo>
                  <a:pt x="5165079" y="2571043"/>
                </a:lnTo>
                <a:cubicBezTo>
                  <a:pt x="5165079" y="2686672"/>
                  <a:pt x="5071343" y="2780408"/>
                  <a:pt x="4955714" y="2780408"/>
                </a:cubicBezTo>
                <a:lnTo>
                  <a:pt x="2695850" y="2780408"/>
                </a:lnTo>
                <a:lnTo>
                  <a:pt x="2695849" y="3374852"/>
                </a:lnTo>
                <a:lnTo>
                  <a:pt x="4066890" y="3374852"/>
                </a:lnTo>
                <a:cubicBezTo>
                  <a:pt x="4140339" y="3374852"/>
                  <a:pt x="4199881" y="3434394"/>
                  <a:pt x="4199881" y="3507843"/>
                </a:cubicBezTo>
                <a:lnTo>
                  <a:pt x="4199880" y="3507843"/>
                </a:lnTo>
                <a:cubicBezTo>
                  <a:pt x="4199880" y="3581292"/>
                  <a:pt x="4140338" y="3640834"/>
                  <a:pt x="4066889" y="3640834"/>
                </a:cubicBezTo>
                <a:lnTo>
                  <a:pt x="1098189" y="3640833"/>
                </a:lnTo>
                <a:cubicBezTo>
                  <a:pt x="1043102" y="3640833"/>
                  <a:pt x="995838" y="3607341"/>
                  <a:pt x="975649" y="3559608"/>
                </a:cubicBezTo>
                <a:lnTo>
                  <a:pt x="965198" y="3507843"/>
                </a:lnTo>
                <a:lnTo>
                  <a:pt x="975649" y="3456077"/>
                </a:lnTo>
                <a:cubicBezTo>
                  <a:pt x="995838" y="3408345"/>
                  <a:pt x="1043102" y="3374852"/>
                  <a:pt x="1098189" y="3374852"/>
                </a:cubicBezTo>
                <a:lnTo>
                  <a:pt x="2469228" y="3374852"/>
                </a:lnTo>
                <a:lnTo>
                  <a:pt x="2469228" y="2780408"/>
                </a:lnTo>
                <a:lnTo>
                  <a:pt x="209365" y="2780408"/>
                </a:lnTo>
                <a:cubicBezTo>
                  <a:pt x="93736" y="2780408"/>
                  <a:pt x="0" y="2686672"/>
                  <a:pt x="0" y="2571043"/>
                </a:cubicBezTo>
                <a:lnTo>
                  <a:pt x="0" y="209365"/>
                </a:lnTo>
                <a:cubicBezTo>
                  <a:pt x="0" y="93736"/>
                  <a:pt x="93736" y="0"/>
                  <a:pt x="209365" y="0"/>
                </a:cubicBezTo>
                <a:close/>
              </a:path>
            </a:pathLst>
          </a:custGeom>
          <a:gradFill>
            <a:gsLst>
              <a:gs pos="0">
                <a:srgbClr val="F1F1F1"/>
              </a:gs>
              <a:gs pos="100000">
                <a:srgbClr val="C0C1C3"/>
              </a:gs>
            </a:gsLst>
            <a:lin ang="2700000" scaled="0"/>
          </a:gradFill>
          <a:ln cap="flat" cmpd="sng" w="158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85800" rotWithShape="0" algn="tl" dir="2700000" dist="2032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85" name="Google Shape;585;p29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586" name="Google Shape;586;p29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587" name="Google Shape;587;p29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588" name="Google Shape;588;p29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89" name="Google Shape;589;p29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0" name="Google Shape;590;p29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1" name="Google Shape;591;p29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2" name="Google Shape;592;p29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3" name="Google Shape;593;p29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4" name="Google Shape;594;p29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5" name="Google Shape;595;p29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96" name="Google Shape;596;p29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97" name="Google Shape;597;p29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6348" y="1857375"/>
            <a:ext cx="4791075" cy="249555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598" name="Google Shape;598;p29"/>
          <p:cNvSpPr/>
          <p:nvPr/>
        </p:nvSpPr>
        <p:spPr>
          <a:xfrm>
            <a:off x="6500813" y="2227781"/>
            <a:ext cx="4725987" cy="16292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99" name="Google Shape;599;p29"/>
          <p:cNvSpPr/>
          <p:nvPr/>
        </p:nvSpPr>
        <p:spPr>
          <a:xfrm>
            <a:off x="6500813" y="1712217"/>
            <a:ext cx="302418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STAGE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0" name="Google Shape;600;p29"/>
          <p:cNvSpPr/>
          <p:nvPr/>
        </p:nvSpPr>
        <p:spPr>
          <a:xfrm rot="10800000">
            <a:off x="6734407" y="4541520"/>
            <a:ext cx="720812" cy="720812"/>
          </a:xfrm>
          <a:prstGeom prst="ellipse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1" name="Google Shape;601;p29"/>
          <p:cNvSpPr/>
          <p:nvPr/>
        </p:nvSpPr>
        <p:spPr>
          <a:xfrm>
            <a:off x="6955421" y="4712018"/>
            <a:ext cx="278781" cy="379816"/>
          </a:xfrm>
          <a:custGeom>
            <a:rect b="b" l="l" r="r" t="t"/>
            <a:pathLst>
              <a:path extrusionOk="0" h="250" w="183">
                <a:moveTo>
                  <a:pt x="21" y="33"/>
                </a:moveTo>
                <a:cubicBezTo>
                  <a:pt x="35" y="41"/>
                  <a:pt x="48" y="48"/>
                  <a:pt x="62" y="56"/>
                </a:cubicBezTo>
                <a:cubicBezTo>
                  <a:pt x="83" y="67"/>
                  <a:pt x="103" y="79"/>
                  <a:pt x="124" y="90"/>
                </a:cubicBezTo>
                <a:cubicBezTo>
                  <a:pt x="129" y="93"/>
                  <a:pt x="131" y="96"/>
                  <a:pt x="131" y="102"/>
                </a:cubicBezTo>
                <a:cubicBezTo>
                  <a:pt x="131" y="147"/>
                  <a:pt x="131" y="193"/>
                  <a:pt x="131" y="239"/>
                </a:cubicBezTo>
                <a:cubicBezTo>
                  <a:pt x="131" y="242"/>
                  <a:pt x="131" y="246"/>
                  <a:pt x="127" y="248"/>
                </a:cubicBezTo>
                <a:cubicBezTo>
                  <a:pt x="123" y="250"/>
                  <a:pt x="119" y="248"/>
                  <a:pt x="116" y="246"/>
                </a:cubicBezTo>
                <a:cubicBezTo>
                  <a:pt x="85" y="227"/>
                  <a:pt x="54" y="208"/>
                  <a:pt x="23" y="189"/>
                </a:cubicBezTo>
                <a:cubicBezTo>
                  <a:pt x="0" y="174"/>
                  <a:pt x="5" y="180"/>
                  <a:pt x="4" y="155"/>
                </a:cubicBezTo>
                <a:cubicBezTo>
                  <a:pt x="4" y="117"/>
                  <a:pt x="4" y="78"/>
                  <a:pt x="3" y="39"/>
                </a:cubicBezTo>
                <a:cubicBezTo>
                  <a:pt x="3" y="30"/>
                  <a:pt x="6" y="23"/>
                  <a:pt x="13" y="17"/>
                </a:cubicBezTo>
                <a:cubicBezTo>
                  <a:pt x="24" y="8"/>
                  <a:pt x="36" y="2"/>
                  <a:pt x="50" y="0"/>
                </a:cubicBezTo>
                <a:cubicBezTo>
                  <a:pt x="54" y="0"/>
                  <a:pt x="59" y="1"/>
                  <a:pt x="62" y="2"/>
                </a:cubicBezTo>
                <a:cubicBezTo>
                  <a:pt x="100" y="22"/>
                  <a:pt x="138" y="41"/>
                  <a:pt x="176" y="61"/>
                </a:cubicBezTo>
                <a:cubicBezTo>
                  <a:pt x="181" y="63"/>
                  <a:pt x="183" y="66"/>
                  <a:pt x="183" y="72"/>
                </a:cubicBezTo>
                <a:cubicBezTo>
                  <a:pt x="183" y="119"/>
                  <a:pt x="182" y="165"/>
                  <a:pt x="183" y="211"/>
                </a:cubicBezTo>
                <a:cubicBezTo>
                  <a:pt x="183" y="220"/>
                  <a:pt x="176" y="225"/>
                  <a:pt x="167" y="222"/>
                </a:cubicBezTo>
                <a:cubicBezTo>
                  <a:pt x="163" y="220"/>
                  <a:pt x="161" y="217"/>
                  <a:pt x="161" y="212"/>
                </a:cubicBezTo>
                <a:cubicBezTo>
                  <a:pt x="162" y="183"/>
                  <a:pt x="161" y="154"/>
                  <a:pt x="161" y="125"/>
                </a:cubicBezTo>
                <a:cubicBezTo>
                  <a:pt x="161" y="110"/>
                  <a:pt x="161" y="96"/>
                  <a:pt x="162" y="81"/>
                </a:cubicBezTo>
                <a:cubicBezTo>
                  <a:pt x="162" y="77"/>
                  <a:pt x="160" y="76"/>
                  <a:pt x="157" y="74"/>
                </a:cubicBezTo>
                <a:cubicBezTo>
                  <a:pt x="129" y="59"/>
                  <a:pt x="101" y="44"/>
                  <a:pt x="74" y="29"/>
                </a:cubicBezTo>
                <a:cubicBezTo>
                  <a:pt x="68" y="26"/>
                  <a:pt x="62" y="23"/>
                  <a:pt x="57" y="20"/>
                </a:cubicBezTo>
                <a:cubicBezTo>
                  <a:pt x="51" y="17"/>
                  <a:pt x="45" y="17"/>
                  <a:pt x="39" y="19"/>
                </a:cubicBezTo>
                <a:cubicBezTo>
                  <a:pt x="33" y="23"/>
                  <a:pt x="26" y="26"/>
                  <a:pt x="21" y="3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2" name="Google Shape;602;p29"/>
          <p:cNvSpPr/>
          <p:nvPr/>
        </p:nvSpPr>
        <p:spPr>
          <a:xfrm rot="10800000">
            <a:off x="7864707" y="4541520"/>
            <a:ext cx="720812" cy="720812"/>
          </a:xfrm>
          <a:prstGeom prst="ellipse">
            <a:avLst/>
          </a:prstGeom>
          <a:noFill/>
          <a:ln cap="flat" cmpd="sng" w="127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3" name="Google Shape;603;p29"/>
          <p:cNvSpPr/>
          <p:nvPr/>
        </p:nvSpPr>
        <p:spPr>
          <a:xfrm>
            <a:off x="8035204" y="4729365"/>
            <a:ext cx="379816" cy="345122"/>
          </a:xfrm>
          <a:custGeom>
            <a:rect b="b" l="l" r="r" t="t"/>
            <a:pathLst>
              <a:path extrusionOk="0" h="300038" w="330200">
                <a:moveTo>
                  <a:pt x="153988" y="114300"/>
                </a:moveTo>
                <a:lnTo>
                  <a:pt x="153988" y="134938"/>
                </a:lnTo>
                <a:cubicBezTo>
                  <a:pt x="156558" y="134938"/>
                  <a:pt x="157843" y="134938"/>
                  <a:pt x="160414" y="134938"/>
                </a:cubicBezTo>
                <a:cubicBezTo>
                  <a:pt x="168124" y="134938"/>
                  <a:pt x="174550" y="133648"/>
                  <a:pt x="177120" y="131069"/>
                </a:cubicBezTo>
                <a:cubicBezTo>
                  <a:pt x="179691" y="128489"/>
                  <a:pt x="180976" y="125909"/>
                  <a:pt x="180976" y="123329"/>
                </a:cubicBezTo>
                <a:cubicBezTo>
                  <a:pt x="180976" y="116880"/>
                  <a:pt x="175835" y="114300"/>
                  <a:pt x="173265" y="114300"/>
                </a:cubicBezTo>
                <a:cubicBezTo>
                  <a:pt x="173265" y="114300"/>
                  <a:pt x="173265" y="114300"/>
                  <a:pt x="153988" y="114300"/>
                </a:cubicBezTo>
                <a:close/>
                <a:moveTo>
                  <a:pt x="100013" y="96837"/>
                </a:moveTo>
                <a:lnTo>
                  <a:pt x="93663" y="109537"/>
                </a:lnTo>
                <a:lnTo>
                  <a:pt x="104776" y="109537"/>
                </a:lnTo>
                <a:close/>
                <a:moveTo>
                  <a:pt x="153988" y="84137"/>
                </a:moveTo>
                <a:lnTo>
                  <a:pt x="153988" y="98425"/>
                </a:lnTo>
                <a:cubicBezTo>
                  <a:pt x="153988" y="98425"/>
                  <a:pt x="153988" y="98425"/>
                  <a:pt x="172788" y="98425"/>
                </a:cubicBezTo>
                <a:cubicBezTo>
                  <a:pt x="176548" y="97234"/>
                  <a:pt x="177801" y="94853"/>
                  <a:pt x="177801" y="92472"/>
                </a:cubicBezTo>
                <a:cubicBezTo>
                  <a:pt x="177801" y="88900"/>
                  <a:pt x="176548" y="87709"/>
                  <a:pt x="175294" y="86518"/>
                </a:cubicBezTo>
                <a:cubicBezTo>
                  <a:pt x="174041" y="85328"/>
                  <a:pt x="170281" y="84137"/>
                  <a:pt x="162761" y="84137"/>
                </a:cubicBezTo>
                <a:cubicBezTo>
                  <a:pt x="159001" y="84137"/>
                  <a:pt x="156495" y="84137"/>
                  <a:pt x="153988" y="84137"/>
                </a:cubicBezTo>
                <a:close/>
                <a:moveTo>
                  <a:pt x="241681" y="69850"/>
                </a:moveTo>
                <a:cubicBezTo>
                  <a:pt x="252096" y="69850"/>
                  <a:pt x="258604" y="72411"/>
                  <a:pt x="261208" y="73691"/>
                </a:cubicBezTo>
                <a:cubicBezTo>
                  <a:pt x="263811" y="74971"/>
                  <a:pt x="265113" y="78812"/>
                  <a:pt x="263811" y="82653"/>
                </a:cubicBezTo>
                <a:cubicBezTo>
                  <a:pt x="261208" y="86493"/>
                  <a:pt x="257303" y="87774"/>
                  <a:pt x="253397" y="86493"/>
                </a:cubicBezTo>
                <a:cubicBezTo>
                  <a:pt x="253397" y="85213"/>
                  <a:pt x="249492" y="83933"/>
                  <a:pt x="241681" y="83933"/>
                </a:cubicBezTo>
                <a:cubicBezTo>
                  <a:pt x="226060" y="83933"/>
                  <a:pt x="215646" y="94175"/>
                  <a:pt x="215646" y="110818"/>
                </a:cubicBezTo>
                <a:cubicBezTo>
                  <a:pt x="215646" y="126181"/>
                  <a:pt x="224759" y="135142"/>
                  <a:pt x="240380" y="135142"/>
                </a:cubicBezTo>
                <a:cubicBezTo>
                  <a:pt x="246888" y="135142"/>
                  <a:pt x="252096" y="133862"/>
                  <a:pt x="253397" y="132582"/>
                </a:cubicBezTo>
                <a:cubicBezTo>
                  <a:pt x="257303" y="131302"/>
                  <a:pt x="262510" y="132582"/>
                  <a:pt x="263811" y="136423"/>
                </a:cubicBezTo>
                <a:cubicBezTo>
                  <a:pt x="265113" y="140263"/>
                  <a:pt x="263811" y="144104"/>
                  <a:pt x="259906" y="145384"/>
                </a:cubicBezTo>
                <a:cubicBezTo>
                  <a:pt x="256001" y="147945"/>
                  <a:pt x="248190" y="149225"/>
                  <a:pt x="240380" y="149225"/>
                </a:cubicBezTo>
                <a:cubicBezTo>
                  <a:pt x="216948" y="149225"/>
                  <a:pt x="200025" y="133862"/>
                  <a:pt x="200025" y="110818"/>
                </a:cubicBezTo>
                <a:cubicBezTo>
                  <a:pt x="200025" y="86493"/>
                  <a:pt x="216948" y="69850"/>
                  <a:pt x="241681" y="69850"/>
                </a:cubicBezTo>
                <a:close/>
                <a:moveTo>
                  <a:pt x="162959" y="69850"/>
                </a:moveTo>
                <a:cubicBezTo>
                  <a:pt x="172004" y="69850"/>
                  <a:pt x="179757" y="71135"/>
                  <a:pt x="184926" y="74991"/>
                </a:cubicBezTo>
                <a:cubicBezTo>
                  <a:pt x="190094" y="80131"/>
                  <a:pt x="192679" y="85272"/>
                  <a:pt x="192679" y="92982"/>
                </a:cubicBezTo>
                <a:cubicBezTo>
                  <a:pt x="192679" y="98123"/>
                  <a:pt x="191386" y="103263"/>
                  <a:pt x="188802" y="107119"/>
                </a:cubicBezTo>
                <a:cubicBezTo>
                  <a:pt x="192679" y="110974"/>
                  <a:pt x="195263" y="116115"/>
                  <a:pt x="195263" y="123825"/>
                </a:cubicBezTo>
                <a:cubicBezTo>
                  <a:pt x="195263" y="131536"/>
                  <a:pt x="192679" y="137962"/>
                  <a:pt x="187510" y="141817"/>
                </a:cubicBezTo>
                <a:cubicBezTo>
                  <a:pt x="182341" y="148243"/>
                  <a:pt x="173296" y="150813"/>
                  <a:pt x="160374" y="150813"/>
                </a:cubicBezTo>
                <a:cubicBezTo>
                  <a:pt x="152622" y="150813"/>
                  <a:pt x="148745" y="149528"/>
                  <a:pt x="146161" y="149528"/>
                </a:cubicBezTo>
                <a:cubicBezTo>
                  <a:pt x="142284" y="149528"/>
                  <a:pt x="139700" y="145673"/>
                  <a:pt x="139700" y="141817"/>
                </a:cubicBezTo>
                <a:cubicBezTo>
                  <a:pt x="139700" y="141817"/>
                  <a:pt x="139700" y="141817"/>
                  <a:pt x="139700" y="77561"/>
                </a:cubicBezTo>
                <a:cubicBezTo>
                  <a:pt x="139700" y="74991"/>
                  <a:pt x="142284" y="71135"/>
                  <a:pt x="144869" y="71135"/>
                </a:cubicBezTo>
                <a:cubicBezTo>
                  <a:pt x="150037" y="69850"/>
                  <a:pt x="156498" y="69850"/>
                  <a:pt x="162959" y="69850"/>
                </a:cubicBezTo>
                <a:close/>
                <a:moveTo>
                  <a:pt x="100013" y="69850"/>
                </a:moveTo>
                <a:cubicBezTo>
                  <a:pt x="102600" y="69850"/>
                  <a:pt x="105187" y="71135"/>
                  <a:pt x="106480" y="73706"/>
                </a:cubicBezTo>
                <a:cubicBezTo>
                  <a:pt x="106480" y="73706"/>
                  <a:pt x="106480" y="73706"/>
                  <a:pt x="133644" y="139247"/>
                </a:cubicBezTo>
                <a:cubicBezTo>
                  <a:pt x="134938" y="143102"/>
                  <a:pt x="132351" y="148243"/>
                  <a:pt x="128470" y="149528"/>
                </a:cubicBezTo>
                <a:cubicBezTo>
                  <a:pt x="125883" y="150813"/>
                  <a:pt x="120709" y="149528"/>
                  <a:pt x="119416" y="145673"/>
                </a:cubicBezTo>
                <a:cubicBezTo>
                  <a:pt x="119416" y="145673"/>
                  <a:pt x="119416" y="145673"/>
                  <a:pt x="110361" y="123825"/>
                </a:cubicBezTo>
                <a:cubicBezTo>
                  <a:pt x="110361" y="123825"/>
                  <a:pt x="110361" y="123825"/>
                  <a:pt x="88371" y="123825"/>
                </a:cubicBezTo>
                <a:cubicBezTo>
                  <a:pt x="88371" y="123825"/>
                  <a:pt x="88371" y="123825"/>
                  <a:pt x="79317" y="145673"/>
                </a:cubicBezTo>
                <a:cubicBezTo>
                  <a:pt x="78023" y="148243"/>
                  <a:pt x="75436" y="149528"/>
                  <a:pt x="72849" y="149528"/>
                </a:cubicBezTo>
                <a:cubicBezTo>
                  <a:pt x="71555" y="149528"/>
                  <a:pt x="71555" y="149528"/>
                  <a:pt x="70262" y="149528"/>
                </a:cubicBezTo>
                <a:cubicBezTo>
                  <a:pt x="66381" y="148243"/>
                  <a:pt x="65088" y="143102"/>
                  <a:pt x="66381" y="139247"/>
                </a:cubicBezTo>
                <a:cubicBezTo>
                  <a:pt x="66381" y="139247"/>
                  <a:pt x="66381" y="139247"/>
                  <a:pt x="92252" y="73706"/>
                </a:cubicBezTo>
                <a:cubicBezTo>
                  <a:pt x="93545" y="71135"/>
                  <a:pt x="96132" y="69850"/>
                  <a:pt x="100013" y="69850"/>
                </a:cubicBezTo>
                <a:close/>
                <a:moveTo>
                  <a:pt x="23813" y="38100"/>
                </a:moveTo>
                <a:lnTo>
                  <a:pt x="23813" y="182563"/>
                </a:lnTo>
                <a:lnTo>
                  <a:pt x="306388" y="182563"/>
                </a:lnTo>
                <a:lnTo>
                  <a:pt x="306388" y="38100"/>
                </a:lnTo>
                <a:close/>
                <a:moveTo>
                  <a:pt x="23217" y="0"/>
                </a:moveTo>
                <a:cubicBezTo>
                  <a:pt x="23217" y="0"/>
                  <a:pt x="23217" y="0"/>
                  <a:pt x="306983" y="0"/>
                </a:cubicBezTo>
                <a:cubicBezTo>
                  <a:pt x="319881" y="0"/>
                  <a:pt x="330200" y="10346"/>
                  <a:pt x="330200" y="21985"/>
                </a:cubicBezTo>
                <a:cubicBezTo>
                  <a:pt x="330200" y="21985"/>
                  <a:pt x="330200" y="21985"/>
                  <a:pt x="330200" y="197870"/>
                </a:cubicBezTo>
                <a:cubicBezTo>
                  <a:pt x="330200" y="209509"/>
                  <a:pt x="319881" y="219856"/>
                  <a:pt x="306983" y="219856"/>
                </a:cubicBezTo>
                <a:cubicBezTo>
                  <a:pt x="306983" y="219856"/>
                  <a:pt x="306983" y="219856"/>
                  <a:pt x="217984" y="219856"/>
                </a:cubicBezTo>
                <a:cubicBezTo>
                  <a:pt x="217984" y="219856"/>
                  <a:pt x="217984" y="219856"/>
                  <a:pt x="247650" y="279346"/>
                </a:cubicBezTo>
                <a:cubicBezTo>
                  <a:pt x="251520" y="285812"/>
                  <a:pt x="248940" y="294865"/>
                  <a:pt x="242491" y="298745"/>
                </a:cubicBezTo>
                <a:cubicBezTo>
                  <a:pt x="239911" y="300038"/>
                  <a:pt x="237331" y="300038"/>
                  <a:pt x="234752" y="300038"/>
                </a:cubicBezTo>
                <a:cubicBezTo>
                  <a:pt x="229592" y="300038"/>
                  <a:pt x="224433" y="297452"/>
                  <a:pt x="221853" y="292279"/>
                </a:cubicBezTo>
                <a:cubicBezTo>
                  <a:pt x="221853" y="292279"/>
                  <a:pt x="221853" y="292279"/>
                  <a:pt x="185737" y="219856"/>
                </a:cubicBezTo>
                <a:cubicBezTo>
                  <a:pt x="185737" y="219856"/>
                  <a:pt x="185737" y="219856"/>
                  <a:pt x="179288" y="219856"/>
                </a:cubicBezTo>
                <a:cubicBezTo>
                  <a:pt x="179288" y="219856"/>
                  <a:pt x="179288" y="219856"/>
                  <a:pt x="179288" y="265120"/>
                </a:cubicBezTo>
                <a:cubicBezTo>
                  <a:pt x="179288" y="274173"/>
                  <a:pt x="172839" y="280639"/>
                  <a:pt x="165100" y="280639"/>
                </a:cubicBezTo>
                <a:cubicBezTo>
                  <a:pt x="157361" y="280639"/>
                  <a:pt x="150912" y="274173"/>
                  <a:pt x="150912" y="265120"/>
                </a:cubicBezTo>
                <a:cubicBezTo>
                  <a:pt x="150912" y="265120"/>
                  <a:pt x="150912" y="265120"/>
                  <a:pt x="150912" y="219856"/>
                </a:cubicBezTo>
                <a:cubicBezTo>
                  <a:pt x="150912" y="219856"/>
                  <a:pt x="150912" y="219856"/>
                  <a:pt x="144462" y="219856"/>
                </a:cubicBezTo>
                <a:cubicBezTo>
                  <a:pt x="144462" y="219856"/>
                  <a:pt x="144462" y="219856"/>
                  <a:pt x="108347" y="292279"/>
                </a:cubicBezTo>
                <a:cubicBezTo>
                  <a:pt x="105767" y="297452"/>
                  <a:pt x="100608" y="300038"/>
                  <a:pt x="95448" y="300038"/>
                </a:cubicBezTo>
                <a:cubicBezTo>
                  <a:pt x="92869" y="300038"/>
                  <a:pt x="90289" y="300038"/>
                  <a:pt x="87709" y="298745"/>
                </a:cubicBezTo>
                <a:cubicBezTo>
                  <a:pt x="81260" y="294865"/>
                  <a:pt x="78680" y="285812"/>
                  <a:pt x="82550" y="279346"/>
                </a:cubicBezTo>
                <a:cubicBezTo>
                  <a:pt x="82550" y="279346"/>
                  <a:pt x="82550" y="279346"/>
                  <a:pt x="112216" y="219856"/>
                </a:cubicBezTo>
                <a:cubicBezTo>
                  <a:pt x="112216" y="219856"/>
                  <a:pt x="112216" y="219856"/>
                  <a:pt x="23217" y="219856"/>
                </a:cubicBezTo>
                <a:cubicBezTo>
                  <a:pt x="10319" y="219856"/>
                  <a:pt x="0" y="209509"/>
                  <a:pt x="0" y="197870"/>
                </a:cubicBezTo>
                <a:cubicBezTo>
                  <a:pt x="0" y="197870"/>
                  <a:pt x="0" y="197870"/>
                  <a:pt x="0" y="21985"/>
                </a:cubicBezTo>
                <a:cubicBezTo>
                  <a:pt x="0" y="10346"/>
                  <a:pt x="10319" y="0"/>
                  <a:pt x="2321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4" name="Google Shape;604;p29"/>
          <p:cNvSpPr/>
          <p:nvPr/>
        </p:nvSpPr>
        <p:spPr>
          <a:xfrm rot="10800000">
            <a:off x="8995007" y="4541520"/>
            <a:ext cx="720812" cy="720812"/>
          </a:xfrm>
          <a:prstGeom prst="ellipse">
            <a:avLst/>
          </a:prstGeom>
          <a:noFill/>
          <a:ln cap="flat" cmpd="sng" w="127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5" name="Google Shape;605;p29"/>
          <p:cNvSpPr/>
          <p:nvPr/>
        </p:nvSpPr>
        <p:spPr>
          <a:xfrm>
            <a:off x="9194865" y="4712018"/>
            <a:ext cx="321094" cy="379816"/>
          </a:xfrm>
          <a:custGeom>
            <a:rect b="b" l="l" r="r" t="t"/>
            <a:pathLst>
              <a:path extrusionOk="0" h="330496" w="279400">
                <a:moveTo>
                  <a:pt x="7761" y="234950"/>
                </a:moveTo>
                <a:cubicBezTo>
                  <a:pt x="7761" y="234950"/>
                  <a:pt x="7761" y="234950"/>
                  <a:pt x="271639" y="234950"/>
                </a:cubicBezTo>
                <a:cubicBezTo>
                  <a:pt x="276813" y="236241"/>
                  <a:pt x="279400" y="240115"/>
                  <a:pt x="279400" y="243988"/>
                </a:cubicBezTo>
                <a:cubicBezTo>
                  <a:pt x="279400" y="243988"/>
                  <a:pt x="279400" y="243988"/>
                  <a:pt x="279400" y="247862"/>
                </a:cubicBezTo>
                <a:cubicBezTo>
                  <a:pt x="279400" y="253027"/>
                  <a:pt x="275520" y="256900"/>
                  <a:pt x="271639" y="256900"/>
                </a:cubicBezTo>
                <a:cubicBezTo>
                  <a:pt x="271639" y="256900"/>
                  <a:pt x="271639" y="256900"/>
                  <a:pt x="213431" y="256900"/>
                </a:cubicBezTo>
                <a:cubicBezTo>
                  <a:pt x="213431" y="256900"/>
                  <a:pt x="213431" y="256900"/>
                  <a:pt x="241888" y="316294"/>
                </a:cubicBezTo>
                <a:cubicBezTo>
                  <a:pt x="244475" y="320168"/>
                  <a:pt x="243182" y="326623"/>
                  <a:pt x="238007" y="327915"/>
                </a:cubicBezTo>
                <a:cubicBezTo>
                  <a:pt x="238007" y="327915"/>
                  <a:pt x="238007" y="327915"/>
                  <a:pt x="235420" y="329206"/>
                </a:cubicBezTo>
                <a:cubicBezTo>
                  <a:pt x="230246" y="331788"/>
                  <a:pt x="225072" y="330497"/>
                  <a:pt x="222485" y="325332"/>
                </a:cubicBezTo>
                <a:cubicBezTo>
                  <a:pt x="222485" y="325332"/>
                  <a:pt x="222485" y="325332"/>
                  <a:pt x="190147" y="256900"/>
                </a:cubicBezTo>
                <a:cubicBezTo>
                  <a:pt x="190147" y="256900"/>
                  <a:pt x="190147" y="256900"/>
                  <a:pt x="89253" y="256900"/>
                </a:cubicBezTo>
                <a:cubicBezTo>
                  <a:pt x="89253" y="256900"/>
                  <a:pt x="89253" y="256900"/>
                  <a:pt x="56915" y="325332"/>
                </a:cubicBezTo>
                <a:cubicBezTo>
                  <a:pt x="54328" y="329206"/>
                  <a:pt x="49154" y="331788"/>
                  <a:pt x="43980" y="329206"/>
                </a:cubicBezTo>
                <a:cubicBezTo>
                  <a:pt x="43980" y="329206"/>
                  <a:pt x="43980" y="329206"/>
                  <a:pt x="41393" y="327915"/>
                </a:cubicBezTo>
                <a:cubicBezTo>
                  <a:pt x="36218" y="325332"/>
                  <a:pt x="34925" y="320168"/>
                  <a:pt x="37512" y="316294"/>
                </a:cubicBezTo>
                <a:cubicBezTo>
                  <a:pt x="37512" y="316294"/>
                  <a:pt x="37512" y="316294"/>
                  <a:pt x="65969" y="256900"/>
                </a:cubicBezTo>
                <a:cubicBezTo>
                  <a:pt x="65969" y="256900"/>
                  <a:pt x="65969" y="256900"/>
                  <a:pt x="7761" y="256900"/>
                </a:cubicBezTo>
                <a:cubicBezTo>
                  <a:pt x="3880" y="256900"/>
                  <a:pt x="0" y="253027"/>
                  <a:pt x="0" y="247862"/>
                </a:cubicBezTo>
                <a:cubicBezTo>
                  <a:pt x="0" y="247862"/>
                  <a:pt x="0" y="247862"/>
                  <a:pt x="0" y="243988"/>
                </a:cubicBezTo>
                <a:cubicBezTo>
                  <a:pt x="0" y="240115"/>
                  <a:pt x="2587" y="236241"/>
                  <a:pt x="7761" y="234950"/>
                </a:cubicBezTo>
                <a:close/>
                <a:moveTo>
                  <a:pt x="183654" y="177800"/>
                </a:moveTo>
                <a:cubicBezTo>
                  <a:pt x="181074" y="177800"/>
                  <a:pt x="178495" y="177800"/>
                  <a:pt x="177205" y="180380"/>
                </a:cubicBezTo>
                <a:cubicBezTo>
                  <a:pt x="175915" y="181670"/>
                  <a:pt x="174625" y="184250"/>
                  <a:pt x="174625" y="185539"/>
                </a:cubicBezTo>
                <a:cubicBezTo>
                  <a:pt x="174625" y="185539"/>
                  <a:pt x="174625" y="185539"/>
                  <a:pt x="174625" y="189409"/>
                </a:cubicBezTo>
                <a:cubicBezTo>
                  <a:pt x="174625" y="194569"/>
                  <a:pt x="178495" y="198438"/>
                  <a:pt x="183654" y="198438"/>
                </a:cubicBezTo>
                <a:cubicBezTo>
                  <a:pt x="183654" y="198438"/>
                  <a:pt x="183654" y="198438"/>
                  <a:pt x="227509" y="198438"/>
                </a:cubicBezTo>
                <a:cubicBezTo>
                  <a:pt x="232669" y="198438"/>
                  <a:pt x="236538" y="194569"/>
                  <a:pt x="236538" y="189409"/>
                </a:cubicBezTo>
                <a:lnTo>
                  <a:pt x="236538" y="185539"/>
                </a:lnTo>
                <a:cubicBezTo>
                  <a:pt x="236538" y="181670"/>
                  <a:pt x="232669" y="177800"/>
                  <a:pt x="227509" y="177800"/>
                </a:cubicBezTo>
                <a:cubicBezTo>
                  <a:pt x="227509" y="177800"/>
                  <a:pt x="227509" y="177800"/>
                  <a:pt x="183654" y="177800"/>
                </a:cubicBezTo>
                <a:close/>
                <a:moveTo>
                  <a:pt x="46386" y="147096"/>
                </a:moveTo>
                <a:cubicBezTo>
                  <a:pt x="46386" y="147096"/>
                  <a:pt x="46386" y="147096"/>
                  <a:pt x="43830" y="149729"/>
                </a:cubicBezTo>
                <a:cubicBezTo>
                  <a:pt x="41275" y="153678"/>
                  <a:pt x="41275" y="160261"/>
                  <a:pt x="43830" y="162894"/>
                </a:cubicBezTo>
                <a:cubicBezTo>
                  <a:pt x="43830" y="162894"/>
                  <a:pt x="43830" y="162894"/>
                  <a:pt x="52775" y="170792"/>
                </a:cubicBezTo>
                <a:cubicBezTo>
                  <a:pt x="52775" y="170792"/>
                  <a:pt x="52775" y="170792"/>
                  <a:pt x="43830" y="180008"/>
                </a:cubicBezTo>
                <a:cubicBezTo>
                  <a:pt x="41275" y="182641"/>
                  <a:pt x="41275" y="189223"/>
                  <a:pt x="43830" y="193172"/>
                </a:cubicBezTo>
                <a:cubicBezTo>
                  <a:pt x="43830" y="193172"/>
                  <a:pt x="43830" y="193172"/>
                  <a:pt x="46386" y="194489"/>
                </a:cubicBezTo>
                <a:cubicBezTo>
                  <a:pt x="50219" y="198438"/>
                  <a:pt x="55330" y="198438"/>
                  <a:pt x="59164" y="194489"/>
                </a:cubicBezTo>
                <a:cubicBezTo>
                  <a:pt x="59164" y="194489"/>
                  <a:pt x="59164" y="194489"/>
                  <a:pt x="66830" y="186590"/>
                </a:cubicBezTo>
                <a:cubicBezTo>
                  <a:pt x="66830" y="186590"/>
                  <a:pt x="66830" y="186590"/>
                  <a:pt x="75774" y="194489"/>
                </a:cubicBezTo>
                <a:cubicBezTo>
                  <a:pt x="78330" y="198438"/>
                  <a:pt x="84719" y="198438"/>
                  <a:pt x="87274" y="194489"/>
                </a:cubicBezTo>
                <a:cubicBezTo>
                  <a:pt x="87274" y="194489"/>
                  <a:pt x="87274" y="194489"/>
                  <a:pt x="89830" y="193172"/>
                </a:cubicBezTo>
                <a:cubicBezTo>
                  <a:pt x="93663" y="189223"/>
                  <a:pt x="93663" y="182641"/>
                  <a:pt x="89830" y="180008"/>
                </a:cubicBezTo>
                <a:cubicBezTo>
                  <a:pt x="89830" y="180008"/>
                  <a:pt x="89830" y="180008"/>
                  <a:pt x="82163" y="170792"/>
                </a:cubicBezTo>
                <a:cubicBezTo>
                  <a:pt x="82163" y="170792"/>
                  <a:pt x="82163" y="170792"/>
                  <a:pt x="89830" y="162894"/>
                </a:cubicBezTo>
                <a:cubicBezTo>
                  <a:pt x="93663" y="160261"/>
                  <a:pt x="93663" y="153678"/>
                  <a:pt x="89830" y="149729"/>
                </a:cubicBezTo>
                <a:cubicBezTo>
                  <a:pt x="89830" y="149729"/>
                  <a:pt x="89830" y="149729"/>
                  <a:pt x="87274" y="147096"/>
                </a:cubicBezTo>
                <a:cubicBezTo>
                  <a:pt x="84719" y="144463"/>
                  <a:pt x="78330" y="144463"/>
                  <a:pt x="75774" y="147096"/>
                </a:cubicBezTo>
                <a:cubicBezTo>
                  <a:pt x="75774" y="147096"/>
                  <a:pt x="75774" y="147096"/>
                  <a:pt x="66830" y="156311"/>
                </a:cubicBezTo>
                <a:cubicBezTo>
                  <a:pt x="66830" y="156311"/>
                  <a:pt x="66830" y="156311"/>
                  <a:pt x="59164" y="147096"/>
                </a:cubicBezTo>
                <a:cubicBezTo>
                  <a:pt x="55330" y="144463"/>
                  <a:pt x="50219" y="144463"/>
                  <a:pt x="46386" y="147096"/>
                </a:cubicBezTo>
                <a:close/>
                <a:moveTo>
                  <a:pt x="183654" y="142875"/>
                </a:moveTo>
                <a:cubicBezTo>
                  <a:pt x="178495" y="142875"/>
                  <a:pt x="174625" y="146745"/>
                  <a:pt x="174625" y="151904"/>
                </a:cubicBezTo>
                <a:lnTo>
                  <a:pt x="174625" y="154484"/>
                </a:lnTo>
                <a:cubicBezTo>
                  <a:pt x="174625" y="159644"/>
                  <a:pt x="178495" y="163513"/>
                  <a:pt x="183654" y="163513"/>
                </a:cubicBezTo>
                <a:cubicBezTo>
                  <a:pt x="183654" y="163513"/>
                  <a:pt x="183654" y="163513"/>
                  <a:pt x="227509" y="163513"/>
                </a:cubicBezTo>
                <a:cubicBezTo>
                  <a:pt x="232669" y="163513"/>
                  <a:pt x="236538" y="159644"/>
                  <a:pt x="236538" y="154484"/>
                </a:cubicBezTo>
                <a:cubicBezTo>
                  <a:pt x="236538" y="154484"/>
                  <a:pt x="236538" y="154484"/>
                  <a:pt x="236538" y="151904"/>
                </a:cubicBezTo>
                <a:cubicBezTo>
                  <a:pt x="236538" y="146745"/>
                  <a:pt x="232669" y="142875"/>
                  <a:pt x="227509" y="142875"/>
                </a:cubicBezTo>
                <a:cubicBezTo>
                  <a:pt x="227509" y="142875"/>
                  <a:pt x="227509" y="142875"/>
                  <a:pt x="183654" y="142875"/>
                </a:cubicBezTo>
                <a:close/>
                <a:moveTo>
                  <a:pt x="183654" y="79375"/>
                </a:moveTo>
                <a:cubicBezTo>
                  <a:pt x="178495" y="79375"/>
                  <a:pt x="174625" y="84604"/>
                  <a:pt x="174625" y="88526"/>
                </a:cubicBezTo>
                <a:lnTo>
                  <a:pt x="174625" y="92448"/>
                </a:lnTo>
                <a:cubicBezTo>
                  <a:pt x="174625" y="97678"/>
                  <a:pt x="178495" y="101600"/>
                  <a:pt x="183654" y="101600"/>
                </a:cubicBezTo>
                <a:cubicBezTo>
                  <a:pt x="183654" y="101600"/>
                  <a:pt x="183654" y="101600"/>
                  <a:pt x="227509" y="101600"/>
                </a:cubicBezTo>
                <a:cubicBezTo>
                  <a:pt x="232669" y="101600"/>
                  <a:pt x="236538" y="97678"/>
                  <a:pt x="236538" y="92448"/>
                </a:cubicBezTo>
                <a:cubicBezTo>
                  <a:pt x="236538" y="92448"/>
                  <a:pt x="236538" y="92448"/>
                  <a:pt x="236538" y="88526"/>
                </a:cubicBezTo>
                <a:cubicBezTo>
                  <a:pt x="236538" y="84604"/>
                  <a:pt x="232669" y="79375"/>
                  <a:pt x="227509" y="79375"/>
                </a:cubicBezTo>
                <a:cubicBezTo>
                  <a:pt x="227509" y="79375"/>
                  <a:pt x="227509" y="79375"/>
                  <a:pt x="183654" y="79375"/>
                </a:cubicBezTo>
                <a:close/>
                <a:moveTo>
                  <a:pt x="66179" y="60325"/>
                </a:moveTo>
                <a:cubicBezTo>
                  <a:pt x="61019" y="60325"/>
                  <a:pt x="57150" y="64194"/>
                  <a:pt x="57150" y="69354"/>
                </a:cubicBezTo>
                <a:cubicBezTo>
                  <a:pt x="57150" y="69354"/>
                  <a:pt x="57150" y="69354"/>
                  <a:pt x="57150" y="79673"/>
                </a:cubicBezTo>
                <a:cubicBezTo>
                  <a:pt x="57150" y="79673"/>
                  <a:pt x="57150" y="79673"/>
                  <a:pt x="45541" y="79673"/>
                </a:cubicBezTo>
                <a:cubicBezTo>
                  <a:pt x="40381" y="79673"/>
                  <a:pt x="36512" y="84832"/>
                  <a:pt x="36512" y="88702"/>
                </a:cubicBezTo>
                <a:cubicBezTo>
                  <a:pt x="36512" y="88702"/>
                  <a:pt x="36512" y="88702"/>
                  <a:pt x="36512" y="92571"/>
                </a:cubicBezTo>
                <a:cubicBezTo>
                  <a:pt x="36512" y="97731"/>
                  <a:pt x="40381" y="101600"/>
                  <a:pt x="45541" y="101600"/>
                </a:cubicBezTo>
                <a:cubicBezTo>
                  <a:pt x="45541" y="101600"/>
                  <a:pt x="45541" y="101600"/>
                  <a:pt x="57150" y="101600"/>
                </a:cubicBezTo>
                <a:cubicBezTo>
                  <a:pt x="57150" y="101600"/>
                  <a:pt x="57150" y="101600"/>
                  <a:pt x="57150" y="113209"/>
                </a:cubicBezTo>
                <a:cubicBezTo>
                  <a:pt x="57150" y="118368"/>
                  <a:pt x="61019" y="122238"/>
                  <a:pt x="66179" y="122238"/>
                </a:cubicBezTo>
                <a:cubicBezTo>
                  <a:pt x="66179" y="122238"/>
                  <a:pt x="66179" y="122238"/>
                  <a:pt x="70048" y="122238"/>
                </a:cubicBezTo>
                <a:cubicBezTo>
                  <a:pt x="75208" y="122238"/>
                  <a:pt x="79077" y="118368"/>
                  <a:pt x="79077" y="113209"/>
                </a:cubicBezTo>
                <a:cubicBezTo>
                  <a:pt x="79077" y="113209"/>
                  <a:pt x="79077" y="113209"/>
                  <a:pt x="79077" y="101600"/>
                </a:cubicBezTo>
                <a:cubicBezTo>
                  <a:pt x="79077" y="101600"/>
                  <a:pt x="79077" y="101600"/>
                  <a:pt x="90686" y="101600"/>
                </a:cubicBezTo>
                <a:cubicBezTo>
                  <a:pt x="94555" y="101600"/>
                  <a:pt x="98425" y="97731"/>
                  <a:pt x="98425" y="92571"/>
                </a:cubicBezTo>
                <a:cubicBezTo>
                  <a:pt x="98425" y="92571"/>
                  <a:pt x="98425" y="92571"/>
                  <a:pt x="98425" y="88702"/>
                </a:cubicBezTo>
                <a:cubicBezTo>
                  <a:pt x="98425" y="84832"/>
                  <a:pt x="94555" y="79673"/>
                  <a:pt x="90686" y="79673"/>
                </a:cubicBezTo>
                <a:cubicBezTo>
                  <a:pt x="90686" y="79673"/>
                  <a:pt x="90686" y="79673"/>
                  <a:pt x="79077" y="79673"/>
                </a:cubicBezTo>
                <a:cubicBezTo>
                  <a:pt x="79077" y="79673"/>
                  <a:pt x="79077" y="79673"/>
                  <a:pt x="79077" y="69354"/>
                </a:cubicBezTo>
                <a:cubicBezTo>
                  <a:pt x="79077" y="64194"/>
                  <a:pt x="75208" y="60325"/>
                  <a:pt x="70048" y="60325"/>
                </a:cubicBezTo>
                <a:cubicBezTo>
                  <a:pt x="70048" y="60325"/>
                  <a:pt x="70048" y="60325"/>
                  <a:pt x="66179" y="60325"/>
                </a:cubicBezTo>
                <a:close/>
                <a:moveTo>
                  <a:pt x="7761" y="36513"/>
                </a:moveTo>
                <a:lnTo>
                  <a:pt x="270345" y="36513"/>
                </a:lnTo>
                <a:cubicBezTo>
                  <a:pt x="275520" y="36513"/>
                  <a:pt x="279400" y="40395"/>
                  <a:pt x="279400" y="44276"/>
                </a:cubicBezTo>
                <a:cubicBezTo>
                  <a:pt x="279400" y="44276"/>
                  <a:pt x="279400" y="44276"/>
                  <a:pt x="279400" y="216369"/>
                </a:cubicBezTo>
                <a:cubicBezTo>
                  <a:pt x="279400" y="221544"/>
                  <a:pt x="275520" y="225426"/>
                  <a:pt x="270345" y="225426"/>
                </a:cubicBezTo>
                <a:cubicBezTo>
                  <a:pt x="270345" y="225426"/>
                  <a:pt x="270345" y="225426"/>
                  <a:pt x="7761" y="225426"/>
                </a:cubicBezTo>
                <a:cubicBezTo>
                  <a:pt x="3880" y="225426"/>
                  <a:pt x="0" y="221544"/>
                  <a:pt x="0" y="216369"/>
                </a:cubicBezTo>
                <a:cubicBezTo>
                  <a:pt x="0" y="216369"/>
                  <a:pt x="0" y="216369"/>
                  <a:pt x="0" y="44276"/>
                </a:cubicBezTo>
                <a:cubicBezTo>
                  <a:pt x="0" y="40395"/>
                  <a:pt x="3880" y="36513"/>
                  <a:pt x="7761" y="36513"/>
                </a:cubicBezTo>
                <a:close/>
                <a:moveTo>
                  <a:pt x="129791" y="0"/>
                </a:moveTo>
                <a:cubicBezTo>
                  <a:pt x="129791" y="0"/>
                  <a:pt x="129791" y="0"/>
                  <a:pt x="149936" y="0"/>
                </a:cubicBezTo>
                <a:cubicBezTo>
                  <a:pt x="153714" y="0"/>
                  <a:pt x="158750" y="3760"/>
                  <a:pt x="158750" y="8773"/>
                </a:cubicBezTo>
                <a:lnTo>
                  <a:pt x="158750" y="23813"/>
                </a:lnTo>
                <a:cubicBezTo>
                  <a:pt x="158750" y="23813"/>
                  <a:pt x="158750" y="23813"/>
                  <a:pt x="122237" y="23813"/>
                </a:cubicBezTo>
                <a:cubicBezTo>
                  <a:pt x="122237" y="23813"/>
                  <a:pt x="122237" y="23813"/>
                  <a:pt x="122237" y="8773"/>
                </a:cubicBezTo>
                <a:cubicBezTo>
                  <a:pt x="122237" y="3760"/>
                  <a:pt x="126014" y="0"/>
                  <a:pt x="12979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6" name="Google Shape;606;p29"/>
          <p:cNvSpPr/>
          <p:nvPr/>
        </p:nvSpPr>
        <p:spPr>
          <a:xfrm rot="10800000">
            <a:off x="10125307" y="4541520"/>
            <a:ext cx="720812" cy="720812"/>
          </a:xfrm>
          <a:prstGeom prst="ellipse">
            <a:avLst/>
          </a:prstGeom>
          <a:noFill/>
          <a:ln cap="flat" cmpd="sng" w="127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7" name="Google Shape;607;p29"/>
          <p:cNvSpPr/>
          <p:nvPr/>
        </p:nvSpPr>
        <p:spPr>
          <a:xfrm>
            <a:off x="10295804" y="4720236"/>
            <a:ext cx="379816" cy="363380"/>
          </a:xfrm>
          <a:custGeom>
            <a:rect b="b" l="l" r="r" t="t"/>
            <a:pathLst>
              <a:path extrusionOk="0" h="315912" w="330200">
                <a:moveTo>
                  <a:pt x="20638" y="234950"/>
                </a:moveTo>
                <a:cubicBezTo>
                  <a:pt x="20638" y="234950"/>
                  <a:pt x="20638" y="234950"/>
                  <a:pt x="271847" y="234950"/>
                </a:cubicBezTo>
                <a:cubicBezTo>
                  <a:pt x="278355" y="234950"/>
                  <a:pt x="284863" y="237490"/>
                  <a:pt x="288768" y="241300"/>
                </a:cubicBezTo>
                <a:cubicBezTo>
                  <a:pt x="292673" y="245110"/>
                  <a:pt x="295276" y="251460"/>
                  <a:pt x="295276" y="257810"/>
                </a:cubicBezTo>
                <a:cubicBezTo>
                  <a:pt x="295276" y="269240"/>
                  <a:pt x="284863" y="279400"/>
                  <a:pt x="271847" y="279400"/>
                </a:cubicBezTo>
                <a:cubicBezTo>
                  <a:pt x="271847" y="279400"/>
                  <a:pt x="271847" y="279400"/>
                  <a:pt x="20638" y="279400"/>
                </a:cubicBezTo>
                <a:cubicBezTo>
                  <a:pt x="20638" y="279400"/>
                  <a:pt x="20638" y="279400"/>
                  <a:pt x="20638" y="234950"/>
                </a:cubicBezTo>
                <a:close/>
                <a:moveTo>
                  <a:pt x="10319" y="198437"/>
                </a:moveTo>
                <a:cubicBezTo>
                  <a:pt x="10319" y="198437"/>
                  <a:pt x="10319" y="198437"/>
                  <a:pt x="270867" y="198437"/>
                </a:cubicBezTo>
                <a:cubicBezTo>
                  <a:pt x="304403" y="198437"/>
                  <a:pt x="330200" y="224256"/>
                  <a:pt x="330200" y="256529"/>
                </a:cubicBezTo>
                <a:cubicBezTo>
                  <a:pt x="330200" y="290093"/>
                  <a:pt x="303114" y="315912"/>
                  <a:pt x="270867" y="315912"/>
                </a:cubicBezTo>
                <a:cubicBezTo>
                  <a:pt x="270867" y="315912"/>
                  <a:pt x="270867" y="315912"/>
                  <a:pt x="10319" y="315912"/>
                </a:cubicBezTo>
                <a:cubicBezTo>
                  <a:pt x="3869" y="315912"/>
                  <a:pt x="0" y="310748"/>
                  <a:pt x="0" y="305585"/>
                </a:cubicBezTo>
                <a:cubicBezTo>
                  <a:pt x="0" y="305585"/>
                  <a:pt x="0" y="305585"/>
                  <a:pt x="0" y="301712"/>
                </a:cubicBezTo>
                <a:cubicBezTo>
                  <a:pt x="0" y="296548"/>
                  <a:pt x="3869" y="291384"/>
                  <a:pt x="10319" y="291384"/>
                </a:cubicBezTo>
                <a:cubicBezTo>
                  <a:pt x="10319" y="291384"/>
                  <a:pt x="10319" y="291384"/>
                  <a:pt x="270867" y="291384"/>
                </a:cubicBezTo>
                <a:cubicBezTo>
                  <a:pt x="282476" y="291384"/>
                  <a:pt x="292795" y="286221"/>
                  <a:pt x="299244" y="278475"/>
                </a:cubicBezTo>
                <a:cubicBezTo>
                  <a:pt x="303114" y="272020"/>
                  <a:pt x="305693" y="265566"/>
                  <a:pt x="305693" y="257820"/>
                </a:cubicBezTo>
                <a:cubicBezTo>
                  <a:pt x="305693" y="248784"/>
                  <a:pt x="303114" y="241038"/>
                  <a:pt x="299244" y="235874"/>
                </a:cubicBezTo>
                <a:cubicBezTo>
                  <a:pt x="292795" y="228129"/>
                  <a:pt x="282476" y="221674"/>
                  <a:pt x="270867" y="221674"/>
                </a:cubicBezTo>
                <a:cubicBezTo>
                  <a:pt x="270867" y="221674"/>
                  <a:pt x="270867" y="221674"/>
                  <a:pt x="10319" y="221674"/>
                </a:cubicBezTo>
                <a:cubicBezTo>
                  <a:pt x="3869" y="221674"/>
                  <a:pt x="0" y="217801"/>
                  <a:pt x="0" y="212637"/>
                </a:cubicBezTo>
                <a:cubicBezTo>
                  <a:pt x="0" y="212637"/>
                  <a:pt x="0" y="212637"/>
                  <a:pt x="0" y="208765"/>
                </a:cubicBezTo>
                <a:cubicBezTo>
                  <a:pt x="0" y="202310"/>
                  <a:pt x="3869" y="198437"/>
                  <a:pt x="10319" y="198437"/>
                </a:cubicBezTo>
                <a:close/>
                <a:moveTo>
                  <a:pt x="167243" y="12406"/>
                </a:moveTo>
                <a:cubicBezTo>
                  <a:pt x="169824" y="11112"/>
                  <a:pt x="173696" y="12406"/>
                  <a:pt x="174987" y="14993"/>
                </a:cubicBezTo>
                <a:cubicBezTo>
                  <a:pt x="176277" y="17580"/>
                  <a:pt x="176277" y="21460"/>
                  <a:pt x="172405" y="22754"/>
                </a:cubicBezTo>
                <a:cubicBezTo>
                  <a:pt x="163371" y="29221"/>
                  <a:pt x="156918" y="42157"/>
                  <a:pt x="155627" y="53798"/>
                </a:cubicBezTo>
                <a:cubicBezTo>
                  <a:pt x="155627" y="55092"/>
                  <a:pt x="155627" y="56385"/>
                  <a:pt x="155627" y="58972"/>
                </a:cubicBezTo>
                <a:cubicBezTo>
                  <a:pt x="156918" y="57679"/>
                  <a:pt x="159499" y="57679"/>
                  <a:pt x="160789" y="56385"/>
                </a:cubicBezTo>
                <a:cubicBezTo>
                  <a:pt x="165952" y="53798"/>
                  <a:pt x="172405" y="52505"/>
                  <a:pt x="178859" y="52505"/>
                </a:cubicBezTo>
                <a:cubicBezTo>
                  <a:pt x="208544" y="52505"/>
                  <a:pt x="231775" y="82256"/>
                  <a:pt x="231775" y="119768"/>
                </a:cubicBezTo>
                <a:cubicBezTo>
                  <a:pt x="231775" y="154693"/>
                  <a:pt x="211125" y="183150"/>
                  <a:pt x="184021" y="185737"/>
                </a:cubicBezTo>
                <a:cubicBezTo>
                  <a:pt x="181440" y="185737"/>
                  <a:pt x="122070" y="185737"/>
                  <a:pt x="120779" y="185737"/>
                </a:cubicBezTo>
                <a:cubicBezTo>
                  <a:pt x="93676" y="183150"/>
                  <a:pt x="73025" y="154693"/>
                  <a:pt x="73025" y="119768"/>
                </a:cubicBezTo>
                <a:cubicBezTo>
                  <a:pt x="73025" y="82256"/>
                  <a:pt x="96257" y="52505"/>
                  <a:pt x="125942" y="52505"/>
                </a:cubicBezTo>
                <a:cubicBezTo>
                  <a:pt x="132395" y="52505"/>
                  <a:pt x="137558" y="53798"/>
                  <a:pt x="142720" y="56385"/>
                </a:cubicBezTo>
                <a:cubicBezTo>
                  <a:pt x="144011" y="39570"/>
                  <a:pt x="151755" y="22754"/>
                  <a:pt x="167243" y="12406"/>
                </a:cubicBezTo>
                <a:close/>
                <a:moveTo>
                  <a:pt x="99261" y="0"/>
                </a:moveTo>
                <a:cubicBezTo>
                  <a:pt x="130343" y="5262"/>
                  <a:pt x="136818" y="24992"/>
                  <a:pt x="138113" y="36831"/>
                </a:cubicBezTo>
                <a:cubicBezTo>
                  <a:pt x="138113" y="42092"/>
                  <a:pt x="134228" y="46038"/>
                  <a:pt x="129048" y="46038"/>
                </a:cubicBezTo>
                <a:cubicBezTo>
                  <a:pt x="97966" y="42092"/>
                  <a:pt x="91490" y="21046"/>
                  <a:pt x="90195" y="9208"/>
                </a:cubicBezTo>
                <a:cubicBezTo>
                  <a:pt x="88900" y="3946"/>
                  <a:pt x="94081" y="0"/>
                  <a:pt x="992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3" name="Google Shape;613;p30"/>
          <p:cNvGrpSpPr/>
          <p:nvPr/>
        </p:nvGrpSpPr>
        <p:grpSpPr>
          <a:xfrm>
            <a:off x="2743200" y="2469983"/>
            <a:ext cx="7040122" cy="1886670"/>
            <a:chOff x="2743200" y="2469983"/>
            <a:chExt cx="7040122" cy="1886670"/>
          </a:xfrm>
        </p:grpSpPr>
        <p:cxnSp>
          <p:nvCxnSpPr>
            <p:cNvPr id="614" name="Google Shape;614;p30"/>
            <p:cNvCxnSpPr/>
            <p:nvPr/>
          </p:nvCxnSpPr>
          <p:spPr>
            <a:xfrm>
              <a:off x="2743200" y="3429000"/>
              <a:ext cx="850605" cy="927653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cxnSp>
          <p:nvCxnSpPr>
            <p:cNvPr id="615" name="Google Shape;615;p30"/>
            <p:cNvCxnSpPr/>
            <p:nvPr/>
          </p:nvCxnSpPr>
          <p:spPr>
            <a:xfrm flipH="1" rot="10800000">
              <a:off x="4378420" y="2972577"/>
              <a:ext cx="608039" cy="1255128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cxnSp>
          <p:nvCxnSpPr>
            <p:cNvPr id="616" name="Google Shape;616;p30"/>
            <p:cNvCxnSpPr/>
            <p:nvPr/>
          </p:nvCxnSpPr>
          <p:spPr>
            <a:xfrm>
              <a:off x="5451408" y="2749123"/>
              <a:ext cx="1355576" cy="1313049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cxnSp>
          <p:nvCxnSpPr>
            <p:cNvPr id="617" name="Google Shape;617;p30"/>
            <p:cNvCxnSpPr/>
            <p:nvPr/>
          </p:nvCxnSpPr>
          <p:spPr>
            <a:xfrm flipH="1">
              <a:off x="7591430" y="2579777"/>
              <a:ext cx="1034145" cy="1482395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cxnSp>
          <p:nvCxnSpPr>
            <p:cNvPr id="618" name="Google Shape;618;p30"/>
            <p:cNvCxnSpPr/>
            <p:nvPr/>
          </p:nvCxnSpPr>
          <p:spPr>
            <a:xfrm>
              <a:off x="9106617" y="2469983"/>
              <a:ext cx="676705" cy="1408571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619" name="Google Shape;619;p30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620" name="Google Shape;620;p30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621" name="Google Shape;621;p30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622" name="Google Shape;622;p30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3" name="Google Shape;623;p30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4" name="Google Shape;624;p30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5" name="Google Shape;625;p30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6" name="Google Shape;626;p30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7" name="Google Shape;627;p30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8" name="Google Shape;628;p30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9" name="Google Shape;629;p30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630" name="Google Shape;630;p30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1" name="Google Shape;631;p30"/>
          <p:cNvSpPr/>
          <p:nvPr/>
        </p:nvSpPr>
        <p:spPr>
          <a:xfrm rot="10800000">
            <a:off x="1467169" y="2444104"/>
            <a:ext cx="1659010" cy="1470370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2" name="Google Shape;632;p30"/>
          <p:cNvSpPr/>
          <p:nvPr/>
        </p:nvSpPr>
        <p:spPr>
          <a:xfrm rot="10800000">
            <a:off x="1632457" y="2590598"/>
            <a:ext cx="1328432" cy="1177380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295892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3" name="Google Shape;633;p30"/>
          <p:cNvSpPr/>
          <p:nvPr/>
        </p:nvSpPr>
        <p:spPr>
          <a:xfrm rot="10800000">
            <a:off x="3214415" y="3914475"/>
            <a:ext cx="1672631" cy="1482443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4" name="Google Shape;634;p30"/>
          <p:cNvSpPr/>
          <p:nvPr/>
        </p:nvSpPr>
        <p:spPr>
          <a:xfrm rot="10800000">
            <a:off x="3381060" y="4062172"/>
            <a:ext cx="1339339" cy="1187047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chemeClr val="accent5"/>
          </a:solidFill>
          <a:ln cap="flat" cmpd="sng" w="25400">
            <a:solidFill>
              <a:srgbClr val="C96507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5" name="Google Shape;635;p30"/>
          <p:cNvSpPr/>
          <p:nvPr/>
        </p:nvSpPr>
        <p:spPr>
          <a:xfrm rot="10800000">
            <a:off x="4406928" y="2055086"/>
            <a:ext cx="1505579" cy="1334386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6" name="Google Shape;636;p30"/>
          <p:cNvSpPr/>
          <p:nvPr/>
        </p:nvSpPr>
        <p:spPr>
          <a:xfrm rot="10800000">
            <a:off x="4556930" y="2188032"/>
            <a:ext cx="1205574" cy="1068492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chemeClr val="accent3"/>
          </a:solidFill>
          <a:ln cap="flat" cmpd="sng" w="25400">
            <a:solidFill>
              <a:srgbClr val="56913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7" name="Google Shape;637;p30"/>
          <p:cNvSpPr/>
          <p:nvPr/>
        </p:nvSpPr>
        <p:spPr>
          <a:xfrm rot="10800000">
            <a:off x="6079719" y="3393218"/>
            <a:ext cx="2510930" cy="2225422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8" name="Google Shape;638;p30"/>
          <p:cNvSpPr/>
          <p:nvPr/>
        </p:nvSpPr>
        <p:spPr>
          <a:xfrm rot="10800000">
            <a:off x="7984926" y="1514823"/>
            <a:ext cx="1678298" cy="1487466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9" name="Google Shape;639;p30"/>
          <p:cNvSpPr/>
          <p:nvPr/>
        </p:nvSpPr>
        <p:spPr>
          <a:xfrm rot="10800000">
            <a:off x="9303364" y="3472296"/>
            <a:ext cx="997814" cy="884357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0" name="Google Shape;640;p30"/>
          <p:cNvSpPr/>
          <p:nvPr/>
        </p:nvSpPr>
        <p:spPr>
          <a:xfrm rot="10800000">
            <a:off x="9402777" y="3560405"/>
            <a:ext cx="798987" cy="708137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chemeClr val="accent6"/>
          </a:solidFill>
          <a:ln cap="flat" cmpd="sng" w="25400">
            <a:solidFill>
              <a:srgbClr val="BD0F28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641" name="Google Shape;641;p30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57022" y="1663022"/>
            <a:ext cx="1334347" cy="1191069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</p:pic>
      <p:pic>
        <p:nvPicPr>
          <p:cNvPr id="642" name="Google Shape;642;p30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37196" y="3614939"/>
            <a:ext cx="1996339" cy="1781978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</p:pic>
      <p:sp>
        <p:nvSpPr>
          <p:cNvPr id="643" name="Google Shape;643;p30"/>
          <p:cNvSpPr/>
          <p:nvPr/>
        </p:nvSpPr>
        <p:spPr>
          <a:xfrm>
            <a:off x="2118926" y="2910841"/>
            <a:ext cx="355491" cy="494806"/>
          </a:xfrm>
          <a:custGeom>
            <a:rect b="b" l="l" r="r" t="t"/>
            <a:pathLst>
              <a:path extrusionOk="0" h="327025" w="234950">
                <a:moveTo>
                  <a:pt x="46513" y="222250"/>
                </a:moveTo>
                <a:cubicBezTo>
                  <a:pt x="40075" y="222250"/>
                  <a:pt x="34925" y="227264"/>
                  <a:pt x="34925" y="233530"/>
                </a:cubicBezTo>
                <a:cubicBezTo>
                  <a:pt x="34925" y="239797"/>
                  <a:pt x="40075" y="246063"/>
                  <a:pt x="46513" y="246063"/>
                </a:cubicBezTo>
                <a:cubicBezTo>
                  <a:pt x="46513" y="246063"/>
                  <a:pt x="46513" y="246063"/>
                  <a:pt x="186851" y="246063"/>
                </a:cubicBezTo>
                <a:cubicBezTo>
                  <a:pt x="193288" y="246063"/>
                  <a:pt x="198438" y="239797"/>
                  <a:pt x="198438" y="233530"/>
                </a:cubicBezTo>
                <a:cubicBezTo>
                  <a:pt x="198438" y="227264"/>
                  <a:pt x="193288" y="222250"/>
                  <a:pt x="186851" y="222250"/>
                </a:cubicBezTo>
                <a:cubicBezTo>
                  <a:pt x="186851" y="222250"/>
                  <a:pt x="186851" y="222250"/>
                  <a:pt x="46513" y="222250"/>
                </a:cubicBezTo>
                <a:close/>
                <a:moveTo>
                  <a:pt x="46513" y="187325"/>
                </a:moveTo>
                <a:cubicBezTo>
                  <a:pt x="40075" y="187325"/>
                  <a:pt x="34925" y="192264"/>
                  <a:pt x="34925" y="198438"/>
                </a:cubicBezTo>
                <a:cubicBezTo>
                  <a:pt x="34925" y="204611"/>
                  <a:pt x="40075" y="209550"/>
                  <a:pt x="46513" y="209550"/>
                </a:cubicBezTo>
                <a:cubicBezTo>
                  <a:pt x="46513" y="209550"/>
                  <a:pt x="46513" y="209550"/>
                  <a:pt x="186851" y="209550"/>
                </a:cubicBezTo>
                <a:cubicBezTo>
                  <a:pt x="193288" y="209550"/>
                  <a:pt x="198438" y="204611"/>
                  <a:pt x="198438" y="198438"/>
                </a:cubicBezTo>
                <a:cubicBezTo>
                  <a:pt x="198438" y="192264"/>
                  <a:pt x="193288" y="187325"/>
                  <a:pt x="186851" y="187325"/>
                </a:cubicBezTo>
                <a:cubicBezTo>
                  <a:pt x="186851" y="187325"/>
                  <a:pt x="186851" y="187325"/>
                  <a:pt x="46513" y="187325"/>
                </a:cubicBezTo>
                <a:close/>
                <a:moveTo>
                  <a:pt x="46513" y="152400"/>
                </a:moveTo>
                <a:cubicBezTo>
                  <a:pt x="40075" y="152400"/>
                  <a:pt x="34925" y="157339"/>
                  <a:pt x="34925" y="163513"/>
                </a:cubicBezTo>
                <a:cubicBezTo>
                  <a:pt x="34925" y="169686"/>
                  <a:pt x="40075" y="174625"/>
                  <a:pt x="46513" y="174625"/>
                </a:cubicBezTo>
                <a:cubicBezTo>
                  <a:pt x="46513" y="174625"/>
                  <a:pt x="46513" y="174625"/>
                  <a:pt x="186851" y="174625"/>
                </a:cubicBezTo>
                <a:cubicBezTo>
                  <a:pt x="193288" y="174625"/>
                  <a:pt x="198438" y="169686"/>
                  <a:pt x="198438" y="163513"/>
                </a:cubicBezTo>
                <a:cubicBezTo>
                  <a:pt x="198438" y="157339"/>
                  <a:pt x="193288" y="152400"/>
                  <a:pt x="186851" y="152400"/>
                </a:cubicBezTo>
                <a:cubicBezTo>
                  <a:pt x="186851" y="152400"/>
                  <a:pt x="186851" y="152400"/>
                  <a:pt x="46513" y="152400"/>
                </a:cubicBezTo>
                <a:close/>
                <a:moveTo>
                  <a:pt x="46513" y="115888"/>
                </a:moveTo>
                <a:cubicBezTo>
                  <a:pt x="40075" y="115888"/>
                  <a:pt x="34925" y="122155"/>
                  <a:pt x="34925" y="128421"/>
                </a:cubicBezTo>
                <a:cubicBezTo>
                  <a:pt x="34925" y="134688"/>
                  <a:pt x="40075" y="139701"/>
                  <a:pt x="46513" y="139701"/>
                </a:cubicBezTo>
                <a:cubicBezTo>
                  <a:pt x="46513" y="139701"/>
                  <a:pt x="46513" y="139701"/>
                  <a:pt x="186851" y="139701"/>
                </a:cubicBezTo>
                <a:cubicBezTo>
                  <a:pt x="193288" y="139701"/>
                  <a:pt x="198438" y="134688"/>
                  <a:pt x="198438" y="128421"/>
                </a:cubicBezTo>
                <a:cubicBezTo>
                  <a:pt x="198438" y="122155"/>
                  <a:pt x="193288" y="115888"/>
                  <a:pt x="186851" y="115888"/>
                </a:cubicBezTo>
                <a:cubicBezTo>
                  <a:pt x="186851" y="115888"/>
                  <a:pt x="186851" y="115888"/>
                  <a:pt x="46513" y="115888"/>
                </a:cubicBezTo>
                <a:close/>
                <a:moveTo>
                  <a:pt x="46474" y="0"/>
                </a:moveTo>
                <a:cubicBezTo>
                  <a:pt x="52928" y="0"/>
                  <a:pt x="58092" y="5170"/>
                  <a:pt x="58092" y="11633"/>
                </a:cubicBezTo>
                <a:cubicBezTo>
                  <a:pt x="58092" y="11633"/>
                  <a:pt x="58092" y="11633"/>
                  <a:pt x="58092" y="27144"/>
                </a:cubicBezTo>
                <a:cubicBezTo>
                  <a:pt x="58092" y="27144"/>
                  <a:pt x="58092" y="27144"/>
                  <a:pt x="71001" y="27144"/>
                </a:cubicBezTo>
                <a:cubicBezTo>
                  <a:pt x="71001" y="27144"/>
                  <a:pt x="71001" y="27144"/>
                  <a:pt x="71001" y="11633"/>
                </a:cubicBezTo>
                <a:cubicBezTo>
                  <a:pt x="71001" y="5170"/>
                  <a:pt x="76165" y="0"/>
                  <a:pt x="82620" y="0"/>
                </a:cubicBezTo>
                <a:cubicBezTo>
                  <a:pt x="89075" y="0"/>
                  <a:pt x="94238" y="5170"/>
                  <a:pt x="94238" y="11633"/>
                </a:cubicBezTo>
                <a:cubicBezTo>
                  <a:pt x="94238" y="11633"/>
                  <a:pt x="94238" y="11633"/>
                  <a:pt x="94238" y="27144"/>
                </a:cubicBezTo>
                <a:cubicBezTo>
                  <a:pt x="94238" y="27144"/>
                  <a:pt x="94238" y="27144"/>
                  <a:pt x="105857" y="27144"/>
                </a:cubicBezTo>
                <a:cubicBezTo>
                  <a:pt x="105857" y="27144"/>
                  <a:pt x="105857" y="27144"/>
                  <a:pt x="105857" y="11633"/>
                </a:cubicBezTo>
                <a:cubicBezTo>
                  <a:pt x="105857" y="5170"/>
                  <a:pt x="111020" y="0"/>
                  <a:pt x="117475" y="0"/>
                </a:cubicBezTo>
                <a:cubicBezTo>
                  <a:pt x="123930" y="0"/>
                  <a:pt x="129093" y="5170"/>
                  <a:pt x="129093" y="11633"/>
                </a:cubicBezTo>
                <a:cubicBezTo>
                  <a:pt x="129093" y="11633"/>
                  <a:pt x="129093" y="11633"/>
                  <a:pt x="129093" y="27144"/>
                </a:cubicBezTo>
                <a:cubicBezTo>
                  <a:pt x="129093" y="27144"/>
                  <a:pt x="129093" y="27144"/>
                  <a:pt x="140712" y="27144"/>
                </a:cubicBezTo>
                <a:cubicBezTo>
                  <a:pt x="140712" y="27144"/>
                  <a:pt x="140712" y="27144"/>
                  <a:pt x="140712" y="11633"/>
                </a:cubicBezTo>
                <a:cubicBezTo>
                  <a:pt x="140712" y="5170"/>
                  <a:pt x="145876" y="0"/>
                  <a:pt x="152330" y="0"/>
                </a:cubicBezTo>
                <a:cubicBezTo>
                  <a:pt x="158785" y="0"/>
                  <a:pt x="163949" y="5170"/>
                  <a:pt x="163949" y="11633"/>
                </a:cubicBezTo>
                <a:cubicBezTo>
                  <a:pt x="163949" y="11633"/>
                  <a:pt x="163949" y="11633"/>
                  <a:pt x="163949" y="27144"/>
                </a:cubicBezTo>
                <a:cubicBezTo>
                  <a:pt x="163949" y="27144"/>
                  <a:pt x="163949" y="27144"/>
                  <a:pt x="176858" y="27144"/>
                </a:cubicBezTo>
                <a:cubicBezTo>
                  <a:pt x="176858" y="27144"/>
                  <a:pt x="176858" y="27144"/>
                  <a:pt x="176858" y="11633"/>
                </a:cubicBezTo>
                <a:cubicBezTo>
                  <a:pt x="176858" y="5170"/>
                  <a:pt x="182022" y="0"/>
                  <a:pt x="188476" y="0"/>
                </a:cubicBezTo>
                <a:cubicBezTo>
                  <a:pt x="194931" y="0"/>
                  <a:pt x="200095" y="5170"/>
                  <a:pt x="200095" y="11633"/>
                </a:cubicBezTo>
                <a:cubicBezTo>
                  <a:pt x="200095" y="11633"/>
                  <a:pt x="200095" y="11633"/>
                  <a:pt x="200095" y="27144"/>
                </a:cubicBezTo>
                <a:cubicBezTo>
                  <a:pt x="200095" y="27144"/>
                  <a:pt x="200095" y="27144"/>
                  <a:pt x="223332" y="27144"/>
                </a:cubicBezTo>
                <a:cubicBezTo>
                  <a:pt x="229786" y="27144"/>
                  <a:pt x="234950" y="33607"/>
                  <a:pt x="234950" y="40070"/>
                </a:cubicBezTo>
                <a:cubicBezTo>
                  <a:pt x="234950" y="40070"/>
                  <a:pt x="234950" y="40070"/>
                  <a:pt x="234950" y="311514"/>
                </a:cubicBezTo>
                <a:cubicBezTo>
                  <a:pt x="234950" y="317977"/>
                  <a:pt x="229786" y="327025"/>
                  <a:pt x="223332" y="327025"/>
                </a:cubicBezTo>
                <a:cubicBezTo>
                  <a:pt x="223332" y="327025"/>
                  <a:pt x="223332" y="327025"/>
                  <a:pt x="9036" y="327025"/>
                </a:cubicBezTo>
                <a:cubicBezTo>
                  <a:pt x="2582" y="327025"/>
                  <a:pt x="0" y="317977"/>
                  <a:pt x="0" y="311514"/>
                </a:cubicBezTo>
                <a:cubicBezTo>
                  <a:pt x="0" y="311514"/>
                  <a:pt x="0" y="311514"/>
                  <a:pt x="0" y="40070"/>
                </a:cubicBezTo>
                <a:cubicBezTo>
                  <a:pt x="0" y="33607"/>
                  <a:pt x="2582" y="27144"/>
                  <a:pt x="9036" y="27144"/>
                </a:cubicBezTo>
                <a:cubicBezTo>
                  <a:pt x="9036" y="27144"/>
                  <a:pt x="9036" y="27144"/>
                  <a:pt x="34855" y="27144"/>
                </a:cubicBezTo>
                <a:cubicBezTo>
                  <a:pt x="34855" y="27144"/>
                  <a:pt x="34855" y="27144"/>
                  <a:pt x="34855" y="11633"/>
                </a:cubicBezTo>
                <a:cubicBezTo>
                  <a:pt x="34855" y="5170"/>
                  <a:pt x="40019" y="0"/>
                  <a:pt x="464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4" name="Google Shape;644;p30"/>
          <p:cNvSpPr/>
          <p:nvPr/>
        </p:nvSpPr>
        <p:spPr>
          <a:xfrm>
            <a:off x="3723038" y="4348387"/>
            <a:ext cx="655382" cy="614617"/>
          </a:xfrm>
          <a:custGeom>
            <a:rect b="b" l="l" r="r" t="t"/>
            <a:pathLst>
              <a:path extrusionOk="0" h="311151" w="331788">
                <a:moveTo>
                  <a:pt x="249749" y="163513"/>
                </a:moveTo>
                <a:cubicBezTo>
                  <a:pt x="245874" y="163513"/>
                  <a:pt x="243291" y="167468"/>
                  <a:pt x="243291" y="171424"/>
                </a:cubicBezTo>
                <a:cubicBezTo>
                  <a:pt x="243291" y="171424"/>
                  <a:pt x="243291" y="171424"/>
                  <a:pt x="243291" y="218888"/>
                </a:cubicBezTo>
                <a:cubicBezTo>
                  <a:pt x="239417" y="221525"/>
                  <a:pt x="238125" y="225480"/>
                  <a:pt x="238125" y="229435"/>
                </a:cubicBezTo>
                <a:cubicBezTo>
                  <a:pt x="238125" y="236027"/>
                  <a:pt x="243291" y="241301"/>
                  <a:pt x="249749" y="241301"/>
                </a:cubicBezTo>
                <a:cubicBezTo>
                  <a:pt x="253624" y="241301"/>
                  <a:pt x="257498" y="239983"/>
                  <a:pt x="260081" y="236027"/>
                </a:cubicBezTo>
                <a:cubicBezTo>
                  <a:pt x="260081" y="236027"/>
                  <a:pt x="260081" y="236027"/>
                  <a:pt x="288495" y="236027"/>
                </a:cubicBezTo>
                <a:lnTo>
                  <a:pt x="307868" y="236027"/>
                </a:lnTo>
                <a:cubicBezTo>
                  <a:pt x="311742" y="236027"/>
                  <a:pt x="314325" y="233390"/>
                  <a:pt x="314325" y="229435"/>
                </a:cubicBezTo>
                <a:cubicBezTo>
                  <a:pt x="314325" y="225480"/>
                  <a:pt x="311742" y="221525"/>
                  <a:pt x="307868" y="221525"/>
                </a:cubicBezTo>
                <a:cubicBezTo>
                  <a:pt x="307868" y="221525"/>
                  <a:pt x="307868" y="221525"/>
                  <a:pt x="260081" y="221525"/>
                </a:cubicBezTo>
                <a:cubicBezTo>
                  <a:pt x="258790" y="221525"/>
                  <a:pt x="257498" y="220206"/>
                  <a:pt x="257498" y="218888"/>
                </a:cubicBezTo>
                <a:cubicBezTo>
                  <a:pt x="257498" y="218888"/>
                  <a:pt x="257498" y="218888"/>
                  <a:pt x="257498" y="171424"/>
                </a:cubicBezTo>
                <a:cubicBezTo>
                  <a:pt x="257498" y="167468"/>
                  <a:pt x="253624" y="163513"/>
                  <a:pt x="249749" y="163513"/>
                </a:cubicBezTo>
                <a:close/>
                <a:moveTo>
                  <a:pt x="250178" y="147638"/>
                </a:moveTo>
                <a:cubicBezTo>
                  <a:pt x="264427" y="147638"/>
                  <a:pt x="277381" y="151531"/>
                  <a:pt x="289040" y="158020"/>
                </a:cubicBezTo>
                <a:cubicBezTo>
                  <a:pt x="314948" y="172295"/>
                  <a:pt x="331788" y="198249"/>
                  <a:pt x="331788" y="229395"/>
                </a:cubicBezTo>
                <a:cubicBezTo>
                  <a:pt x="331788" y="274815"/>
                  <a:pt x="295517" y="311151"/>
                  <a:pt x="250178" y="311151"/>
                </a:cubicBezTo>
                <a:cubicBezTo>
                  <a:pt x="216497" y="311151"/>
                  <a:pt x="186703" y="289090"/>
                  <a:pt x="175044" y="260540"/>
                </a:cubicBezTo>
                <a:cubicBezTo>
                  <a:pt x="171158" y="250158"/>
                  <a:pt x="169863" y="239776"/>
                  <a:pt x="169863" y="229395"/>
                </a:cubicBezTo>
                <a:cubicBezTo>
                  <a:pt x="169863" y="183974"/>
                  <a:pt x="206134" y="147638"/>
                  <a:pt x="250178" y="147638"/>
                </a:cubicBezTo>
                <a:close/>
                <a:moveTo>
                  <a:pt x="22336" y="44450"/>
                </a:moveTo>
                <a:cubicBezTo>
                  <a:pt x="18459" y="44450"/>
                  <a:pt x="15875" y="47040"/>
                  <a:pt x="15875" y="49630"/>
                </a:cubicBezTo>
                <a:lnTo>
                  <a:pt x="15875" y="93663"/>
                </a:lnTo>
                <a:cubicBezTo>
                  <a:pt x="15875" y="93663"/>
                  <a:pt x="15875" y="93663"/>
                  <a:pt x="273050" y="93663"/>
                </a:cubicBezTo>
                <a:cubicBezTo>
                  <a:pt x="273050" y="93663"/>
                  <a:pt x="273050" y="93663"/>
                  <a:pt x="273050" y="49630"/>
                </a:cubicBezTo>
                <a:cubicBezTo>
                  <a:pt x="273050" y="47040"/>
                  <a:pt x="270466" y="44450"/>
                  <a:pt x="267881" y="44450"/>
                </a:cubicBezTo>
                <a:cubicBezTo>
                  <a:pt x="267881" y="44450"/>
                  <a:pt x="267881" y="44450"/>
                  <a:pt x="245911" y="44450"/>
                </a:cubicBezTo>
                <a:cubicBezTo>
                  <a:pt x="245911" y="44450"/>
                  <a:pt x="245911" y="44450"/>
                  <a:pt x="245911" y="53515"/>
                </a:cubicBezTo>
                <a:cubicBezTo>
                  <a:pt x="245911" y="61286"/>
                  <a:pt x="239449" y="67761"/>
                  <a:pt x="231695" y="67761"/>
                </a:cubicBezTo>
                <a:cubicBezTo>
                  <a:pt x="231695" y="67761"/>
                  <a:pt x="231695" y="67761"/>
                  <a:pt x="212310" y="67761"/>
                </a:cubicBezTo>
                <a:cubicBezTo>
                  <a:pt x="204556" y="67761"/>
                  <a:pt x="198094" y="61286"/>
                  <a:pt x="198094" y="53515"/>
                </a:cubicBezTo>
                <a:cubicBezTo>
                  <a:pt x="198094" y="53515"/>
                  <a:pt x="198094" y="53515"/>
                  <a:pt x="198094" y="44450"/>
                </a:cubicBezTo>
                <a:cubicBezTo>
                  <a:pt x="198094" y="44450"/>
                  <a:pt x="198094" y="44450"/>
                  <a:pt x="168370" y="44450"/>
                </a:cubicBezTo>
                <a:cubicBezTo>
                  <a:pt x="168370" y="44450"/>
                  <a:pt x="168370" y="44450"/>
                  <a:pt x="168370" y="53515"/>
                </a:cubicBezTo>
                <a:cubicBezTo>
                  <a:pt x="168370" y="61286"/>
                  <a:pt x="161909" y="67761"/>
                  <a:pt x="154155" y="67761"/>
                </a:cubicBezTo>
                <a:cubicBezTo>
                  <a:pt x="154155" y="67761"/>
                  <a:pt x="154155" y="67761"/>
                  <a:pt x="134770" y="67761"/>
                </a:cubicBezTo>
                <a:cubicBezTo>
                  <a:pt x="127016" y="67761"/>
                  <a:pt x="120554" y="61286"/>
                  <a:pt x="120554" y="53515"/>
                </a:cubicBezTo>
                <a:cubicBezTo>
                  <a:pt x="120554" y="53515"/>
                  <a:pt x="120554" y="53515"/>
                  <a:pt x="120554" y="44450"/>
                </a:cubicBezTo>
                <a:cubicBezTo>
                  <a:pt x="120554" y="44450"/>
                  <a:pt x="120554" y="44450"/>
                  <a:pt x="92123" y="44450"/>
                </a:cubicBezTo>
                <a:cubicBezTo>
                  <a:pt x="92123" y="44450"/>
                  <a:pt x="92123" y="44450"/>
                  <a:pt x="92123" y="53515"/>
                </a:cubicBezTo>
                <a:cubicBezTo>
                  <a:pt x="92123" y="61286"/>
                  <a:pt x="85661" y="67761"/>
                  <a:pt x="77907" y="67761"/>
                </a:cubicBezTo>
                <a:cubicBezTo>
                  <a:pt x="77907" y="67761"/>
                  <a:pt x="77907" y="67761"/>
                  <a:pt x="58522" y="67761"/>
                </a:cubicBezTo>
                <a:cubicBezTo>
                  <a:pt x="50768" y="67761"/>
                  <a:pt x="44306" y="61286"/>
                  <a:pt x="44306" y="53515"/>
                </a:cubicBezTo>
                <a:cubicBezTo>
                  <a:pt x="44306" y="53515"/>
                  <a:pt x="44306" y="53515"/>
                  <a:pt x="44306" y="44450"/>
                </a:cubicBezTo>
                <a:cubicBezTo>
                  <a:pt x="44306" y="44450"/>
                  <a:pt x="44306" y="44450"/>
                  <a:pt x="22336" y="44450"/>
                </a:cubicBezTo>
                <a:close/>
                <a:moveTo>
                  <a:pt x="58303" y="0"/>
                </a:moveTo>
                <a:cubicBezTo>
                  <a:pt x="58303" y="0"/>
                  <a:pt x="58303" y="0"/>
                  <a:pt x="77737" y="0"/>
                </a:cubicBezTo>
                <a:cubicBezTo>
                  <a:pt x="85511" y="0"/>
                  <a:pt x="91989" y="6476"/>
                  <a:pt x="91989" y="14248"/>
                </a:cubicBezTo>
                <a:cubicBezTo>
                  <a:pt x="91989" y="14248"/>
                  <a:pt x="91989" y="14248"/>
                  <a:pt x="91989" y="29791"/>
                </a:cubicBezTo>
                <a:cubicBezTo>
                  <a:pt x="91989" y="29791"/>
                  <a:pt x="91989" y="29791"/>
                  <a:pt x="120493" y="29791"/>
                </a:cubicBezTo>
                <a:cubicBezTo>
                  <a:pt x="120493" y="29791"/>
                  <a:pt x="120493" y="29791"/>
                  <a:pt x="120493" y="14248"/>
                </a:cubicBezTo>
                <a:cubicBezTo>
                  <a:pt x="120493" y="6476"/>
                  <a:pt x="126971" y="0"/>
                  <a:pt x="134745" y="0"/>
                </a:cubicBezTo>
                <a:cubicBezTo>
                  <a:pt x="134745" y="0"/>
                  <a:pt x="134745" y="0"/>
                  <a:pt x="154179" y="0"/>
                </a:cubicBezTo>
                <a:cubicBezTo>
                  <a:pt x="161953" y="0"/>
                  <a:pt x="168431" y="6476"/>
                  <a:pt x="168431" y="14248"/>
                </a:cubicBezTo>
                <a:cubicBezTo>
                  <a:pt x="168431" y="14248"/>
                  <a:pt x="168431" y="14248"/>
                  <a:pt x="168431" y="29791"/>
                </a:cubicBezTo>
                <a:cubicBezTo>
                  <a:pt x="168431" y="29791"/>
                  <a:pt x="168431" y="29791"/>
                  <a:pt x="198231" y="29791"/>
                </a:cubicBezTo>
                <a:cubicBezTo>
                  <a:pt x="198231" y="29791"/>
                  <a:pt x="198231" y="29791"/>
                  <a:pt x="198231" y="14248"/>
                </a:cubicBezTo>
                <a:cubicBezTo>
                  <a:pt x="198231" y="6476"/>
                  <a:pt x="204709" y="0"/>
                  <a:pt x="212483" y="0"/>
                </a:cubicBezTo>
                <a:cubicBezTo>
                  <a:pt x="212483" y="0"/>
                  <a:pt x="212483" y="0"/>
                  <a:pt x="231917" y="0"/>
                </a:cubicBezTo>
                <a:cubicBezTo>
                  <a:pt x="239691" y="0"/>
                  <a:pt x="246170" y="6476"/>
                  <a:pt x="246170" y="14248"/>
                </a:cubicBezTo>
                <a:cubicBezTo>
                  <a:pt x="246170" y="14248"/>
                  <a:pt x="246170" y="14248"/>
                  <a:pt x="246170" y="29791"/>
                </a:cubicBezTo>
                <a:cubicBezTo>
                  <a:pt x="246170" y="29791"/>
                  <a:pt x="246170" y="29791"/>
                  <a:pt x="268195" y="29791"/>
                </a:cubicBezTo>
                <a:cubicBezTo>
                  <a:pt x="279856" y="29791"/>
                  <a:pt x="288925" y="38858"/>
                  <a:pt x="288925" y="50516"/>
                </a:cubicBezTo>
                <a:cubicBezTo>
                  <a:pt x="288925" y="50516"/>
                  <a:pt x="288925" y="50516"/>
                  <a:pt x="288925" y="146366"/>
                </a:cubicBezTo>
                <a:cubicBezTo>
                  <a:pt x="288925" y="145071"/>
                  <a:pt x="287630" y="145071"/>
                  <a:pt x="286334" y="143775"/>
                </a:cubicBezTo>
                <a:cubicBezTo>
                  <a:pt x="274673" y="139889"/>
                  <a:pt x="263013" y="137299"/>
                  <a:pt x="250056" y="137299"/>
                </a:cubicBezTo>
                <a:cubicBezTo>
                  <a:pt x="238396" y="137299"/>
                  <a:pt x="225439" y="139889"/>
                  <a:pt x="215074" y="143775"/>
                </a:cubicBezTo>
                <a:cubicBezTo>
                  <a:pt x="203413" y="148956"/>
                  <a:pt x="194344" y="155433"/>
                  <a:pt x="185275" y="164500"/>
                </a:cubicBezTo>
                <a:cubicBezTo>
                  <a:pt x="177501" y="172272"/>
                  <a:pt x="169727" y="182634"/>
                  <a:pt x="165840" y="192996"/>
                </a:cubicBezTo>
                <a:cubicBezTo>
                  <a:pt x="160658" y="204653"/>
                  <a:pt x="158066" y="216311"/>
                  <a:pt x="158066" y="229264"/>
                </a:cubicBezTo>
                <a:cubicBezTo>
                  <a:pt x="158066" y="239626"/>
                  <a:pt x="160658" y="249988"/>
                  <a:pt x="163249" y="260350"/>
                </a:cubicBezTo>
                <a:cubicBezTo>
                  <a:pt x="163249" y="260350"/>
                  <a:pt x="163249" y="260350"/>
                  <a:pt x="22025" y="260350"/>
                </a:cubicBezTo>
                <a:cubicBezTo>
                  <a:pt x="9069" y="260350"/>
                  <a:pt x="0" y="249988"/>
                  <a:pt x="0" y="238330"/>
                </a:cubicBezTo>
                <a:cubicBezTo>
                  <a:pt x="0" y="238330"/>
                  <a:pt x="0" y="238330"/>
                  <a:pt x="0" y="50516"/>
                </a:cubicBezTo>
                <a:cubicBezTo>
                  <a:pt x="0" y="38858"/>
                  <a:pt x="9069" y="29791"/>
                  <a:pt x="22025" y="29791"/>
                </a:cubicBezTo>
                <a:cubicBezTo>
                  <a:pt x="22025" y="29791"/>
                  <a:pt x="22025" y="29791"/>
                  <a:pt x="44051" y="29791"/>
                </a:cubicBezTo>
                <a:cubicBezTo>
                  <a:pt x="44051" y="29791"/>
                  <a:pt x="44051" y="29791"/>
                  <a:pt x="44051" y="14248"/>
                </a:cubicBezTo>
                <a:cubicBezTo>
                  <a:pt x="44051" y="6476"/>
                  <a:pt x="50529" y="0"/>
                  <a:pt x="583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5" name="Google Shape;645;p30"/>
          <p:cNvSpPr/>
          <p:nvPr/>
        </p:nvSpPr>
        <p:spPr>
          <a:xfrm>
            <a:off x="4911152" y="2474876"/>
            <a:ext cx="494806" cy="494804"/>
          </a:xfrm>
          <a:custGeom>
            <a:rect b="b" l="l" r="r" t="t"/>
            <a:pathLst>
              <a:path extrusionOk="0" h="331787" w="331788">
                <a:moveTo>
                  <a:pt x="209550" y="268287"/>
                </a:moveTo>
                <a:lnTo>
                  <a:pt x="209550" y="290512"/>
                </a:lnTo>
                <a:lnTo>
                  <a:pt x="303213" y="290512"/>
                </a:lnTo>
                <a:lnTo>
                  <a:pt x="303213" y="268287"/>
                </a:lnTo>
                <a:close/>
                <a:moveTo>
                  <a:pt x="209550" y="219075"/>
                </a:moveTo>
                <a:lnTo>
                  <a:pt x="209550" y="241300"/>
                </a:lnTo>
                <a:lnTo>
                  <a:pt x="303213" y="241300"/>
                </a:lnTo>
                <a:lnTo>
                  <a:pt x="303213" y="219075"/>
                </a:lnTo>
                <a:close/>
                <a:moveTo>
                  <a:pt x="50800" y="214312"/>
                </a:moveTo>
                <a:lnTo>
                  <a:pt x="34925" y="230187"/>
                </a:lnTo>
                <a:lnTo>
                  <a:pt x="60325" y="255587"/>
                </a:lnTo>
                <a:lnTo>
                  <a:pt x="34925" y="280987"/>
                </a:lnTo>
                <a:lnTo>
                  <a:pt x="50800" y="296862"/>
                </a:lnTo>
                <a:lnTo>
                  <a:pt x="76200" y="271462"/>
                </a:lnTo>
                <a:lnTo>
                  <a:pt x="101600" y="296862"/>
                </a:lnTo>
                <a:lnTo>
                  <a:pt x="117475" y="280987"/>
                </a:lnTo>
                <a:lnTo>
                  <a:pt x="92075" y="255587"/>
                </a:lnTo>
                <a:lnTo>
                  <a:pt x="117475" y="230187"/>
                </a:lnTo>
                <a:lnTo>
                  <a:pt x="101600" y="214312"/>
                </a:lnTo>
                <a:lnTo>
                  <a:pt x="76200" y="239712"/>
                </a:lnTo>
                <a:close/>
                <a:moveTo>
                  <a:pt x="180975" y="179387"/>
                </a:moveTo>
                <a:lnTo>
                  <a:pt x="331788" y="179387"/>
                </a:lnTo>
                <a:lnTo>
                  <a:pt x="331788" y="331787"/>
                </a:lnTo>
                <a:lnTo>
                  <a:pt x="180975" y="331787"/>
                </a:lnTo>
                <a:close/>
                <a:moveTo>
                  <a:pt x="0" y="179387"/>
                </a:moveTo>
                <a:lnTo>
                  <a:pt x="152400" y="179387"/>
                </a:lnTo>
                <a:lnTo>
                  <a:pt x="152400" y="331787"/>
                </a:lnTo>
                <a:lnTo>
                  <a:pt x="0" y="331787"/>
                </a:lnTo>
                <a:close/>
                <a:moveTo>
                  <a:pt x="209550" y="65087"/>
                </a:moveTo>
                <a:lnTo>
                  <a:pt x="209550" y="87312"/>
                </a:lnTo>
                <a:lnTo>
                  <a:pt x="303213" y="87312"/>
                </a:lnTo>
                <a:lnTo>
                  <a:pt x="303213" y="65087"/>
                </a:lnTo>
                <a:close/>
                <a:moveTo>
                  <a:pt x="65088" y="28575"/>
                </a:moveTo>
                <a:lnTo>
                  <a:pt x="65088" y="65088"/>
                </a:lnTo>
                <a:lnTo>
                  <a:pt x="28575" y="65088"/>
                </a:lnTo>
                <a:lnTo>
                  <a:pt x="28575" y="87313"/>
                </a:lnTo>
                <a:lnTo>
                  <a:pt x="65088" y="87313"/>
                </a:lnTo>
                <a:lnTo>
                  <a:pt x="65088" y="122238"/>
                </a:lnTo>
                <a:lnTo>
                  <a:pt x="87313" y="122238"/>
                </a:lnTo>
                <a:lnTo>
                  <a:pt x="87313" y="87313"/>
                </a:lnTo>
                <a:lnTo>
                  <a:pt x="123825" y="87313"/>
                </a:lnTo>
                <a:lnTo>
                  <a:pt x="123825" y="65088"/>
                </a:lnTo>
                <a:lnTo>
                  <a:pt x="87313" y="65088"/>
                </a:lnTo>
                <a:lnTo>
                  <a:pt x="87313" y="28575"/>
                </a:lnTo>
                <a:close/>
                <a:moveTo>
                  <a:pt x="180975" y="0"/>
                </a:moveTo>
                <a:lnTo>
                  <a:pt x="331788" y="0"/>
                </a:lnTo>
                <a:lnTo>
                  <a:pt x="331788" y="150813"/>
                </a:lnTo>
                <a:lnTo>
                  <a:pt x="180975" y="150813"/>
                </a:lnTo>
                <a:close/>
                <a:moveTo>
                  <a:pt x="0" y="0"/>
                </a:moveTo>
                <a:lnTo>
                  <a:pt x="152400" y="0"/>
                </a:lnTo>
                <a:lnTo>
                  <a:pt x="152400" y="150813"/>
                </a:lnTo>
                <a:lnTo>
                  <a:pt x="0" y="15081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6" name="Google Shape;646;p30"/>
          <p:cNvSpPr/>
          <p:nvPr/>
        </p:nvSpPr>
        <p:spPr>
          <a:xfrm>
            <a:off x="9624471" y="3786883"/>
            <a:ext cx="355598" cy="251312"/>
          </a:xfrm>
          <a:custGeom>
            <a:rect b="b" l="l" r="r" t="t"/>
            <a:pathLst>
              <a:path extrusionOk="0" h="233363" w="330200">
                <a:moveTo>
                  <a:pt x="34925" y="180975"/>
                </a:moveTo>
                <a:lnTo>
                  <a:pt x="142875" y="180975"/>
                </a:lnTo>
                <a:lnTo>
                  <a:pt x="142875" y="192088"/>
                </a:lnTo>
                <a:lnTo>
                  <a:pt x="34925" y="192088"/>
                </a:lnTo>
                <a:close/>
                <a:moveTo>
                  <a:pt x="34925" y="152400"/>
                </a:moveTo>
                <a:lnTo>
                  <a:pt x="144463" y="152400"/>
                </a:lnTo>
                <a:lnTo>
                  <a:pt x="144463" y="161925"/>
                </a:lnTo>
                <a:lnTo>
                  <a:pt x="34925" y="161925"/>
                </a:lnTo>
                <a:close/>
                <a:moveTo>
                  <a:pt x="257175" y="144463"/>
                </a:moveTo>
                <a:cubicBezTo>
                  <a:pt x="259821" y="145654"/>
                  <a:pt x="261144" y="145654"/>
                  <a:pt x="262467" y="146845"/>
                </a:cubicBezTo>
                <a:cubicBezTo>
                  <a:pt x="263790" y="148035"/>
                  <a:pt x="265113" y="149226"/>
                  <a:pt x="265113" y="151607"/>
                </a:cubicBezTo>
                <a:cubicBezTo>
                  <a:pt x="265113" y="153989"/>
                  <a:pt x="263790" y="155179"/>
                  <a:pt x="262467" y="156370"/>
                </a:cubicBezTo>
                <a:cubicBezTo>
                  <a:pt x="261144" y="157561"/>
                  <a:pt x="259821" y="158751"/>
                  <a:pt x="257175" y="158751"/>
                </a:cubicBezTo>
                <a:cubicBezTo>
                  <a:pt x="257175" y="144463"/>
                  <a:pt x="257175" y="144463"/>
                  <a:pt x="257175" y="144463"/>
                </a:cubicBezTo>
                <a:close/>
                <a:moveTo>
                  <a:pt x="36512" y="122238"/>
                </a:moveTo>
                <a:lnTo>
                  <a:pt x="142875" y="122238"/>
                </a:lnTo>
                <a:lnTo>
                  <a:pt x="142875" y="133351"/>
                </a:lnTo>
                <a:lnTo>
                  <a:pt x="36512" y="133351"/>
                </a:lnTo>
                <a:close/>
                <a:moveTo>
                  <a:pt x="252413" y="119063"/>
                </a:moveTo>
                <a:cubicBezTo>
                  <a:pt x="252413" y="131763"/>
                  <a:pt x="252413" y="131763"/>
                  <a:pt x="252413" y="131763"/>
                </a:cubicBezTo>
                <a:cubicBezTo>
                  <a:pt x="251222" y="131763"/>
                  <a:pt x="250032" y="130493"/>
                  <a:pt x="250032" y="129223"/>
                </a:cubicBezTo>
                <a:cubicBezTo>
                  <a:pt x="247650" y="127953"/>
                  <a:pt x="247650" y="126683"/>
                  <a:pt x="247650" y="125413"/>
                </a:cubicBezTo>
                <a:cubicBezTo>
                  <a:pt x="247650" y="122873"/>
                  <a:pt x="247650" y="121603"/>
                  <a:pt x="248841" y="120333"/>
                </a:cubicBezTo>
                <a:cubicBezTo>
                  <a:pt x="250032" y="119063"/>
                  <a:pt x="251222" y="119063"/>
                  <a:pt x="252413" y="119063"/>
                </a:cubicBezTo>
                <a:close/>
                <a:moveTo>
                  <a:pt x="253047" y="104775"/>
                </a:moveTo>
                <a:cubicBezTo>
                  <a:pt x="253047" y="104775"/>
                  <a:pt x="253047" y="104775"/>
                  <a:pt x="253047" y="109949"/>
                </a:cubicBezTo>
                <a:cubicBezTo>
                  <a:pt x="249237" y="109949"/>
                  <a:pt x="245427" y="112536"/>
                  <a:pt x="242887" y="115123"/>
                </a:cubicBezTo>
                <a:cubicBezTo>
                  <a:pt x="239077" y="117710"/>
                  <a:pt x="237807" y="121591"/>
                  <a:pt x="237807" y="126765"/>
                </a:cubicBezTo>
                <a:cubicBezTo>
                  <a:pt x="237807" y="130646"/>
                  <a:pt x="239077" y="133233"/>
                  <a:pt x="241617" y="135820"/>
                </a:cubicBezTo>
                <a:cubicBezTo>
                  <a:pt x="244157" y="138407"/>
                  <a:pt x="247967" y="140994"/>
                  <a:pt x="254317" y="142287"/>
                </a:cubicBezTo>
                <a:cubicBezTo>
                  <a:pt x="254317" y="142287"/>
                  <a:pt x="254317" y="142287"/>
                  <a:pt x="254317" y="159103"/>
                </a:cubicBezTo>
                <a:cubicBezTo>
                  <a:pt x="251777" y="159103"/>
                  <a:pt x="250507" y="157810"/>
                  <a:pt x="249237" y="156516"/>
                </a:cubicBezTo>
                <a:cubicBezTo>
                  <a:pt x="247967" y="155222"/>
                  <a:pt x="246697" y="152635"/>
                  <a:pt x="246697" y="148755"/>
                </a:cubicBezTo>
                <a:cubicBezTo>
                  <a:pt x="246697" y="148755"/>
                  <a:pt x="246697" y="148755"/>
                  <a:pt x="236537" y="148755"/>
                </a:cubicBezTo>
                <a:lnTo>
                  <a:pt x="236537" y="150048"/>
                </a:lnTo>
                <a:cubicBezTo>
                  <a:pt x="236537" y="155222"/>
                  <a:pt x="239077" y="160397"/>
                  <a:pt x="241617" y="162984"/>
                </a:cubicBezTo>
                <a:cubicBezTo>
                  <a:pt x="244157" y="165571"/>
                  <a:pt x="247967" y="166864"/>
                  <a:pt x="254317" y="166864"/>
                </a:cubicBezTo>
                <a:cubicBezTo>
                  <a:pt x="254317" y="166864"/>
                  <a:pt x="254317" y="166864"/>
                  <a:pt x="254317" y="174625"/>
                </a:cubicBezTo>
                <a:cubicBezTo>
                  <a:pt x="254317" y="174625"/>
                  <a:pt x="254317" y="174625"/>
                  <a:pt x="258127" y="174625"/>
                </a:cubicBezTo>
                <a:cubicBezTo>
                  <a:pt x="258127" y="174625"/>
                  <a:pt x="258127" y="174625"/>
                  <a:pt x="256857" y="166864"/>
                </a:cubicBezTo>
                <a:cubicBezTo>
                  <a:pt x="261937" y="166864"/>
                  <a:pt x="267017" y="165571"/>
                  <a:pt x="269557" y="162984"/>
                </a:cubicBezTo>
                <a:cubicBezTo>
                  <a:pt x="273367" y="160397"/>
                  <a:pt x="274637" y="155222"/>
                  <a:pt x="274637" y="150048"/>
                </a:cubicBezTo>
                <a:cubicBezTo>
                  <a:pt x="274637" y="146168"/>
                  <a:pt x="273367" y="142287"/>
                  <a:pt x="270827" y="139700"/>
                </a:cubicBezTo>
                <a:cubicBezTo>
                  <a:pt x="268287" y="137113"/>
                  <a:pt x="264477" y="135820"/>
                  <a:pt x="258127" y="133233"/>
                </a:cubicBezTo>
                <a:cubicBezTo>
                  <a:pt x="258127" y="133233"/>
                  <a:pt x="258127" y="133233"/>
                  <a:pt x="256857" y="133233"/>
                </a:cubicBezTo>
                <a:cubicBezTo>
                  <a:pt x="256857" y="133233"/>
                  <a:pt x="256857" y="133233"/>
                  <a:pt x="256857" y="119004"/>
                </a:cubicBezTo>
                <a:cubicBezTo>
                  <a:pt x="259397" y="119004"/>
                  <a:pt x="260667" y="119004"/>
                  <a:pt x="261937" y="120297"/>
                </a:cubicBezTo>
                <a:cubicBezTo>
                  <a:pt x="263207" y="121591"/>
                  <a:pt x="263207" y="122885"/>
                  <a:pt x="263207" y="126765"/>
                </a:cubicBezTo>
                <a:cubicBezTo>
                  <a:pt x="263207" y="126765"/>
                  <a:pt x="263207" y="126765"/>
                  <a:pt x="273367" y="126765"/>
                </a:cubicBezTo>
                <a:cubicBezTo>
                  <a:pt x="273367" y="121591"/>
                  <a:pt x="272097" y="117710"/>
                  <a:pt x="268287" y="113830"/>
                </a:cubicBezTo>
                <a:cubicBezTo>
                  <a:pt x="265747" y="111243"/>
                  <a:pt x="261937" y="109949"/>
                  <a:pt x="256857" y="109949"/>
                </a:cubicBezTo>
                <a:cubicBezTo>
                  <a:pt x="256857" y="109949"/>
                  <a:pt x="256857" y="109949"/>
                  <a:pt x="256857" y="104775"/>
                </a:cubicBezTo>
                <a:cubicBezTo>
                  <a:pt x="256857" y="104775"/>
                  <a:pt x="256857" y="104775"/>
                  <a:pt x="253047" y="104775"/>
                </a:cubicBezTo>
                <a:close/>
                <a:moveTo>
                  <a:pt x="36512" y="95250"/>
                </a:moveTo>
                <a:lnTo>
                  <a:pt x="142875" y="95250"/>
                </a:lnTo>
                <a:lnTo>
                  <a:pt x="142875" y="104775"/>
                </a:lnTo>
                <a:lnTo>
                  <a:pt x="36512" y="104775"/>
                </a:lnTo>
                <a:close/>
                <a:moveTo>
                  <a:pt x="255588" y="74613"/>
                </a:moveTo>
                <a:lnTo>
                  <a:pt x="285751" y="95250"/>
                </a:lnTo>
                <a:lnTo>
                  <a:pt x="287338" y="187326"/>
                </a:lnTo>
                <a:lnTo>
                  <a:pt x="225425" y="187326"/>
                </a:lnTo>
                <a:lnTo>
                  <a:pt x="225425" y="95250"/>
                </a:lnTo>
                <a:close/>
                <a:moveTo>
                  <a:pt x="87312" y="66675"/>
                </a:moveTo>
                <a:lnTo>
                  <a:pt x="142875" y="66675"/>
                </a:lnTo>
                <a:lnTo>
                  <a:pt x="142875" y="76200"/>
                </a:lnTo>
                <a:lnTo>
                  <a:pt x="87312" y="76200"/>
                </a:lnTo>
                <a:close/>
                <a:moveTo>
                  <a:pt x="87312" y="38100"/>
                </a:moveTo>
                <a:lnTo>
                  <a:pt x="142875" y="38100"/>
                </a:lnTo>
                <a:lnTo>
                  <a:pt x="142875" y="49213"/>
                </a:lnTo>
                <a:lnTo>
                  <a:pt x="87312" y="49213"/>
                </a:lnTo>
                <a:close/>
                <a:moveTo>
                  <a:pt x="55562" y="38100"/>
                </a:moveTo>
                <a:lnTo>
                  <a:pt x="65087" y="38100"/>
                </a:lnTo>
                <a:lnTo>
                  <a:pt x="79375" y="80963"/>
                </a:lnTo>
                <a:lnTo>
                  <a:pt x="69850" y="80963"/>
                </a:lnTo>
                <a:lnTo>
                  <a:pt x="68262" y="73025"/>
                </a:lnTo>
                <a:lnTo>
                  <a:pt x="50799" y="73025"/>
                </a:lnTo>
                <a:lnTo>
                  <a:pt x="49212" y="80963"/>
                </a:lnTo>
                <a:lnTo>
                  <a:pt x="42862" y="80963"/>
                </a:lnTo>
                <a:lnTo>
                  <a:pt x="39687" y="80963"/>
                </a:lnTo>
                <a:close/>
                <a:moveTo>
                  <a:pt x="169862" y="11113"/>
                </a:moveTo>
                <a:lnTo>
                  <a:pt x="169862" y="214313"/>
                </a:lnTo>
                <a:lnTo>
                  <a:pt x="307975" y="214313"/>
                </a:lnTo>
                <a:lnTo>
                  <a:pt x="307975" y="11113"/>
                </a:lnTo>
                <a:lnTo>
                  <a:pt x="227012" y="11113"/>
                </a:lnTo>
                <a:lnTo>
                  <a:pt x="227012" y="79375"/>
                </a:lnTo>
                <a:lnTo>
                  <a:pt x="209549" y="68263"/>
                </a:lnTo>
                <a:lnTo>
                  <a:pt x="192087" y="79375"/>
                </a:lnTo>
                <a:lnTo>
                  <a:pt x="192087" y="20638"/>
                </a:lnTo>
                <a:lnTo>
                  <a:pt x="192087" y="11113"/>
                </a:lnTo>
                <a:close/>
                <a:moveTo>
                  <a:pt x="20637" y="11113"/>
                </a:moveTo>
                <a:lnTo>
                  <a:pt x="20637" y="20638"/>
                </a:lnTo>
                <a:lnTo>
                  <a:pt x="20637" y="214313"/>
                </a:lnTo>
                <a:lnTo>
                  <a:pt x="160337" y="214313"/>
                </a:lnTo>
                <a:lnTo>
                  <a:pt x="160337" y="11113"/>
                </a:lnTo>
                <a:close/>
                <a:moveTo>
                  <a:pt x="11112" y="0"/>
                </a:moveTo>
                <a:lnTo>
                  <a:pt x="319088" y="0"/>
                </a:lnTo>
                <a:lnTo>
                  <a:pt x="319088" y="20637"/>
                </a:lnTo>
                <a:lnTo>
                  <a:pt x="330200" y="20637"/>
                </a:lnTo>
                <a:lnTo>
                  <a:pt x="330200" y="233363"/>
                </a:lnTo>
                <a:lnTo>
                  <a:pt x="0" y="233363"/>
                </a:lnTo>
                <a:lnTo>
                  <a:pt x="0" y="20637"/>
                </a:lnTo>
                <a:lnTo>
                  <a:pt x="11112" y="20637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7" name="Google Shape;647;p30"/>
          <p:cNvSpPr/>
          <p:nvPr/>
        </p:nvSpPr>
        <p:spPr>
          <a:xfrm>
            <a:off x="1646808" y="3937858"/>
            <a:ext cx="1299728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OPTION HERE</a:t>
            </a:r>
            <a:endParaRPr sz="18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8" name="Google Shape;648;p30"/>
          <p:cNvSpPr/>
          <p:nvPr/>
        </p:nvSpPr>
        <p:spPr>
          <a:xfrm>
            <a:off x="5687332" y="2128927"/>
            <a:ext cx="1299728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OPTION HERE</a:t>
            </a:r>
            <a:endParaRPr sz="18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9" name="Google Shape;649;p30"/>
          <p:cNvSpPr/>
          <p:nvPr/>
        </p:nvSpPr>
        <p:spPr>
          <a:xfrm>
            <a:off x="4570338" y="5169603"/>
            <a:ext cx="1299728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OPTION HERE</a:t>
            </a:r>
            <a:endParaRPr sz="18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50" name="Google Shape;650;p30"/>
          <p:cNvSpPr/>
          <p:nvPr/>
        </p:nvSpPr>
        <p:spPr>
          <a:xfrm>
            <a:off x="9218960" y="4411597"/>
            <a:ext cx="1299728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OPTION HERE</a:t>
            </a:r>
            <a:endParaRPr sz="18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6" name="Google Shape;656;p31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657" name="Google Shape;657;p31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658" name="Google Shape;658;p31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59" name="Google Shape;659;p31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05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660" name="Google Shape;660;p31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RED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661" name="Google Shape;661;p31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662" name="Google Shape;662;p31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14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82" name="Google Shape;82;p14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83" name="Google Shape;83;p14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84" name="Google Shape;84;p14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5" name="Google Shape;85;p14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6" name="Google Shape;86;p14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7" name="Google Shape;87;p14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8" name="Google Shape;88;p14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9" name="Google Shape;89;p14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90" name="Google Shape;90;p14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91" name="Google Shape;91;p14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92" name="Google Shape;92;p14"/>
          <p:cNvSpPr/>
          <p:nvPr/>
        </p:nvSpPr>
        <p:spPr>
          <a:xfrm>
            <a:off x="615547" y="364098"/>
            <a:ext cx="195438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CONTENTS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93" name="Google Shape;93;p14"/>
          <p:cNvGrpSpPr/>
          <p:nvPr/>
        </p:nvGrpSpPr>
        <p:grpSpPr>
          <a:xfrm>
            <a:off x="1507788" y="2122521"/>
            <a:ext cx="4109379" cy="647940"/>
            <a:chOff x="1507788" y="2122521"/>
            <a:chExt cx="4109379" cy="647940"/>
          </a:xfrm>
        </p:grpSpPr>
        <p:sp>
          <p:nvSpPr>
            <p:cNvPr id="94" name="Google Shape;94;p14"/>
            <p:cNvSpPr/>
            <p:nvPr/>
          </p:nvSpPr>
          <p:spPr>
            <a:xfrm flipH="1">
              <a:off x="1507788" y="2122521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95" name="Google Shape;95;p14"/>
            <p:cNvCxnSpPr/>
            <p:nvPr/>
          </p:nvCxnSpPr>
          <p:spPr>
            <a:xfrm>
              <a:off x="2149813" y="2259028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96" name="Google Shape;96;p14"/>
            <p:cNvSpPr/>
            <p:nvPr/>
          </p:nvSpPr>
          <p:spPr>
            <a:xfrm>
              <a:off x="1649694" y="2212861"/>
              <a:ext cx="4507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01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2377677" y="2236438"/>
              <a:ext cx="898003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BLUE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98" name="Google Shape;98;p14"/>
          <p:cNvGrpSpPr/>
          <p:nvPr/>
        </p:nvGrpSpPr>
        <p:grpSpPr>
          <a:xfrm>
            <a:off x="1507788" y="3242163"/>
            <a:ext cx="4109379" cy="647940"/>
            <a:chOff x="1507788" y="3242163"/>
            <a:chExt cx="4109379" cy="647940"/>
          </a:xfrm>
        </p:grpSpPr>
        <p:sp>
          <p:nvSpPr>
            <p:cNvPr id="99" name="Google Shape;99;p14"/>
            <p:cNvSpPr/>
            <p:nvPr/>
          </p:nvSpPr>
          <p:spPr>
            <a:xfrm flipH="1">
              <a:off x="1507788" y="3242163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00" name="Google Shape;100;p14"/>
            <p:cNvCxnSpPr/>
            <p:nvPr/>
          </p:nvCxnSpPr>
          <p:spPr>
            <a:xfrm>
              <a:off x="2149813" y="3390088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1" name="Google Shape;101;p14"/>
            <p:cNvSpPr/>
            <p:nvPr/>
          </p:nvSpPr>
          <p:spPr>
            <a:xfrm>
              <a:off x="1649694" y="3330120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02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2377677" y="3374699"/>
              <a:ext cx="132119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ORANGE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03" name="Google Shape;103;p14"/>
          <p:cNvGrpSpPr/>
          <p:nvPr/>
        </p:nvGrpSpPr>
        <p:grpSpPr>
          <a:xfrm>
            <a:off x="1507788" y="4361805"/>
            <a:ext cx="4109379" cy="647940"/>
            <a:chOff x="1507788" y="4361805"/>
            <a:chExt cx="4109379" cy="647940"/>
          </a:xfrm>
        </p:grpSpPr>
        <p:sp>
          <p:nvSpPr>
            <p:cNvPr id="104" name="Google Shape;104;p14"/>
            <p:cNvSpPr/>
            <p:nvPr/>
          </p:nvSpPr>
          <p:spPr>
            <a:xfrm flipH="1">
              <a:off x="1507788" y="4361805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05" name="Google Shape;105;p14"/>
            <p:cNvCxnSpPr/>
            <p:nvPr/>
          </p:nvCxnSpPr>
          <p:spPr>
            <a:xfrm>
              <a:off x="2149813" y="4499042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6" name="Google Shape;106;p14"/>
            <p:cNvSpPr/>
            <p:nvPr/>
          </p:nvSpPr>
          <p:spPr>
            <a:xfrm>
              <a:off x="1649694" y="4452875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03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2377677" y="4483652"/>
              <a:ext cx="1289071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YELLOW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08" name="Google Shape;108;p14"/>
          <p:cNvGrpSpPr/>
          <p:nvPr/>
        </p:nvGrpSpPr>
        <p:grpSpPr>
          <a:xfrm>
            <a:off x="6574835" y="2122521"/>
            <a:ext cx="4109379" cy="647940"/>
            <a:chOff x="6574835" y="2122521"/>
            <a:chExt cx="4109379" cy="647940"/>
          </a:xfrm>
        </p:grpSpPr>
        <p:sp>
          <p:nvSpPr>
            <p:cNvPr id="109" name="Google Shape;109;p14"/>
            <p:cNvSpPr/>
            <p:nvPr/>
          </p:nvSpPr>
          <p:spPr>
            <a:xfrm flipH="1">
              <a:off x="6574835" y="2122521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10" name="Google Shape;110;p14"/>
            <p:cNvCxnSpPr/>
            <p:nvPr/>
          </p:nvCxnSpPr>
          <p:spPr>
            <a:xfrm>
              <a:off x="7286017" y="2259028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1" name="Google Shape;111;p14"/>
            <p:cNvSpPr/>
            <p:nvPr/>
          </p:nvSpPr>
          <p:spPr>
            <a:xfrm>
              <a:off x="6755687" y="2212861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04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7464248" y="2236438"/>
              <a:ext cx="113043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GREEN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13" name="Google Shape;113;p14"/>
          <p:cNvGrpSpPr/>
          <p:nvPr/>
        </p:nvGrpSpPr>
        <p:grpSpPr>
          <a:xfrm>
            <a:off x="6574835" y="3242163"/>
            <a:ext cx="4109379" cy="647940"/>
            <a:chOff x="6574835" y="3242163"/>
            <a:chExt cx="4109379" cy="647940"/>
          </a:xfrm>
        </p:grpSpPr>
        <p:sp>
          <p:nvSpPr>
            <p:cNvPr id="114" name="Google Shape;114;p14"/>
            <p:cNvSpPr/>
            <p:nvPr/>
          </p:nvSpPr>
          <p:spPr>
            <a:xfrm flipH="1">
              <a:off x="6574835" y="3242163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15" name="Google Shape;115;p14"/>
            <p:cNvCxnSpPr/>
            <p:nvPr/>
          </p:nvCxnSpPr>
          <p:spPr>
            <a:xfrm>
              <a:off x="7286017" y="3390088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6" name="Google Shape;116;p14"/>
            <p:cNvSpPr/>
            <p:nvPr/>
          </p:nvSpPr>
          <p:spPr>
            <a:xfrm>
              <a:off x="6755687" y="3330120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05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7464248" y="3374699"/>
              <a:ext cx="74571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RED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18" name="Google Shape;118;p14"/>
          <p:cNvGrpSpPr/>
          <p:nvPr/>
        </p:nvGrpSpPr>
        <p:grpSpPr>
          <a:xfrm>
            <a:off x="6574835" y="4361805"/>
            <a:ext cx="4109379" cy="647940"/>
            <a:chOff x="6574835" y="4361805"/>
            <a:chExt cx="4109379" cy="647940"/>
          </a:xfrm>
        </p:grpSpPr>
        <p:sp>
          <p:nvSpPr>
            <p:cNvPr id="119" name="Google Shape;119;p14"/>
            <p:cNvSpPr/>
            <p:nvPr/>
          </p:nvSpPr>
          <p:spPr>
            <a:xfrm flipH="1">
              <a:off x="6574835" y="4361805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20" name="Google Shape;120;p14"/>
            <p:cNvCxnSpPr/>
            <p:nvPr/>
          </p:nvCxnSpPr>
          <p:spPr>
            <a:xfrm>
              <a:off x="7286017" y="4499042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21" name="Google Shape;121;p14"/>
            <p:cNvSpPr/>
            <p:nvPr/>
          </p:nvSpPr>
          <p:spPr>
            <a:xfrm>
              <a:off x="6755687" y="4452875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06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7464248" y="4483652"/>
              <a:ext cx="1035861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BLACK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8" name="Google Shape;668;p32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669" name="Google Shape;669;p32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670" name="Google Shape;670;p32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671" name="Google Shape;671;p32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2" name="Google Shape;672;p32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3" name="Google Shape;673;p32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4" name="Google Shape;674;p32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5" name="Google Shape;675;p32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6" name="Google Shape;676;p32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7" name="Google Shape;677;p32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8" name="Google Shape;678;p32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679" name="Google Shape;679;p32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680" name="Google Shape;680;p32"/>
          <p:cNvGrpSpPr/>
          <p:nvPr/>
        </p:nvGrpSpPr>
        <p:grpSpPr>
          <a:xfrm>
            <a:off x="4122056" y="1663925"/>
            <a:ext cx="3947886" cy="3932908"/>
            <a:chOff x="3282702" y="863186"/>
            <a:chExt cx="5147517" cy="5127987"/>
          </a:xfrm>
        </p:grpSpPr>
        <p:sp>
          <p:nvSpPr>
            <p:cNvPr id="681" name="Google Shape;681;p32"/>
            <p:cNvSpPr/>
            <p:nvPr/>
          </p:nvSpPr>
          <p:spPr>
            <a:xfrm flipH="1" rot="10800000">
              <a:off x="4816941" y="867977"/>
              <a:ext cx="980635" cy="2514873"/>
            </a:xfrm>
            <a:custGeom>
              <a:rect b="b" l="l" r="r" t="t"/>
              <a:pathLst>
                <a:path extrusionOk="0" h="3554375" w="1385972">
                  <a:moveTo>
                    <a:pt x="0" y="2442900"/>
                  </a:moveTo>
                  <a:lnTo>
                    <a:pt x="0" y="3"/>
                  </a:lnTo>
                  <a:lnTo>
                    <a:pt x="1189110" y="3"/>
                  </a:lnTo>
                  <a:lnTo>
                    <a:pt x="1189135" y="0"/>
                  </a:lnTo>
                  <a:lnTo>
                    <a:pt x="1189135" y="1"/>
                  </a:lnTo>
                  <a:cubicBezTo>
                    <a:pt x="1269978" y="1"/>
                    <a:pt x="1339340" y="49154"/>
                    <a:pt x="1368968" y="119204"/>
                  </a:cubicBezTo>
                  <a:lnTo>
                    <a:pt x="1369044" y="119449"/>
                  </a:lnTo>
                  <a:lnTo>
                    <a:pt x="1380341" y="155842"/>
                  </a:lnTo>
                  <a:cubicBezTo>
                    <a:pt x="1382941" y="168547"/>
                    <a:pt x="1384306" y="181702"/>
                    <a:pt x="1384306" y="195176"/>
                  </a:cubicBezTo>
                  <a:lnTo>
                    <a:pt x="1384305" y="3349132"/>
                  </a:lnTo>
                  <a:lnTo>
                    <a:pt x="1385972" y="3357698"/>
                  </a:lnTo>
                  <a:cubicBezTo>
                    <a:pt x="1385971" y="3382673"/>
                    <a:pt x="1381209" y="3407648"/>
                    <a:pt x="1371681" y="3431143"/>
                  </a:cubicBezTo>
                  <a:lnTo>
                    <a:pt x="1357037" y="3453195"/>
                  </a:lnTo>
                  <a:lnTo>
                    <a:pt x="1339737" y="3483350"/>
                  </a:lnTo>
                  <a:lnTo>
                    <a:pt x="1333329" y="3488897"/>
                  </a:lnTo>
                  <a:lnTo>
                    <a:pt x="1328807" y="3495707"/>
                  </a:lnTo>
                  <a:lnTo>
                    <a:pt x="1328808" y="3495707"/>
                  </a:lnTo>
                  <a:lnTo>
                    <a:pt x="1314458" y="3505236"/>
                  </a:lnTo>
                  <a:lnTo>
                    <a:pt x="1290337" y="3526119"/>
                  </a:lnTo>
                  <a:lnTo>
                    <a:pt x="1272413" y="3533156"/>
                  </a:lnTo>
                  <a:lnTo>
                    <a:pt x="1264245" y="3538580"/>
                  </a:lnTo>
                  <a:lnTo>
                    <a:pt x="1253047" y="3540759"/>
                  </a:lnTo>
                  <a:lnTo>
                    <a:pt x="1228467" y="3550409"/>
                  </a:lnTo>
                  <a:lnTo>
                    <a:pt x="1189134" y="3554375"/>
                  </a:lnTo>
                  <a:lnTo>
                    <a:pt x="1149800" y="3550409"/>
                  </a:lnTo>
                  <a:lnTo>
                    <a:pt x="1121945" y="3539473"/>
                  </a:lnTo>
                  <a:lnTo>
                    <a:pt x="1117357" y="3538580"/>
                  </a:lnTo>
                  <a:lnTo>
                    <a:pt x="1114011" y="3536358"/>
                  </a:lnTo>
                  <a:lnTo>
                    <a:pt x="1087931" y="3526119"/>
                  </a:lnTo>
                  <a:lnTo>
                    <a:pt x="1052835" y="3495733"/>
                  </a:lnTo>
                  <a:lnTo>
                    <a:pt x="1052794" y="3495707"/>
                  </a:lnTo>
                  <a:lnTo>
                    <a:pt x="1052734" y="3495646"/>
                  </a:lnTo>
                  <a:lnTo>
                    <a:pt x="1038530" y="3483350"/>
                  </a:lnTo>
                  <a:lnTo>
                    <a:pt x="1035965" y="3478877"/>
                  </a:lnTo>
                  <a:close/>
                </a:path>
              </a:pathLst>
            </a:custGeom>
            <a:solidFill>
              <a:srgbClr val="C5C5C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2" name="Google Shape;682;p32"/>
            <p:cNvSpPr/>
            <p:nvPr/>
          </p:nvSpPr>
          <p:spPr>
            <a:xfrm rot="5400000">
              <a:off x="5363136" y="321782"/>
              <a:ext cx="980636" cy="5141501"/>
            </a:xfrm>
            <a:custGeom>
              <a:rect b="b" l="l" r="r" t="t"/>
              <a:pathLst>
                <a:path extrusionOk="0" h="7266697" w="1385974">
                  <a:moveTo>
                    <a:pt x="0" y="6155222"/>
                  </a:moveTo>
                  <a:lnTo>
                    <a:pt x="0" y="3712325"/>
                  </a:lnTo>
                  <a:lnTo>
                    <a:pt x="1" y="3712325"/>
                  </a:lnTo>
                  <a:lnTo>
                    <a:pt x="1" y="3712318"/>
                  </a:lnTo>
                  <a:lnTo>
                    <a:pt x="1" y="3554381"/>
                  </a:lnTo>
                  <a:lnTo>
                    <a:pt x="1" y="1269421"/>
                  </a:lnTo>
                  <a:lnTo>
                    <a:pt x="2" y="1269420"/>
                  </a:lnTo>
                  <a:lnTo>
                    <a:pt x="2" y="1111477"/>
                  </a:lnTo>
                  <a:lnTo>
                    <a:pt x="1035967" y="75499"/>
                  </a:lnTo>
                  <a:lnTo>
                    <a:pt x="1038532" y="71027"/>
                  </a:lnTo>
                  <a:lnTo>
                    <a:pt x="1052736" y="58731"/>
                  </a:lnTo>
                  <a:lnTo>
                    <a:pt x="1052796" y="58669"/>
                  </a:lnTo>
                  <a:lnTo>
                    <a:pt x="1052837" y="58643"/>
                  </a:lnTo>
                  <a:lnTo>
                    <a:pt x="1087933" y="28257"/>
                  </a:lnTo>
                  <a:lnTo>
                    <a:pt x="1114013" y="18019"/>
                  </a:lnTo>
                  <a:lnTo>
                    <a:pt x="1117359" y="15797"/>
                  </a:lnTo>
                  <a:lnTo>
                    <a:pt x="1121947" y="14903"/>
                  </a:lnTo>
                  <a:lnTo>
                    <a:pt x="1149802" y="3967"/>
                  </a:lnTo>
                  <a:lnTo>
                    <a:pt x="1189136" y="0"/>
                  </a:lnTo>
                  <a:lnTo>
                    <a:pt x="1228469" y="3967"/>
                  </a:lnTo>
                  <a:lnTo>
                    <a:pt x="1253049" y="13617"/>
                  </a:lnTo>
                  <a:lnTo>
                    <a:pt x="1264247" y="15797"/>
                  </a:lnTo>
                  <a:lnTo>
                    <a:pt x="1272415" y="21221"/>
                  </a:lnTo>
                  <a:lnTo>
                    <a:pt x="1290339" y="28257"/>
                  </a:lnTo>
                  <a:lnTo>
                    <a:pt x="1314460" y="49141"/>
                  </a:lnTo>
                  <a:lnTo>
                    <a:pt x="1328810" y="58669"/>
                  </a:lnTo>
                  <a:lnTo>
                    <a:pt x="1328809" y="58669"/>
                  </a:lnTo>
                  <a:lnTo>
                    <a:pt x="1333331" y="65479"/>
                  </a:lnTo>
                  <a:lnTo>
                    <a:pt x="1339739" y="71027"/>
                  </a:lnTo>
                  <a:lnTo>
                    <a:pt x="1357039" y="101181"/>
                  </a:lnTo>
                  <a:lnTo>
                    <a:pt x="1371683" y="123233"/>
                  </a:lnTo>
                  <a:cubicBezTo>
                    <a:pt x="1381211" y="146729"/>
                    <a:pt x="1385973" y="171703"/>
                    <a:pt x="1385974" y="196679"/>
                  </a:cubicBezTo>
                  <a:lnTo>
                    <a:pt x="1384307" y="205245"/>
                  </a:lnTo>
                  <a:lnTo>
                    <a:pt x="1384307" y="346061"/>
                  </a:lnTo>
                  <a:lnTo>
                    <a:pt x="1385973" y="354623"/>
                  </a:lnTo>
                  <a:lnTo>
                    <a:pt x="1384307" y="363184"/>
                  </a:lnTo>
                  <a:lnTo>
                    <a:pt x="1384308" y="2491961"/>
                  </a:lnTo>
                  <a:lnTo>
                    <a:pt x="1385974" y="2491961"/>
                  </a:lnTo>
                  <a:lnTo>
                    <a:pt x="1385974" y="4940351"/>
                  </a:lnTo>
                  <a:lnTo>
                    <a:pt x="1385973" y="4940351"/>
                  </a:lnTo>
                  <a:lnTo>
                    <a:pt x="1385973" y="5098295"/>
                  </a:lnTo>
                  <a:lnTo>
                    <a:pt x="1384307" y="5098295"/>
                  </a:lnTo>
                  <a:lnTo>
                    <a:pt x="1384306" y="6903510"/>
                  </a:lnTo>
                  <a:lnTo>
                    <a:pt x="1385973" y="6912076"/>
                  </a:lnTo>
                  <a:lnTo>
                    <a:pt x="1384305" y="6920648"/>
                  </a:lnTo>
                  <a:lnTo>
                    <a:pt x="1384305" y="7061454"/>
                  </a:lnTo>
                  <a:lnTo>
                    <a:pt x="1385972" y="7070020"/>
                  </a:lnTo>
                  <a:cubicBezTo>
                    <a:pt x="1385971" y="7094995"/>
                    <a:pt x="1381209" y="7119970"/>
                    <a:pt x="1371681" y="7143465"/>
                  </a:cubicBezTo>
                  <a:lnTo>
                    <a:pt x="1357037" y="7165517"/>
                  </a:lnTo>
                  <a:lnTo>
                    <a:pt x="1339737" y="7195672"/>
                  </a:lnTo>
                  <a:lnTo>
                    <a:pt x="1333329" y="7201219"/>
                  </a:lnTo>
                  <a:lnTo>
                    <a:pt x="1328807" y="7208029"/>
                  </a:lnTo>
                  <a:lnTo>
                    <a:pt x="1328808" y="7208029"/>
                  </a:lnTo>
                  <a:lnTo>
                    <a:pt x="1314458" y="7217558"/>
                  </a:lnTo>
                  <a:lnTo>
                    <a:pt x="1290337" y="7238441"/>
                  </a:lnTo>
                  <a:lnTo>
                    <a:pt x="1272413" y="7245478"/>
                  </a:lnTo>
                  <a:lnTo>
                    <a:pt x="1264245" y="7250902"/>
                  </a:lnTo>
                  <a:lnTo>
                    <a:pt x="1253047" y="7253081"/>
                  </a:lnTo>
                  <a:lnTo>
                    <a:pt x="1228467" y="7262731"/>
                  </a:lnTo>
                  <a:lnTo>
                    <a:pt x="1189134" y="7266697"/>
                  </a:lnTo>
                  <a:lnTo>
                    <a:pt x="1149800" y="7262731"/>
                  </a:lnTo>
                  <a:lnTo>
                    <a:pt x="1121945" y="7251795"/>
                  </a:lnTo>
                  <a:lnTo>
                    <a:pt x="1117357" y="7250902"/>
                  </a:lnTo>
                  <a:lnTo>
                    <a:pt x="1114011" y="7248680"/>
                  </a:lnTo>
                  <a:lnTo>
                    <a:pt x="1087931" y="7238441"/>
                  </a:lnTo>
                  <a:lnTo>
                    <a:pt x="1052835" y="7208055"/>
                  </a:lnTo>
                  <a:lnTo>
                    <a:pt x="1052794" y="7208029"/>
                  </a:lnTo>
                  <a:lnTo>
                    <a:pt x="1052734" y="7207968"/>
                  </a:lnTo>
                  <a:lnTo>
                    <a:pt x="1038530" y="7195672"/>
                  </a:lnTo>
                  <a:lnTo>
                    <a:pt x="1035965" y="7191199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3" name="Google Shape;683;p32"/>
            <p:cNvSpPr/>
            <p:nvPr/>
          </p:nvSpPr>
          <p:spPr>
            <a:xfrm rot="10800000">
              <a:off x="5902047" y="866827"/>
              <a:ext cx="980636" cy="5124346"/>
            </a:xfrm>
            <a:custGeom>
              <a:rect b="b" l="l" r="r" t="t"/>
              <a:pathLst>
                <a:path extrusionOk="0" h="7242452" w="1385973">
                  <a:moveTo>
                    <a:pt x="1189134" y="7242452"/>
                  </a:moveTo>
                  <a:lnTo>
                    <a:pt x="1149800" y="7238486"/>
                  </a:lnTo>
                  <a:lnTo>
                    <a:pt x="1121945" y="7227550"/>
                  </a:lnTo>
                  <a:lnTo>
                    <a:pt x="1117357" y="7226657"/>
                  </a:lnTo>
                  <a:lnTo>
                    <a:pt x="1114011" y="7224435"/>
                  </a:lnTo>
                  <a:lnTo>
                    <a:pt x="1087931" y="7214196"/>
                  </a:lnTo>
                  <a:lnTo>
                    <a:pt x="1052835" y="7183810"/>
                  </a:lnTo>
                  <a:lnTo>
                    <a:pt x="1052794" y="7183784"/>
                  </a:lnTo>
                  <a:lnTo>
                    <a:pt x="1052734" y="7183723"/>
                  </a:lnTo>
                  <a:lnTo>
                    <a:pt x="1038530" y="7171427"/>
                  </a:lnTo>
                  <a:lnTo>
                    <a:pt x="1035965" y="7166954"/>
                  </a:lnTo>
                  <a:lnTo>
                    <a:pt x="0" y="6130977"/>
                  </a:lnTo>
                  <a:lnTo>
                    <a:pt x="0" y="5997277"/>
                  </a:lnTo>
                  <a:lnTo>
                    <a:pt x="0" y="3688080"/>
                  </a:lnTo>
                  <a:lnTo>
                    <a:pt x="0" y="3554380"/>
                  </a:lnTo>
                  <a:lnTo>
                    <a:pt x="1" y="3554380"/>
                  </a:lnTo>
                  <a:lnTo>
                    <a:pt x="1" y="3554373"/>
                  </a:lnTo>
                  <a:lnTo>
                    <a:pt x="1" y="1245176"/>
                  </a:lnTo>
                  <a:lnTo>
                    <a:pt x="1" y="1111476"/>
                  </a:lnTo>
                  <a:lnTo>
                    <a:pt x="1035966" y="75498"/>
                  </a:lnTo>
                  <a:lnTo>
                    <a:pt x="1038531" y="71026"/>
                  </a:lnTo>
                  <a:lnTo>
                    <a:pt x="1052735" y="58730"/>
                  </a:lnTo>
                  <a:lnTo>
                    <a:pt x="1052795" y="58668"/>
                  </a:lnTo>
                  <a:lnTo>
                    <a:pt x="1052836" y="58642"/>
                  </a:lnTo>
                  <a:lnTo>
                    <a:pt x="1087932" y="28256"/>
                  </a:lnTo>
                  <a:lnTo>
                    <a:pt x="1114012" y="18018"/>
                  </a:lnTo>
                  <a:lnTo>
                    <a:pt x="1117358" y="15796"/>
                  </a:lnTo>
                  <a:lnTo>
                    <a:pt x="1121946" y="14902"/>
                  </a:lnTo>
                  <a:lnTo>
                    <a:pt x="1149801" y="3966"/>
                  </a:lnTo>
                  <a:lnTo>
                    <a:pt x="1189135" y="0"/>
                  </a:lnTo>
                  <a:lnTo>
                    <a:pt x="1228468" y="3966"/>
                  </a:lnTo>
                  <a:lnTo>
                    <a:pt x="1253048" y="13616"/>
                  </a:lnTo>
                  <a:lnTo>
                    <a:pt x="1264246" y="15796"/>
                  </a:lnTo>
                  <a:lnTo>
                    <a:pt x="1272414" y="21220"/>
                  </a:lnTo>
                  <a:lnTo>
                    <a:pt x="1290338" y="28256"/>
                  </a:lnTo>
                  <a:lnTo>
                    <a:pt x="1314459" y="49140"/>
                  </a:lnTo>
                  <a:lnTo>
                    <a:pt x="1328809" y="58668"/>
                  </a:lnTo>
                  <a:lnTo>
                    <a:pt x="1328808" y="58668"/>
                  </a:lnTo>
                  <a:lnTo>
                    <a:pt x="1333330" y="65478"/>
                  </a:lnTo>
                  <a:lnTo>
                    <a:pt x="1339738" y="71026"/>
                  </a:lnTo>
                  <a:lnTo>
                    <a:pt x="1357038" y="101180"/>
                  </a:lnTo>
                  <a:lnTo>
                    <a:pt x="1371682" y="123232"/>
                  </a:lnTo>
                  <a:cubicBezTo>
                    <a:pt x="1381210" y="146728"/>
                    <a:pt x="1385972" y="171702"/>
                    <a:pt x="1385973" y="196678"/>
                  </a:cubicBezTo>
                  <a:lnTo>
                    <a:pt x="1384306" y="205244"/>
                  </a:lnTo>
                  <a:lnTo>
                    <a:pt x="1384306" y="321811"/>
                  </a:lnTo>
                  <a:lnTo>
                    <a:pt x="1385973" y="330378"/>
                  </a:lnTo>
                  <a:lnTo>
                    <a:pt x="1384306" y="338944"/>
                  </a:lnTo>
                  <a:lnTo>
                    <a:pt x="1384307" y="2491960"/>
                  </a:lnTo>
                  <a:lnTo>
                    <a:pt x="1385973" y="2491960"/>
                  </a:lnTo>
                  <a:lnTo>
                    <a:pt x="1385973" y="2625660"/>
                  </a:lnTo>
                  <a:lnTo>
                    <a:pt x="1385973" y="4940350"/>
                  </a:lnTo>
                  <a:lnTo>
                    <a:pt x="1385973" y="5074050"/>
                  </a:lnTo>
                  <a:lnTo>
                    <a:pt x="1384306" y="5074050"/>
                  </a:lnTo>
                  <a:lnTo>
                    <a:pt x="1384305" y="6903510"/>
                  </a:lnTo>
                  <a:lnTo>
                    <a:pt x="1385972" y="6912075"/>
                  </a:lnTo>
                  <a:lnTo>
                    <a:pt x="1384305" y="6920642"/>
                  </a:lnTo>
                  <a:lnTo>
                    <a:pt x="1384305" y="7037209"/>
                  </a:lnTo>
                  <a:lnTo>
                    <a:pt x="1385972" y="7045775"/>
                  </a:lnTo>
                  <a:cubicBezTo>
                    <a:pt x="1385971" y="7070750"/>
                    <a:pt x="1381209" y="7095725"/>
                    <a:pt x="1371681" y="7119220"/>
                  </a:cubicBezTo>
                  <a:lnTo>
                    <a:pt x="1357037" y="7141272"/>
                  </a:lnTo>
                  <a:lnTo>
                    <a:pt x="1339737" y="7171427"/>
                  </a:lnTo>
                  <a:lnTo>
                    <a:pt x="1333329" y="7176974"/>
                  </a:lnTo>
                  <a:lnTo>
                    <a:pt x="1328807" y="7183784"/>
                  </a:lnTo>
                  <a:lnTo>
                    <a:pt x="1328808" y="7183784"/>
                  </a:lnTo>
                  <a:lnTo>
                    <a:pt x="1314458" y="7193313"/>
                  </a:lnTo>
                  <a:lnTo>
                    <a:pt x="1290337" y="7214196"/>
                  </a:lnTo>
                  <a:lnTo>
                    <a:pt x="1272413" y="7221233"/>
                  </a:lnTo>
                  <a:lnTo>
                    <a:pt x="1264245" y="7226657"/>
                  </a:lnTo>
                  <a:lnTo>
                    <a:pt x="1253047" y="7228836"/>
                  </a:lnTo>
                  <a:lnTo>
                    <a:pt x="1228467" y="7238486"/>
                  </a:lnTo>
                  <a:close/>
                </a:path>
              </a:pathLst>
            </a:custGeom>
            <a:solidFill>
              <a:srgbClr val="C5C5C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4" name="Google Shape;684;p32"/>
            <p:cNvSpPr/>
            <p:nvPr/>
          </p:nvSpPr>
          <p:spPr>
            <a:xfrm flipH="1" rot="5400000">
              <a:off x="5365846" y="1375197"/>
              <a:ext cx="980635" cy="5146922"/>
            </a:xfrm>
            <a:custGeom>
              <a:rect b="b" l="l" r="r" t="t"/>
              <a:pathLst>
                <a:path extrusionOk="0" h="7274359" w="1385973">
                  <a:moveTo>
                    <a:pt x="1385973" y="5105957"/>
                  </a:moveTo>
                  <a:lnTo>
                    <a:pt x="1385973" y="4940351"/>
                  </a:lnTo>
                  <a:lnTo>
                    <a:pt x="1385973" y="2657567"/>
                  </a:lnTo>
                  <a:lnTo>
                    <a:pt x="1385973" y="2491961"/>
                  </a:lnTo>
                  <a:lnTo>
                    <a:pt x="1384307" y="2491961"/>
                  </a:lnTo>
                  <a:lnTo>
                    <a:pt x="1384306" y="370851"/>
                  </a:lnTo>
                  <a:lnTo>
                    <a:pt x="1385973" y="362285"/>
                  </a:lnTo>
                  <a:lnTo>
                    <a:pt x="1384306" y="353718"/>
                  </a:lnTo>
                  <a:lnTo>
                    <a:pt x="1384306" y="205245"/>
                  </a:lnTo>
                  <a:lnTo>
                    <a:pt x="1385973" y="196679"/>
                  </a:lnTo>
                  <a:cubicBezTo>
                    <a:pt x="1385972" y="171703"/>
                    <a:pt x="1381210" y="146729"/>
                    <a:pt x="1371682" y="123233"/>
                  </a:cubicBezTo>
                  <a:lnTo>
                    <a:pt x="1357038" y="101181"/>
                  </a:lnTo>
                  <a:lnTo>
                    <a:pt x="1339738" y="71027"/>
                  </a:lnTo>
                  <a:lnTo>
                    <a:pt x="1333330" y="65479"/>
                  </a:lnTo>
                  <a:lnTo>
                    <a:pt x="1328808" y="58669"/>
                  </a:lnTo>
                  <a:lnTo>
                    <a:pt x="1328809" y="58669"/>
                  </a:lnTo>
                  <a:lnTo>
                    <a:pt x="1314459" y="49141"/>
                  </a:lnTo>
                  <a:lnTo>
                    <a:pt x="1290338" y="28257"/>
                  </a:lnTo>
                  <a:lnTo>
                    <a:pt x="1272414" y="21221"/>
                  </a:lnTo>
                  <a:lnTo>
                    <a:pt x="1264246" y="15797"/>
                  </a:lnTo>
                  <a:lnTo>
                    <a:pt x="1253048" y="13617"/>
                  </a:lnTo>
                  <a:lnTo>
                    <a:pt x="1228468" y="3967"/>
                  </a:lnTo>
                  <a:lnTo>
                    <a:pt x="1189135" y="0"/>
                  </a:lnTo>
                  <a:lnTo>
                    <a:pt x="1149801" y="3967"/>
                  </a:lnTo>
                  <a:lnTo>
                    <a:pt x="1121946" y="14903"/>
                  </a:lnTo>
                  <a:lnTo>
                    <a:pt x="1117358" y="15797"/>
                  </a:lnTo>
                  <a:lnTo>
                    <a:pt x="1114012" y="18019"/>
                  </a:lnTo>
                  <a:lnTo>
                    <a:pt x="1087932" y="28257"/>
                  </a:lnTo>
                  <a:lnTo>
                    <a:pt x="1052836" y="58643"/>
                  </a:lnTo>
                  <a:lnTo>
                    <a:pt x="1052795" y="58669"/>
                  </a:lnTo>
                  <a:lnTo>
                    <a:pt x="1052735" y="58731"/>
                  </a:lnTo>
                  <a:lnTo>
                    <a:pt x="1038531" y="71027"/>
                  </a:lnTo>
                  <a:lnTo>
                    <a:pt x="1035966" y="75499"/>
                  </a:lnTo>
                  <a:lnTo>
                    <a:pt x="1" y="1111477"/>
                  </a:lnTo>
                  <a:lnTo>
                    <a:pt x="1" y="1277083"/>
                  </a:lnTo>
                  <a:lnTo>
                    <a:pt x="1" y="3554374"/>
                  </a:lnTo>
                  <a:lnTo>
                    <a:pt x="1" y="3554381"/>
                  </a:lnTo>
                  <a:lnTo>
                    <a:pt x="0" y="3554381"/>
                  </a:lnTo>
                  <a:lnTo>
                    <a:pt x="0" y="3719987"/>
                  </a:lnTo>
                  <a:lnTo>
                    <a:pt x="0" y="5997278"/>
                  </a:lnTo>
                  <a:lnTo>
                    <a:pt x="0" y="6162884"/>
                  </a:lnTo>
                  <a:lnTo>
                    <a:pt x="1035965" y="7198861"/>
                  </a:lnTo>
                  <a:lnTo>
                    <a:pt x="1038530" y="7203334"/>
                  </a:lnTo>
                  <a:lnTo>
                    <a:pt x="1052734" y="7215630"/>
                  </a:lnTo>
                  <a:lnTo>
                    <a:pt x="1052794" y="7215691"/>
                  </a:lnTo>
                  <a:lnTo>
                    <a:pt x="1052835" y="7215717"/>
                  </a:lnTo>
                  <a:lnTo>
                    <a:pt x="1087931" y="7246103"/>
                  </a:lnTo>
                  <a:lnTo>
                    <a:pt x="1114011" y="7256342"/>
                  </a:lnTo>
                  <a:lnTo>
                    <a:pt x="1117357" y="7258564"/>
                  </a:lnTo>
                  <a:lnTo>
                    <a:pt x="1121945" y="7259457"/>
                  </a:lnTo>
                  <a:lnTo>
                    <a:pt x="1149800" y="7270393"/>
                  </a:lnTo>
                  <a:lnTo>
                    <a:pt x="1189134" y="7274359"/>
                  </a:lnTo>
                  <a:lnTo>
                    <a:pt x="1228467" y="7270393"/>
                  </a:lnTo>
                  <a:lnTo>
                    <a:pt x="1253047" y="7260743"/>
                  </a:lnTo>
                  <a:lnTo>
                    <a:pt x="1264245" y="7258564"/>
                  </a:lnTo>
                  <a:lnTo>
                    <a:pt x="1272413" y="7253140"/>
                  </a:lnTo>
                  <a:lnTo>
                    <a:pt x="1290337" y="7246103"/>
                  </a:lnTo>
                  <a:lnTo>
                    <a:pt x="1314458" y="7225220"/>
                  </a:lnTo>
                  <a:lnTo>
                    <a:pt x="1328808" y="7215691"/>
                  </a:lnTo>
                  <a:lnTo>
                    <a:pt x="1328807" y="7215691"/>
                  </a:lnTo>
                  <a:lnTo>
                    <a:pt x="1333329" y="7208881"/>
                  </a:lnTo>
                  <a:lnTo>
                    <a:pt x="1339737" y="7203334"/>
                  </a:lnTo>
                  <a:lnTo>
                    <a:pt x="1357037" y="7173179"/>
                  </a:lnTo>
                  <a:lnTo>
                    <a:pt x="1371681" y="7151127"/>
                  </a:lnTo>
                  <a:cubicBezTo>
                    <a:pt x="1381209" y="7127632"/>
                    <a:pt x="1385971" y="7102657"/>
                    <a:pt x="1385972" y="7077682"/>
                  </a:cubicBezTo>
                  <a:lnTo>
                    <a:pt x="1384305" y="7069116"/>
                  </a:lnTo>
                  <a:lnTo>
                    <a:pt x="1384305" y="6920643"/>
                  </a:lnTo>
                  <a:lnTo>
                    <a:pt x="1385972" y="6912076"/>
                  </a:lnTo>
                  <a:lnTo>
                    <a:pt x="1384305" y="6903510"/>
                  </a:lnTo>
                  <a:lnTo>
                    <a:pt x="1384306" y="5105957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5" name="Google Shape;685;p32"/>
            <p:cNvSpPr/>
            <p:nvPr/>
          </p:nvSpPr>
          <p:spPr>
            <a:xfrm>
              <a:off x="4799294" y="3386472"/>
              <a:ext cx="980636" cy="2594754"/>
            </a:xfrm>
            <a:custGeom>
              <a:rect b="b" l="l" r="r" t="t"/>
              <a:pathLst>
                <a:path extrusionOk="0" h="2594754" w="980636">
                  <a:moveTo>
                    <a:pt x="0" y="0"/>
                  </a:moveTo>
                  <a:lnTo>
                    <a:pt x="980636" y="0"/>
                  </a:lnTo>
                  <a:lnTo>
                    <a:pt x="980636" y="503855"/>
                  </a:lnTo>
                  <a:lnTo>
                    <a:pt x="979457" y="503855"/>
                  </a:lnTo>
                  <a:lnTo>
                    <a:pt x="979457" y="2449536"/>
                  </a:lnTo>
                  <a:lnTo>
                    <a:pt x="980636" y="2455597"/>
                  </a:lnTo>
                  <a:cubicBezTo>
                    <a:pt x="980636" y="2473268"/>
                    <a:pt x="977266" y="2490938"/>
                    <a:pt x="970525" y="2507562"/>
                  </a:cubicBezTo>
                  <a:lnTo>
                    <a:pt x="960163" y="2523165"/>
                  </a:lnTo>
                  <a:lnTo>
                    <a:pt x="947923" y="2544501"/>
                  </a:lnTo>
                  <a:lnTo>
                    <a:pt x="943389" y="2548426"/>
                  </a:lnTo>
                  <a:lnTo>
                    <a:pt x="940190" y="2553244"/>
                  </a:lnTo>
                  <a:lnTo>
                    <a:pt x="940190" y="2553244"/>
                  </a:lnTo>
                  <a:lnTo>
                    <a:pt x="930037" y="2559986"/>
                  </a:lnTo>
                  <a:lnTo>
                    <a:pt x="912970" y="2574762"/>
                  </a:lnTo>
                  <a:lnTo>
                    <a:pt x="900288" y="2579741"/>
                  </a:lnTo>
                  <a:lnTo>
                    <a:pt x="894509" y="2583578"/>
                  </a:lnTo>
                  <a:lnTo>
                    <a:pt x="886586" y="2585120"/>
                  </a:lnTo>
                  <a:lnTo>
                    <a:pt x="869195" y="2591948"/>
                  </a:lnTo>
                  <a:lnTo>
                    <a:pt x="841365" y="2594754"/>
                  </a:lnTo>
                  <a:lnTo>
                    <a:pt x="813534" y="2591948"/>
                  </a:lnTo>
                  <a:lnTo>
                    <a:pt x="793826" y="2584210"/>
                  </a:lnTo>
                  <a:lnTo>
                    <a:pt x="790580" y="2583578"/>
                  </a:lnTo>
                  <a:lnTo>
                    <a:pt x="788212" y="2582006"/>
                  </a:lnTo>
                  <a:lnTo>
                    <a:pt x="769759" y="2574762"/>
                  </a:lnTo>
                  <a:lnTo>
                    <a:pt x="744927" y="2553262"/>
                  </a:lnTo>
                  <a:lnTo>
                    <a:pt x="744898" y="2553244"/>
                  </a:lnTo>
                  <a:lnTo>
                    <a:pt x="744856" y="2553201"/>
                  </a:lnTo>
                  <a:lnTo>
                    <a:pt x="734806" y="2544501"/>
                  </a:lnTo>
                  <a:lnTo>
                    <a:pt x="732991" y="2541336"/>
                  </a:lnTo>
                  <a:lnTo>
                    <a:pt x="1" y="1808338"/>
                  </a:lnTo>
                  <a:lnTo>
                    <a:pt x="1" y="503855"/>
                  </a:lnTo>
                  <a:lnTo>
                    <a:pt x="0" y="503855"/>
                  </a:lnTo>
                  <a:close/>
                </a:path>
              </a:pathLst>
            </a:custGeom>
            <a:solidFill>
              <a:srgbClr val="C5C5C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6" name="Google Shape;686;p32"/>
            <p:cNvSpPr/>
            <p:nvPr/>
          </p:nvSpPr>
          <p:spPr>
            <a:xfrm rot="-5400000">
              <a:off x="5087956" y="3100243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3372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7" name="Google Shape;687;p32"/>
            <p:cNvSpPr/>
            <p:nvPr/>
          </p:nvSpPr>
          <p:spPr>
            <a:xfrm>
              <a:off x="3282704" y="866827"/>
              <a:ext cx="2395838" cy="2373313"/>
            </a:xfrm>
            <a:custGeom>
              <a:rect b="b" l="l" r="r" t="t"/>
              <a:pathLst>
                <a:path extrusionOk="0" h="3354302" w="3386138">
                  <a:moveTo>
                    <a:pt x="1741424" y="0"/>
                  </a:moveTo>
                  <a:lnTo>
                    <a:pt x="3361593" y="0"/>
                  </a:lnTo>
                  <a:lnTo>
                    <a:pt x="3386138" y="2474"/>
                  </a:lnTo>
                  <a:lnTo>
                    <a:pt x="3386138" y="2562"/>
                  </a:lnTo>
                  <a:lnTo>
                    <a:pt x="3360737" y="1"/>
                  </a:lnTo>
                  <a:lnTo>
                    <a:pt x="3359961" y="79"/>
                  </a:lnTo>
                  <a:lnTo>
                    <a:pt x="3359199" y="3"/>
                  </a:lnTo>
                  <a:lnTo>
                    <a:pt x="3319865" y="3968"/>
                  </a:lnTo>
                  <a:lnTo>
                    <a:pt x="3291844" y="14970"/>
                  </a:lnTo>
                  <a:lnTo>
                    <a:pt x="3287383" y="15837"/>
                  </a:lnTo>
                  <a:lnTo>
                    <a:pt x="3284128" y="17998"/>
                  </a:lnTo>
                  <a:lnTo>
                    <a:pt x="3257995" y="28258"/>
                  </a:lnTo>
                  <a:lnTo>
                    <a:pt x="3222828" y="58704"/>
                  </a:lnTo>
                  <a:lnTo>
                    <a:pt x="3222818" y="58711"/>
                  </a:lnTo>
                  <a:lnTo>
                    <a:pt x="3222803" y="58726"/>
                  </a:lnTo>
                  <a:lnTo>
                    <a:pt x="3208594" y="71027"/>
                  </a:lnTo>
                  <a:lnTo>
                    <a:pt x="3206027" y="75501"/>
                  </a:lnTo>
                  <a:lnTo>
                    <a:pt x="75498" y="3205994"/>
                  </a:lnTo>
                  <a:lnTo>
                    <a:pt x="71025" y="3208560"/>
                  </a:lnTo>
                  <a:lnTo>
                    <a:pt x="58729" y="3222763"/>
                  </a:lnTo>
                  <a:lnTo>
                    <a:pt x="58668" y="3222823"/>
                  </a:lnTo>
                  <a:lnTo>
                    <a:pt x="58642" y="3222864"/>
                  </a:lnTo>
                  <a:lnTo>
                    <a:pt x="28256" y="3257961"/>
                  </a:lnTo>
                  <a:lnTo>
                    <a:pt x="18016" y="3284040"/>
                  </a:lnTo>
                  <a:lnTo>
                    <a:pt x="15794" y="3287387"/>
                  </a:lnTo>
                  <a:lnTo>
                    <a:pt x="14902" y="3291975"/>
                  </a:lnTo>
                  <a:lnTo>
                    <a:pt x="3966" y="3319829"/>
                  </a:lnTo>
                  <a:lnTo>
                    <a:pt x="490" y="3354302"/>
                  </a:lnTo>
                  <a:lnTo>
                    <a:pt x="0" y="3354302"/>
                  </a:lnTo>
                  <a:lnTo>
                    <a:pt x="0" y="1741424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rgbClr val="295892"/>
                </a:gs>
              </a:gsLst>
              <a:lin ang="2700000" scaled="0"/>
            </a:gradFill>
            <a:ln>
              <a:noFill/>
            </a:ln>
            <a:effectLst>
              <a:outerShdw blurRad="584200" rotWithShape="0" algn="tl" dir="2700000" dist="1524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8" name="Google Shape;688;p32"/>
            <p:cNvSpPr/>
            <p:nvPr/>
          </p:nvSpPr>
          <p:spPr>
            <a:xfrm flipH="1">
              <a:off x="6028365" y="866827"/>
              <a:ext cx="2395838" cy="2373313"/>
            </a:xfrm>
            <a:custGeom>
              <a:rect b="b" l="l" r="r" t="t"/>
              <a:pathLst>
                <a:path extrusionOk="0" h="3354302" w="3386138">
                  <a:moveTo>
                    <a:pt x="1741424" y="0"/>
                  </a:moveTo>
                  <a:lnTo>
                    <a:pt x="3361593" y="0"/>
                  </a:lnTo>
                  <a:lnTo>
                    <a:pt x="3386138" y="2474"/>
                  </a:lnTo>
                  <a:lnTo>
                    <a:pt x="3386138" y="2562"/>
                  </a:lnTo>
                  <a:lnTo>
                    <a:pt x="3360737" y="1"/>
                  </a:lnTo>
                  <a:lnTo>
                    <a:pt x="3359961" y="79"/>
                  </a:lnTo>
                  <a:lnTo>
                    <a:pt x="3359199" y="3"/>
                  </a:lnTo>
                  <a:lnTo>
                    <a:pt x="3319865" y="3968"/>
                  </a:lnTo>
                  <a:lnTo>
                    <a:pt x="3291844" y="14970"/>
                  </a:lnTo>
                  <a:lnTo>
                    <a:pt x="3287383" y="15837"/>
                  </a:lnTo>
                  <a:lnTo>
                    <a:pt x="3284128" y="17998"/>
                  </a:lnTo>
                  <a:lnTo>
                    <a:pt x="3257995" y="28258"/>
                  </a:lnTo>
                  <a:lnTo>
                    <a:pt x="3222828" y="58704"/>
                  </a:lnTo>
                  <a:lnTo>
                    <a:pt x="3222818" y="58711"/>
                  </a:lnTo>
                  <a:lnTo>
                    <a:pt x="3222803" y="58726"/>
                  </a:lnTo>
                  <a:lnTo>
                    <a:pt x="3208594" y="71027"/>
                  </a:lnTo>
                  <a:lnTo>
                    <a:pt x="3206027" y="75501"/>
                  </a:lnTo>
                  <a:lnTo>
                    <a:pt x="75498" y="3205994"/>
                  </a:lnTo>
                  <a:lnTo>
                    <a:pt x="71025" y="3208560"/>
                  </a:lnTo>
                  <a:lnTo>
                    <a:pt x="58729" y="3222763"/>
                  </a:lnTo>
                  <a:lnTo>
                    <a:pt x="58668" y="3222823"/>
                  </a:lnTo>
                  <a:lnTo>
                    <a:pt x="58642" y="3222864"/>
                  </a:lnTo>
                  <a:lnTo>
                    <a:pt x="28256" y="3257961"/>
                  </a:lnTo>
                  <a:lnTo>
                    <a:pt x="18016" y="3284040"/>
                  </a:lnTo>
                  <a:lnTo>
                    <a:pt x="15794" y="3287387"/>
                  </a:lnTo>
                  <a:lnTo>
                    <a:pt x="14902" y="3291975"/>
                  </a:lnTo>
                  <a:lnTo>
                    <a:pt x="3966" y="3319829"/>
                  </a:lnTo>
                  <a:lnTo>
                    <a:pt x="490" y="3354302"/>
                  </a:lnTo>
                  <a:lnTo>
                    <a:pt x="0" y="3354302"/>
                  </a:lnTo>
                  <a:lnTo>
                    <a:pt x="0" y="1741424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rgbClr val="569130"/>
                </a:gs>
              </a:gsLst>
              <a:lin ang="2700000" scaled="0"/>
            </a:gradFill>
            <a:ln>
              <a:noFill/>
            </a:ln>
            <a:effectLst>
              <a:outerShdw blurRad="584200" rotWithShape="0" algn="tl" dir="8100000" dist="1524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9" name="Google Shape;689;p32"/>
            <p:cNvSpPr/>
            <p:nvPr/>
          </p:nvSpPr>
          <p:spPr>
            <a:xfrm flipH="1" rot="10800000">
              <a:off x="3282704" y="3606895"/>
              <a:ext cx="2395838" cy="2373313"/>
            </a:xfrm>
            <a:custGeom>
              <a:rect b="b" l="l" r="r" t="t"/>
              <a:pathLst>
                <a:path extrusionOk="0" h="3354302" w="3386138">
                  <a:moveTo>
                    <a:pt x="1741424" y="0"/>
                  </a:moveTo>
                  <a:lnTo>
                    <a:pt x="3361593" y="0"/>
                  </a:lnTo>
                  <a:lnTo>
                    <a:pt x="3386138" y="2474"/>
                  </a:lnTo>
                  <a:lnTo>
                    <a:pt x="3386138" y="2562"/>
                  </a:lnTo>
                  <a:lnTo>
                    <a:pt x="3360737" y="1"/>
                  </a:lnTo>
                  <a:lnTo>
                    <a:pt x="3359961" y="79"/>
                  </a:lnTo>
                  <a:lnTo>
                    <a:pt x="3359199" y="3"/>
                  </a:lnTo>
                  <a:lnTo>
                    <a:pt x="3319865" y="3968"/>
                  </a:lnTo>
                  <a:lnTo>
                    <a:pt x="3291844" y="14970"/>
                  </a:lnTo>
                  <a:lnTo>
                    <a:pt x="3287383" y="15837"/>
                  </a:lnTo>
                  <a:lnTo>
                    <a:pt x="3284128" y="17998"/>
                  </a:lnTo>
                  <a:lnTo>
                    <a:pt x="3257995" y="28258"/>
                  </a:lnTo>
                  <a:lnTo>
                    <a:pt x="3222828" y="58704"/>
                  </a:lnTo>
                  <a:lnTo>
                    <a:pt x="3222818" y="58711"/>
                  </a:lnTo>
                  <a:lnTo>
                    <a:pt x="3222803" y="58726"/>
                  </a:lnTo>
                  <a:lnTo>
                    <a:pt x="3208594" y="71027"/>
                  </a:lnTo>
                  <a:lnTo>
                    <a:pt x="3206027" y="75501"/>
                  </a:lnTo>
                  <a:lnTo>
                    <a:pt x="75498" y="3205994"/>
                  </a:lnTo>
                  <a:lnTo>
                    <a:pt x="71025" y="3208560"/>
                  </a:lnTo>
                  <a:lnTo>
                    <a:pt x="58729" y="3222763"/>
                  </a:lnTo>
                  <a:lnTo>
                    <a:pt x="58668" y="3222823"/>
                  </a:lnTo>
                  <a:lnTo>
                    <a:pt x="58642" y="3222864"/>
                  </a:lnTo>
                  <a:lnTo>
                    <a:pt x="28256" y="3257961"/>
                  </a:lnTo>
                  <a:lnTo>
                    <a:pt x="18016" y="3284040"/>
                  </a:lnTo>
                  <a:lnTo>
                    <a:pt x="15794" y="3287387"/>
                  </a:lnTo>
                  <a:lnTo>
                    <a:pt x="14902" y="3291975"/>
                  </a:lnTo>
                  <a:lnTo>
                    <a:pt x="3966" y="3319829"/>
                  </a:lnTo>
                  <a:lnTo>
                    <a:pt x="490" y="3354302"/>
                  </a:lnTo>
                  <a:lnTo>
                    <a:pt x="0" y="3354302"/>
                  </a:lnTo>
                  <a:lnTo>
                    <a:pt x="0" y="1741424"/>
                  </a:ln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rgbClr val="BD0F28"/>
                </a:gs>
              </a:gsLst>
              <a:lin ang="2700000" scaled="0"/>
            </a:gradFill>
            <a:ln>
              <a:noFill/>
            </a:ln>
            <a:effectLst>
              <a:outerShdw blurRad="584200" rotWithShape="0" algn="bl" dir="18900000" dist="1524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0" name="Google Shape;690;p32"/>
            <p:cNvSpPr/>
            <p:nvPr/>
          </p:nvSpPr>
          <p:spPr>
            <a:xfrm rot="10800000">
              <a:off x="6033128" y="3606895"/>
              <a:ext cx="2395838" cy="2373313"/>
            </a:xfrm>
            <a:custGeom>
              <a:rect b="b" l="l" r="r" t="t"/>
              <a:pathLst>
                <a:path extrusionOk="0" h="3354302" w="3386138">
                  <a:moveTo>
                    <a:pt x="1741424" y="0"/>
                  </a:moveTo>
                  <a:lnTo>
                    <a:pt x="3361593" y="0"/>
                  </a:lnTo>
                  <a:lnTo>
                    <a:pt x="3386138" y="2474"/>
                  </a:lnTo>
                  <a:lnTo>
                    <a:pt x="3386138" y="2562"/>
                  </a:lnTo>
                  <a:lnTo>
                    <a:pt x="3360737" y="1"/>
                  </a:lnTo>
                  <a:lnTo>
                    <a:pt x="3359961" y="79"/>
                  </a:lnTo>
                  <a:lnTo>
                    <a:pt x="3359199" y="3"/>
                  </a:lnTo>
                  <a:lnTo>
                    <a:pt x="3319865" y="3968"/>
                  </a:lnTo>
                  <a:lnTo>
                    <a:pt x="3291844" y="14970"/>
                  </a:lnTo>
                  <a:lnTo>
                    <a:pt x="3287383" y="15837"/>
                  </a:lnTo>
                  <a:lnTo>
                    <a:pt x="3284128" y="17998"/>
                  </a:lnTo>
                  <a:lnTo>
                    <a:pt x="3257995" y="28258"/>
                  </a:lnTo>
                  <a:lnTo>
                    <a:pt x="3222828" y="58704"/>
                  </a:lnTo>
                  <a:lnTo>
                    <a:pt x="3222818" y="58711"/>
                  </a:lnTo>
                  <a:lnTo>
                    <a:pt x="3222803" y="58726"/>
                  </a:lnTo>
                  <a:lnTo>
                    <a:pt x="3208594" y="71027"/>
                  </a:lnTo>
                  <a:lnTo>
                    <a:pt x="3206027" y="75501"/>
                  </a:lnTo>
                  <a:lnTo>
                    <a:pt x="75498" y="3205994"/>
                  </a:lnTo>
                  <a:lnTo>
                    <a:pt x="71025" y="3208560"/>
                  </a:lnTo>
                  <a:lnTo>
                    <a:pt x="58729" y="3222763"/>
                  </a:lnTo>
                  <a:lnTo>
                    <a:pt x="58668" y="3222823"/>
                  </a:lnTo>
                  <a:lnTo>
                    <a:pt x="58642" y="3222864"/>
                  </a:lnTo>
                  <a:lnTo>
                    <a:pt x="28256" y="3257961"/>
                  </a:lnTo>
                  <a:lnTo>
                    <a:pt x="18016" y="3284040"/>
                  </a:lnTo>
                  <a:lnTo>
                    <a:pt x="15794" y="3287387"/>
                  </a:lnTo>
                  <a:lnTo>
                    <a:pt x="14902" y="3291975"/>
                  </a:lnTo>
                  <a:lnTo>
                    <a:pt x="3966" y="3319829"/>
                  </a:lnTo>
                  <a:lnTo>
                    <a:pt x="490" y="3354302"/>
                  </a:lnTo>
                  <a:lnTo>
                    <a:pt x="0" y="3354302"/>
                  </a:lnTo>
                  <a:lnTo>
                    <a:pt x="0" y="174142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rgbClr val="C96507"/>
                </a:gs>
              </a:gsLst>
              <a:lin ang="2700000" scaled="0"/>
            </a:gradFill>
            <a:ln>
              <a:noFill/>
            </a:ln>
            <a:effectLst>
              <a:outerShdw blurRad="584200" rotWithShape="0" algn="br" dir="13500000" dist="1524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1" name="Google Shape;691;p32"/>
            <p:cNvSpPr/>
            <p:nvPr/>
          </p:nvSpPr>
          <p:spPr>
            <a:xfrm flipH="1" rot="-5400000">
              <a:off x="5097480" y="1707049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2" name="Google Shape;692;p32"/>
            <p:cNvSpPr/>
            <p:nvPr/>
          </p:nvSpPr>
          <p:spPr>
            <a:xfrm rot="-5400000">
              <a:off x="6188151" y="4148636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3" name="Google Shape;693;p32"/>
            <p:cNvSpPr/>
            <p:nvPr/>
          </p:nvSpPr>
          <p:spPr>
            <a:xfrm flipH="1" rot="-5400000">
              <a:off x="6197675" y="2761792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4" name="Google Shape;694;p32"/>
            <p:cNvSpPr/>
            <p:nvPr/>
          </p:nvSpPr>
          <p:spPr>
            <a:xfrm>
              <a:off x="4388606" y="3460750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5" name="Google Shape;695;p32"/>
            <p:cNvSpPr/>
            <p:nvPr/>
          </p:nvSpPr>
          <p:spPr>
            <a:xfrm flipH="1">
              <a:off x="5777410" y="3448832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6" name="Google Shape;696;p32"/>
            <p:cNvSpPr/>
            <p:nvPr/>
          </p:nvSpPr>
          <p:spPr>
            <a:xfrm>
              <a:off x="5498172" y="2412086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7" name="Google Shape;697;p32"/>
            <p:cNvSpPr/>
            <p:nvPr/>
          </p:nvSpPr>
          <p:spPr>
            <a:xfrm flipH="1">
              <a:off x="6877451" y="2400168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8" name="Google Shape;698;p32"/>
            <p:cNvSpPr/>
            <p:nvPr/>
          </p:nvSpPr>
          <p:spPr>
            <a:xfrm flipH="1" rot="10800000">
              <a:off x="3284069" y="863186"/>
              <a:ext cx="2521182" cy="2514438"/>
            </a:xfrm>
            <a:custGeom>
              <a:rect b="b" l="l" r="r" t="t"/>
              <a:pathLst>
                <a:path extrusionOk="0" h="2514438" w="2521182">
                  <a:moveTo>
                    <a:pt x="2379148" y="2514438"/>
                  </a:moveTo>
                  <a:lnTo>
                    <a:pt x="2406978" y="2511632"/>
                  </a:lnTo>
                  <a:lnTo>
                    <a:pt x="2424370" y="2504804"/>
                  </a:lnTo>
                  <a:lnTo>
                    <a:pt x="2432293" y="2503263"/>
                  </a:lnTo>
                  <a:lnTo>
                    <a:pt x="2438072" y="2499425"/>
                  </a:lnTo>
                  <a:lnTo>
                    <a:pt x="2450754" y="2494446"/>
                  </a:lnTo>
                  <a:lnTo>
                    <a:pt x="2467821" y="2479670"/>
                  </a:lnTo>
                  <a:lnTo>
                    <a:pt x="2477974" y="2472928"/>
                  </a:lnTo>
                  <a:lnTo>
                    <a:pt x="2477973" y="2472928"/>
                  </a:lnTo>
                  <a:lnTo>
                    <a:pt x="2481173" y="2468110"/>
                  </a:lnTo>
                  <a:lnTo>
                    <a:pt x="2485706" y="2464185"/>
                  </a:lnTo>
                  <a:lnTo>
                    <a:pt x="2497947" y="2442849"/>
                  </a:lnTo>
                  <a:lnTo>
                    <a:pt x="2508308" y="2427246"/>
                  </a:lnTo>
                  <a:cubicBezTo>
                    <a:pt x="2515050" y="2410623"/>
                    <a:pt x="2518419" y="2392952"/>
                    <a:pt x="2518420" y="2375281"/>
                  </a:cubicBezTo>
                  <a:lnTo>
                    <a:pt x="2517240" y="2369220"/>
                  </a:lnTo>
                  <a:lnTo>
                    <a:pt x="2517240" y="2269594"/>
                  </a:lnTo>
                  <a:lnTo>
                    <a:pt x="2518420" y="2263529"/>
                  </a:lnTo>
                  <a:lnTo>
                    <a:pt x="2517241" y="2257468"/>
                  </a:lnTo>
                  <a:lnTo>
                    <a:pt x="2517242" y="980635"/>
                  </a:lnTo>
                  <a:lnTo>
                    <a:pt x="2521182" y="980635"/>
                  </a:lnTo>
                  <a:lnTo>
                    <a:pt x="2521182" y="0"/>
                  </a:lnTo>
                  <a:lnTo>
                    <a:pt x="1645990" y="0"/>
                  </a:lnTo>
                  <a:lnTo>
                    <a:pt x="1645990" y="1"/>
                  </a:lnTo>
                  <a:lnTo>
                    <a:pt x="1534237" y="1"/>
                  </a:lnTo>
                  <a:lnTo>
                    <a:pt x="1534237" y="1179"/>
                  </a:lnTo>
                  <a:lnTo>
                    <a:pt x="256970" y="1180"/>
                  </a:lnTo>
                  <a:lnTo>
                    <a:pt x="250909" y="1"/>
                  </a:lnTo>
                  <a:lnTo>
                    <a:pt x="244844" y="1181"/>
                  </a:lnTo>
                  <a:lnTo>
                    <a:pt x="145218" y="1181"/>
                  </a:lnTo>
                  <a:lnTo>
                    <a:pt x="139157" y="1"/>
                  </a:lnTo>
                  <a:cubicBezTo>
                    <a:pt x="121486" y="2"/>
                    <a:pt x="103815" y="3371"/>
                    <a:pt x="87192" y="10113"/>
                  </a:cubicBezTo>
                  <a:lnTo>
                    <a:pt x="71589" y="20474"/>
                  </a:lnTo>
                  <a:lnTo>
                    <a:pt x="50253" y="32715"/>
                  </a:lnTo>
                  <a:lnTo>
                    <a:pt x="46328" y="37248"/>
                  </a:lnTo>
                  <a:lnTo>
                    <a:pt x="41510" y="40448"/>
                  </a:lnTo>
                  <a:lnTo>
                    <a:pt x="41510" y="40447"/>
                  </a:lnTo>
                  <a:lnTo>
                    <a:pt x="34768" y="50600"/>
                  </a:lnTo>
                  <a:lnTo>
                    <a:pt x="19992" y="67667"/>
                  </a:lnTo>
                  <a:lnTo>
                    <a:pt x="15013" y="80349"/>
                  </a:lnTo>
                  <a:lnTo>
                    <a:pt x="11175" y="86128"/>
                  </a:lnTo>
                  <a:lnTo>
                    <a:pt x="9634" y="94051"/>
                  </a:lnTo>
                  <a:lnTo>
                    <a:pt x="2806" y="111443"/>
                  </a:lnTo>
                  <a:lnTo>
                    <a:pt x="0" y="139273"/>
                  </a:lnTo>
                  <a:lnTo>
                    <a:pt x="2806" y="167103"/>
                  </a:lnTo>
                  <a:lnTo>
                    <a:pt x="10544" y="186812"/>
                  </a:lnTo>
                  <a:lnTo>
                    <a:pt x="11175" y="190058"/>
                  </a:lnTo>
                  <a:lnTo>
                    <a:pt x="12748" y="192425"/>
                  </a:lnTo>
                  <a:lnTo>
                    <a:pt x="19992" y="210878"/>
                  </a:lnTo>
                  <a:lnTo>
                    <a:pt x="41491" y="235710"/>
                  </a:lnTo>
                  <a:lnTo>
                    <a:pt x="41510" y="235739"/>
                  </a:lnTo>
                  <a:lnTo>
                    <a:pt x="41553" y="235781"/>
                  </a:lnTo>
                  <a:lnTo>
                    <a:pt x="50253" y="245831"/>
                  </a:lnTo>
                  <a:lnTo>
                    <a:pt x="53418" y="247646"/>
                  </a:lnTo>
                  <a:lnTo>
                    <a:pt x="786416" y="980636"/>
                  </a:lnTo>
                  <a:lnTo>
                    <a:pt x="789475" y="980636"/>
                  </a:lnTo>
                  <a:lnTo>
                    <a:pt x="1578426" y="1769586"/>
                  </a:lnTo>
                  <a:lnTo>
                    <a:pt x="1578887" y="1769125"/>
                  </a:lnTo>
                  <a:lnTo>
                    <a:pt x="2270775" y="2461020"/>
                  </a:lnTo>
                  <a:lnTo>
                    <a:pt x="2272590" y="2464185"/>
                  </a:lnTo>
                  <a:lnTo>
                    <a:pt x="2282640" y="2472885"/>
                  </a:lnTo>
                  <a:lnTo>
                    <a:pt x="2282682" y="2472928"/>
                  </a:lnTo>
                  <a:lnTo>
                    <a:pt x="2282711" y="2472947"/>
                  </a:lnTo>
                  <a:lnTo>
                    <a:pt x="2307543" y="2494446"/>
                  </a:lnTo>
                  <a:lnTo>
                    <a:pt x="2325996" y="2501690"/>
                  </a:lnTo>
                  <a:lnTo>
                    <a:pt x="2328363" y="2503263"/>
                  </a:lnTo>
                  <a:lnTo>
                    <a:pt x="2331609" y="2503894"/>
                  </a:lnTo>
                  <a:lnTo>
                    <a:pt x="2351318" y="2511632"/>
                  </a:lnTo>
                  <a:close/>
                </a:path>
              </a:pathLst>
            </a:custGeom>
            <a:noFill/>
            <a:ln cap="flat" cmpd="sng" w="222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9" name="Google Shape;699;p32"/>
            <p:cNvSpPr/>
            <p:nvPr/>
          </p:nvSpPr>
          <p:spPr>
            <a:xfrm rot="10800000">
              <a:off x="5905220" y="870495"/>
              <a:ext cx="2521182" cy="2514438"/>
            </a:xfrm>
            <a:custGeom>
              <a:rect b="b" l="l" r="r" t="t"/>
              <a:pathLst>
                <a:path extrusionOk="0" h="2514438" w="2521182">
                  <a:moveTo>
                    <a:pt x="2379148" y="2514438"/>
                  </a:moveTo>
                  <a:lnTo>
                    <a:pt x="2406978" y="2511632"/>
                  </a:lnTo>
                  <a:lnTo>
                    <a:pt x="2424370" y="2504804"/>
                  </a:lnTo>
                  <a:lnTo>
                    <a:pt x="2432293" y="2503263"/>
                  </a:lnTo>
                  <a:lnTo>
                    <a:pt x="2438072" y="2499425"/>
                  </a:lnTo>
                  <a:lnTo>
                    <a:pt x="2450754" y="2494446"/>
                  </a:lnTo>
                  <a:lnTo>
                    <a:pt x="2467821" y="2479670"/>
                  </a:lnTo>
                  <a:lnTo>
                    <a:pt x="2477974" y="2472928"/>
                  </a:lnTo>
                  <a:lnTo>
                    <a:pt x="2477973" y="2472928"/>
                  </a:lnTo>
                  <a:lnTo>
                    <a:pt x="2481173" y="2468110"/>
                  </a:lnTo>
                  <a:lnTo>
                    <a:pt x="2485706" y="2464185"/>
                  </a:lnTo>
                  <a:lnTo>
                    <a:pt x="2497947" y="2442849"/>
                  </a:lnTo>
                  <a:lnTo>
                    <a:pt x="2508308" y="2427246"/>
                  </a:lnTo>
                  <a:cubicBezTo>
                    <a:pt x="2515050" y="2410623"/>
                    <a:pt x="2518419" y="2392952"/>
                    <a:pt x="2518420" y="2375281"/>
                  </a:cubicBezTo>
                  <a:lnTo>
                    <a:pt x="2517240" y="2369220"/>
                  </a:lnTo>
                  <a:lnTo>
                    <a:pt x="2517240" y="2269594"/>
                  </a:lnTo>
                  <a:lnTo>
                    <a:pt x="2518420" y="2263529"/>
                  </a:lnTo>
                  <a:lnTo>
                    <a:pt x="2517241" y="2257468"/>
                  </a:lnTo>
                  <a:lnTo>
                    <a:pt x="2517242" y="980635"/>
                  </a:lnTo>
                  <a:lnTo>
                    <a:pt x="2521182" y="980635"/>
                  </a:lnTo>
                  <a:lnTo>
                    <a:pt x="2521182" y="0"/>
                  </a:lnTo>
                  <a:lnTo>
                    <a:pt x="1645990" y="0"/>
                  </a:lnTo>
                  <a:lnTo>
                    <a:pt x="1645990" y="1"/>
                  </a:lnTo>
                  <a:lnTo>
                    <a:pt x="1534237" y="1"/>
                  </a:lnTo>
                  <a:lnTo>
                    <a:pt x="1534237" y="1179"/>
                  </a:lnTo>
                  <a:lnTo>
                    <a:pt x="256970" y="1180"/>
                  </a:lnTo>
                  <a:lnTo>
                    <a:pt x="250909" y="1"/>
                  </a:lnTo>
                  <a:lnTo>
                    <a:pt x="244844" y="1181"/>
                  </a:lnTo>
                  <a:lnTo>
                    <a:pt x="145218" y="1181"/>
                  </a:lnTo>
                  <a:lnTo>
                    <a:pt x="139157" y="1"/>
                  </a:lnTo>
                  <a:cubicBezTo>
                    <a:pt x="121486" y="2"/>
                    <a:pt x="103815" y="3371"/>
                    <a:pt x="87192" y="10113"/>
                  </a:cubicBezTo>
                  <a:lnTo>
                    <a:pt x="71589" y="20474"/>
                  </a:lnTo>
                  <a:lnTo>
                    <a:pt x="50253" y="32715"/>
                  </a:lnTo>
                  <a:lnTo>
                    <a:pt x="46328" y="37248"/>
                  </a:lnTo>
                  <a:lnTo>
                    <a:pt x="41510" y="40448"/>
                  </a:lnTo>
                  <a:lnTo>
                    <a:pt x="41510" y="40447"/>
                  </a:lnTo>
                  <a:lnTo>
                    <a:pt x="34768" y="50600"/>
                  </a:lnTo>
                  <a:lnTo>
                    <a:pt x="19992" y="67667"/>
                  </a:lnTo>
                  <a:lnTo>
                    <a:pt x="15013" y="80349"/>
                  </a:lnTo>
                  <a:lnTo>
                    <a:pt x="11175" y="86128"/>
                  </a:lnTo>
                  <a:lnTo>
                    <a:pt x="9634" y="94051"/>
                  </a:lnTo>
                  <a:lnTo>
                    <a:pt x="2806" y="111443"/>
                  </a:lnTo>
                  <a:lnTo>
                    <a:pt x="0" y="139273"/>
                  </a:lnTo>
                  <a:lnTo>
                    <a:pt x="2806" y="167103"/>
                  </a:lnTo>
                  <a:lnTo>
                    <a:pt x="10544" y="186812"/>
                  </a:lnTo>
                  <a:lnTo>
                    <a:pt x="11175" y="190058"/>
                  </a:lnTo>
                  <a:lnTo>
                    <a:pt x="12748" y="192425"/>
                  </a:lnTo>
                  <a:lnTo>
                    <a:pt x="19992" y="210878"/>
                  </a:lnTo>
                  <a:lnTo>
                    <a:pt x="41491" y="235710"/>
                  </a:lnTo>
                  <a:lnTo>
                    <a:pt x="41510" y="235739"/>
                  </a:lnTo>
                  <a:lnTo>
                    <a:pt x="41553" y="235781"/>
                  </a:lnTo>
                  <a:lnTo>
                    <a:pt x="50253" y="245831"/>
                  </a:lnTo>
                  <a:lnTo>
                    <a:pt x="53418" y="247646"/>
                  </a:lnTo>
                  <a:lnTo>
                    <a:pt x="786416" y="980636"/>
                  </a:lnTo>
                  <a:lnTo>
                    <a:pt x="789475" y="980636"/>
                  </a:lnTo>
                  <a:lnTo>
                    <a:pt x="1578426" y="1769586"/>
                  </a:lnTo>
                  <a:lnTo>
                    <a:pt x="1578887" y="1769125"/>
                  </a:lnTo>
                  <a:lnTo>
                    <a:pt x="2270775" y="2461020"/>
                  </a:lnTo>
                  <a:lnTo>
                    <a:pt x="2272590" y="2464185"/>
                  </a:lnTo>
                  <a:lnTo>
                    <a:pt x="2282640" y="2472885"/>
                  </a:lnTo>
                  <a:lnTo>
                    <a:pt x="2282682" y="2472928"/>
                  </a:lnTo>
                  <a:lnTo>
                    <a:pt x="2282711" y="2472947"/>
                  </a:lnTo>
                  <a:lnTo>
                    <a:pt x="2307543" y="2494446"/>
                  </a:lnTo>
                  <a:lnTo>
                    <a:pt x="2325996" y="2501690"/>
                  </a:lnTo>
                  <a:lnTo>
                    <a:pt x="2328363" y="2503263"/>
                  </a:lnTo>
                  <a:lnTo>
                    <a:pt x="2331609" y="2503894"/>
                  </a:lnTo>
                  <a:lnTo>
                    <a:pt x="2351318" y="2511632"/>
                  </a:lnTo>
                  <a:close/>
                </a:path>
              </a:pathLst>
            </a:custGeom>
            <a:noFill/>
            <a:ln cap="flat" cmpd="sng" w="222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0" name="Google Shape;700;p32"/>
            <p:cNvSpPr/>
            <p:nvPr/>
          </p:nvSpPr>
          <p:spPr>
            <a:xfrm>
              <a:off x="3289150" y="3454421"/>
              <a:ext cx="2485634" cy="2514438"/>
            </a:xfrm>
            <a:custGeom>
              <a:rect b="b" l="l" r="r" t="t"/>
              <a:pathLst>
                <a:path extrusionOk="0" h="2514438" w="2521182">
                  <a:moveTo>
                    <a:pt x="2379148" y="2514438"/>
                  </a:moveTo>
                  <a:lnTo>
                    <a:pt x="2406978" y="2511632"/>
                  </a:lnTo>
                  <a:lnTo>
                    <a:pt x="2424370" y="2504804"/>
                  </a:lnTo>
                  <a:lnTo>
                    <a:pt x="2432293" y="2503263"/>
                  </a:lnTo>
                  <a:lnTo>
                    <a:pt x="2438072" y="2499425"/>
                  </a:lnTo>
                  <a:lnTo>
                    <a:pt x="2450754" y="2494446"/>
                  </a:lnTo>
                  <a:lnTo>
                    <a:pt x="2467821" y="2479670"/>
                  </a:lnTo>
                  <a:lnTo>
                    <a:pt x="2477974" y="2472928"/>
                  </a:lnTo>
                  <a:lnTo>
                    <a:pt x="2477973" y="2472928"/>
                  </a:lnTo>
                  <a:lnTo>
                    <a:pt x="2481173" y="2468110"/>
                  </a:lnTo>
                  <a:lnTo>
                    <a:pt x="2485706" y="2464185"/>
                  </a:lnTo>
                  <a:lnTo>
                    <a:pt x="2497947" y="2442849"/>
                  </a:lnTo>
                  <a:lnTo>
                    <a:pt x="2508308" y="2427246"/>
                  </a:lnTo>
                  <a:cubicBezTo>
                    <a:pt x="2515050" y="2410623"/>
                    <a:pt x="2518419" y="2392952"/>
                    <a:pt x="2518420" y="2375281"/>
                  </a:cubicBezTo>
                  <a:lnTo>
                    <a:pt x="2517240" y="2369220"/>
                  </a:lnTo>
                  <a:lnTo>
                    <a:pt x="2517240" y="2269594"/>
                  </a:lnTo>
                  <a:lnTo>
                    <a:pt x="2518420" y="2263529"/>
                  </a:lnTo>
                  <a:lnTo>
                    <a:pt x="2517241" y="2257468"/>
                  </a:lnTo>
                  <a:lnTo>
                    <a:pt x="2517242" y="980635"/>
                  </a:lnTo>
                  <a:lnTo>
                    <a:pt x="2521182" y="980635"/>
                  </a:lnTo>
                  <a:lnTo>
                    <a:pt x="2521182" y="0"/>
                  </a:lnTo>
                  <a:lnTo>
                    <a:pt x="1645990" y="0"/>
                  </a:lnTo>
                  <a:lnTo>
                    <a:pt x="1645990" y="1"/>
                  </a:lnTo>
                  <a:lnTo>
                    <a:pt x="1534237" y="1"/>
                  </a:lnTo>
                  <a:lnTo>
                    <a:pt x="1534237" y="1179"/>
                  </a:lnTo>
                  <a:lnTo>
                    <a:pt x="256970" y="1180"/>
                  </a:lnTo>
                  <a:lnTo>
                    <a:pt x="250909" y="1"/>
                  </a:lnTo>
                  <a:lnTo>
                    <a:pt x="244844" y="1181"/>
                  </a:lnTo>
                  <a:lnTo>
                    <a:pt x="145218" y="1181"/>
                  </a:lnTo>
                  <a:lnTo>
                    <a:pt x="139157" y="1"/>
                  </a:lnTo>
                  <a:cubicBezTo>
                    <a:pt x="121486" y="2"/>
                    <a:pt x="103815" y="3371"/>
                    <a:pt x="87192" y="10113"/>
                  </a:cubicBezTo>
                  <a:lnTo>
                    <a:pt x="71589" y="20474"/>
                  </a:lnTo>
                  <a:lnTo>
                    <a:pt x="50253" y="32715"/>
                  </a:lnTo>
                  <a:lnTo>
                    <a:pt x="46328" y="37248"/>
                  </a:lnTo>
                  <a:lnTo>
                    <a:pt x="41510" y="40448"/>
                  </a:lnTo>
                  <a:lnTo>
                    <a:pt x="41510" y="40447"/>
                  </a:lnTo>
                  <a:lnTo>
                    <a:pt x="34768" y="50600"/>
                  </a:lnTo>
                  <a:lnTo>
                    <a:pt x="19992" y="67667"/>
                  </a:lnTo>
                  <a:lnTo>
                    <a:pt x="15013" y="80349"/>
                  </a:lnTo>
                  <a:lnTo>
                    <a:pt x="11175" y="86128"/>
                  </a:lnTo>
                  <a:lnTo>
                    <a:pt x="9634" y="94051"/>
                  </a:lnTo>
                  <a:lnTo>
                    <a:pt x="2806" y="111443"/>
                  </a:lnTo>
                  <a:lnTo>
                    <a:pt x="0" y="139273"/>
                  </a:lnTo>
                  <a:lnTo>
                    <a:pt x="2806" y="167103"/>
                  </a:lnTo>
                  <a:lnTo>
                    <a:pt x="10544" y="186812"/>
                  </a:lnTo>
                  <a:lnTo>
                    <a:pt x="11175" y="190058"/>
                  </a:lnTo>
                  <a:lnTo>
                    <a:pt x="12748" y="192425"/>
                  </a:lnTo>
                  <a:lnTo>
                    <a:pt x="19992" y="210878"/>
                  </a:lnTo>
                  <a:lnTo>
                    <a:pt x="41491" y="235710"/>
                  </a:lnTo>
                  <a:lnTo>
                    <a:pt x="41510" y="235739"/>
                  </a:lnTo>
                  <a:lnTo>
                    <a:pt x="41553" y="235781"/>
                  </a:lnTo>
                  <a:lnTo>
                    <a:pt x="50253" y="245831"/>
                  </a:lnTo>
                  <a:lnTo>
                    <a:pt x="53418" y="247646"/>
                  </a:lnTo>
                  <a:lnTo>
                    <a:pt x="786416" y="980636"/>
                  </a:lnTo>
                  <a:lnTo>
                    <a:pt x="789475" y="980636"/>
                  </a:lnTo>
                  <a:lnTo>
                    <a:pt x="1578426" y="1769586"/>
                  </a:lnTo>
                  <a:lnTo>
                    <a:pt x="1578887" y="1769125"/>
                  </a:lnTo>
                  <a:lnTo>
                    <a:pt x="2270775" y="2461020"/>
                  </a:lnTo>
                  <a:lnTo>
                    <a:pt x="2272590" y="2464185"/>
                  </a:lnTo>
                  <a:lnTo>
                    <a:pt x="2282640" y="2472885"/>
                  </a:lnTo>
                  <a:lnTo>
                    <a:pt x="2282682" y="2472928"/>
                  </a:lnTo>
                  <a:lnTo>
                    <a:pt x="2282711" y="2472947"/>
                  </a:lnTo>
                  <a:lnTo>
                    <a:pt x="2307543" y="2494446"/>
                  </a:lnTo>
                  <a:lnTo>
                    <a:pt x="2325996" y="2501690"/>
                  </a:lnTo>
                  <a:lnTo>
                    <a:pt x="2328363" y="2503263"/>
                  </a:lnTo>
                  <a:lnTo>
                    <a:pt x="2331609" y="2503894"/>
                  </a:lnTo>
                  <a:lnTo>
                    <a:pt x="2351318" y="2511632"/>
                  </a:lnTo>
                  <a:close/>
                </a:path>
              </a:pathLst>
            </a:custGeom>
            <a:noFill/>
            <a:ln cap="flat" cmpd="sng" w="222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1" name="Google Shape;701;p32"/>
            <p:cNvSpPr/>
            <p:nvPr/>
          </p:nvSpPr>
          <p:spPr>
            <a:xfrm flipH="1">
              <a:off x="5917284" y="3461730"/>
              <a:ext cx="2509117" cy="2514438"/>
            </a:xfrm>
            <a:custGeom>
              <a:rect b="b" l="l" r="r" t="t"/>
              <a:pathLst>
                <a:path extrusionOk="0" h="2514438" w="2521182">
                  <a:moveTo>
                    <a:pt x="2379148" y="2514438"/>
                  </a:moveTo>
                  <a:lnTo>
                    <a:pt x="2406978" y="2511632"/>
                  </a:lnTo>
                  <a:lnTo>
                    <a:pt x="2424370" y="2504804"/>
                  </a:lnTo>
                  <a:lnTo>
                    <a:pt x="2432293" y="2503263"/>
                  </a:lnTo>
                  <a:lnTo>
                    <a:pt x="2438072" y="2499425"/>
                  </a:lnTo>
                  <a:lnTo>
                    <a:pt x="2450754" y="2494446"/>
                  </a:lnTo>
                  <a:lnTo>
                    <a:pt x="2467821" y="2479670"/>
                  </a:lnTo>
                  <a:lnTo>
                    <a:pt x="2477974" y="2472928"/>
                  </a:lnTo>
                  <a:lnTo>
                    <a:pt x="2477973" y="2472928"/>
                  </a:lnTo>
                  <a:lnTo>
                    <a:pt x="2481173" y="2468110"/>
                  </a:lnTo>
                  <a:lnTo>
                    <a:pt x="2485706" y="2464185"/>
                  </a:lnTo>
                  <a:lnTo>
                    <a:pt x="2497947" y="2442849"/>
                  </a:lnTo>
                  <a:lnTo>
                    <a:pt x="2508308" y="2427246"/>
                  </a:lnTo>
                  <a:cubicBezTo>
                    <a:pt x="2515050" y="2410623"/>
                    <a:pt x="2518419" y="2392952"/>
                    <a:pt x="2518420" y="2375281"/>
                  </a:cubicBezTo>
                  <a:lnTo>
                    <a:pt x="2517240" y="2369220"/>
                  </a:lnTo>
                  <a:lnTo>
                    <a:pt x="2517240" y="2269594"/>
                  </a:lnTo>
                  <a:lnTo>
                    <a:pt x="2518420" y="2263529"/>
                  </a:lnTo>
                  <a:lnTo>
                    <a:pt x="2517241" y="2257468"/>
                  </a:lnTo>
                  <a:lnTo>
                    <a:pt x="2517242" y="980635"/>
                  </a:lnTo>
                  <a:lnTo>
                    <a:pt x="2521182" y="980635"/>
                  </a:lnTo>
                  <a:lnTo>
                    <a:pt x="2521182" y="0"/>
                  </a:lnTo>
                  <a:lnTo>
                    <a:pt x="1645990" y="0"/>
                  </a:lnTo>
                  <a:lnTo>
                    <a:pt x="1645990" y="1"/>
                  </a:lnTo>
                  <a:lnTo>
                    <a:pt x="1534237" y="1"/>
                  </a:lnTo>
                  <a:lnTo>
                    <a:pt x="1534237" y="1179"/>
                  </a:lnTo>
                  <a:lnTo>
                    <a:pt x="256970" y="1180"/>
                  </a:lnTo>
                  <a:lnTo>
                    <a:pt x="250909" y="1"/>
                  </a:lnTo>
                  <a:lnTo>
                    <a:pt x="244844" y="1181"/>
                  </a:lnTo>
                  <a:lnTo>
                    <a:pt x="145218" y="1181"/>
                  </a:lnTo>
                  <a:lnTo>
                    <a:pt x="139157" y="1"/>
                  </a:lnTo>
                  <a:cubicBezTo>
                    <a:pt x="121486" y="2"/>
                    <a:pt x="103815" y="3371"/>
                    <a:pt x="87192" y="10113"/>
                  </a:cubicBezTo>
                  <a:lnTo>
                    <a:pt x="71589" y="20474"/>
                  </a:lnTo>
                  <a:lnTo>
                    <a:pt x="50253" y="32715"/>
                  </a:lnTo>
                  <a:lnTo>
                    <a:pt x="46328" y="37248"/>
                  </a:lnTo>
                  <a:lnTo>
                    <a:pt x="41510" y="40448"/>
                  </a:lnTo>
                  <a:lnTo>
                    <a:pt x="41510" y="40447"/>
                  </a:lnTo>
                  <a:lnTo>
                    <a:pt x="34768" y="50600"/>
                  </a:lnTo>
                  <a:lnTo>
                    <a:pt x="19992" y="67667"/>
                  </a:lnTo>
                  <a:lnTo>
                    <a:pt x="15013" y="80349"/>
                  </a:lnTo>
                  <a:lnTo>
                    <a:pt x="11175" y="86128"/>
                  </a:lnTo>
                  <a:lnTo>
                    <a:pt x="9634" y="94051"/>
                  </a:lnTo>
                  <a:lnTo>
                    <a:pt x="2806" y="111443"/>
                  </a:lnTo>
                  <a:lnTo>
                    <a:pt x="0" y="139273"/>
                  </a:lnTo>
                  <a:lnTo>
                    <a:pt x="2806" y="167103"/>
                  </a:lnTo>
                  <a:lnTo>
                    <a:pt x="10544" y="186812"/>
                  </a:lnTo>
                  <a:lnTo>
                    <a:pt x="11175" y="190058"/>
                  </a:lnTo>
                  <a:lnTo>
                    <a:pt x="12748" y="192425"/>
                  </a:lnTo>
                  <a:lnTo>
                    <a:pt x="19992" y="210878"/>
                  </a:lnTo>
                  <a:lnTo>
                    <a:pt x="41491" y="235710"/>
                  </a:lnTo>
                  <a:lnTo>
                    <a:pt x="41510" y="235739"/>
                  </a:lnTo>
                  <a:lnTo>
                    <a:pt x="41553" y="235781"/>
                  </a:lnTo>
                  <a:lnTo>
                    <a:pt x="50253" y="245831"/>
                  </a:lnTo>
                  <a:lnTo>
                    <a:pt x="53418" y="247646"/>
                  </a:lnTo>
                  <a:lnTo>
                    <a:pt x="786416" y="980636"/>
                  </a:lnTo>
                  <a:lnTo>
                    <a:pt x="789475" y="980636"/>
                  </a:lnTo>
                  <a:lnTo>
                    <a:pt x="1578426" y="1769586"/>
                  </a:lnTo>
                  <a:lnTo>
                    <a:pt x="1578887" y="1769125"/>
                  </a:lnTo>
                  <a:lnTo>
                    <a:pt x="2270775" y="2461020"/>
                  </a:lnTo>
                  <a:lnTo>
                    <a:pt x="2272590" y="2464185"/>
                  </a:lnTo>
                  <a:lnTo>
                    <a:pt x="2282640" y="2472885"/>
                  </a:lnTo>
                  <a:lnTo>
                    <a:pt x="2282682" y="2472928"/>
                  </a:lnTo>
                  <a:lnTo>
                    <a:pt x="2282711" y="2472947"/>
                  </a:lnTo>
                  <a:lnTo>
                    <a:pt x="2307543" y="2494446"/>
                  </a:lnTo>
                  <a:lnTo>
                    <a:pt x="2325996" y="2501690"/>
                  </a:lnTo>
                  <a:lnTo>
                    <a:pt x="2328363" y="2503263"/>
                  </a:lnTo>
                  <a:lnTo>
                    <a:pt x="2331609" y="2503894"/>
                  </a:lnTo>
                  <a:lnTo>
                    <a:pt x="2351318" y="2511632"/>
                  </a:lnTo>
                  <a:close/>
                </a:path>
              </a:pathLst>
            </a:custGeom>
            <a:noFill/>
            <a:ln cap="flat" cmpd="sng" w="222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2" name="Google Shape;702;p32"/>
            <p:cNvSpPr/>
            <p:nvPr/>
          </p:nvSpPr>
          <p:spPr>
            <a:xfrm>
              <a:off x="4241478" y="867949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F2F2F2">
                    <a:alpha val="49803"/>
                  </a:srgbClr>
                </a:gs>
                <a:gs pos="2000">
                  <a:srgbClr val="F2F2F2">
                    <a:alpha val="49803"/>
                  </a:srgbClr>
                </a:gs>
                <a:gs pos="22000">
                  <a:srgbClr val="F9F9F9">
                    <a:alpha val="55686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3" name="Google Shape;703;p32"/>
            <p:cNvSpPr/>
            <p:nvPr/>
          </p:nvSpPr>
          <p:spPr>
            <a:xfrm flipH="1">
              <a:off x="6041938" y="867109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F2F2F2">
                    <a:alpha val="45882"/>
                  </a:srgbClr>
                </a:gs>
                <a:gs pos="2000">
                  <a:srgbClr val="F2F2F2">
                    <a:alpha val="45882"/>
                  </a:srgbClr>
                </a:gs>
                <a:gs pos="22000">
                  <a:srgbClr val="F9F9F9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4" name="Google Shape;704;p32"/>
            <p:cNvSpPr/>
            <p:nvPr/>
          </p:nvSpPr>
          <p:spPr>
            <a:xfrm rot="10800000">
              <a:off x="6032412" y="5717573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000000">
                    <a:alpha val="11764"/>
                  </a:srgbClr>
                </a:gs>
                <a:gs pos="2000">
                  <a:srgbClr val="000000">
                    <a:alpha val="11764"/>
                  </a:srgbClr>
                </a:gs>
                <a:gs pos="26000">
                  <a:srgbClr val="000000">
                    <a:alpha val="34901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5" name="Google Shape;705;p32"/>
            <p:cNvSpPr/>
            <p:nvPr/>
          </p:nvSpPr>
          <p:spPr>
            <a:xfrm flipH="1" rot="10800000">
              <a:off x="4250200" y="5717573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000000">
                    <a:alpha val="9803"/>
                  </a:srgbClr>
                </a:gs>
                <a:gs pos="2000">
                  <a:srgbClr val="000000">
                    <a:alpha val="9803"/>
                  </a:srgbClr>
                </a:gs>
                <a:gs pos="26000">
                  <a:srgbClr val="000000">
                    <a:alpha val="18823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6" name="Google Shape;706;p32"/>
            <p:cNvSpPr/>
            <p:nvPr/>
          </p:nvSpPr>
          <p:spPr>
            <a:xfrm flipH="1" rot="-5400000">
              <a:off x="2704178" y="2417998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F2F2F2">
                    <a:alpha val="45882"/>
                  </a:srgbClr>
                </a:gs>
                <a:gs pos="2000">
                  <a:srgbClr val="F2F2F2">
                    <a:alpha val="45882"/>
                  </a:srgbClr>
                </a:gs>
                <a:gs pos="22000">
                  <a:srgbClr val="F9F9F9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7" name="Google Shape;707;p32"/>
            <p:cNvSpPr/>
            <p:nvPr/>
          </p:nvSpPr>
          <p:spPr>
            <a:xfrm rot="-5400000">
              <a:off x="2704178" y="4167391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F2F2F2">
                    <a:alpha val="45882"/>
                  </a:srgbClr>
                </a:gs>
                <a:gs pos="2000">
                  <a:srgbClr val="F2F2F2">
                    <a:alpha val="45882"/>
                  </a:srgbClr>
                </a:gs>
                <a:gs pos="22000">
                  <a:srgbClr val="F9F9F9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8" name="Google Shape;708;p32"/>
            <p:cNvSpPr/>
            <p:nvPr/>
          </p:nvSpPr>
          <p:spPr>
            <a:xfrm rot="5400000">
              <a:off x="7583329" y="2417998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000000">
                    <a:alpha val="14901"/>
                  </a:srgbClr>
                </a:gs>
                <a:gs pos="2000">
                  <a:srgbClr val="000000">
                    <a:alpha val="14901"/>
                  </a:srgbClr>
                </a:gs>
                <a:gs pos="17000">
                  <a:srgbClr val="000000">
                    <a:alpha val="18823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9" name="Google Shape;709;p32"/>
            <p:cNvSpPr/>
            <p:nvPr/>
          </p:nvSpPr>
          <p:spPr>
            <a:xfrm flipH="1" rot="5400000">
              <a:off x="7583329" y="4167391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000000">
                    <a:alpha val="9803"/>
                  </a:srgbClr>
                </a:gs>
                <a:gs pos="2000">
                  <a:srgbClr val="000000">
                    <a:alpha val="9803"/>
                  </a:srgbClr>
                </a:gs>
                <a:gs pos="26000">
                  <a:srgbClr val="000000">
                    <a:alpha val="18823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0" name="Google Shape;710;p32"/>
            <p:cNvSpPr txBox="1"/>
            <p:nvPr/>
          </p:nvSpPr>
          <p:spPr>
            <a:xfrm>
              <a:off x="4731625" y="2581859"/>
              <a:ext cx="1149606" cy="922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01</a:t>
              </a:r>
              <a:endParaRPr sz="40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1" name="Google Shape;711;p32"/>
            <p:cNvSpPr txBox="1"/>
            <p:nvPr/>
          </p:nvSpPr>
          <p:spPr>
            <a:xfrm>
              <a:off x="4731625" y="3588154"/>
              <a:ext cx="1149606" cy="922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04</a:t>
              </a:r>
              <a:endParaRPr sz="40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2" name="Google Shape;712;p32"/>
            <p:cNvSpPr txBox="1"/>
            <p:nvPr/>
          </p:nvSpPr>
          <p:spPr>
            <a:xfrm>
              <a:off x="5813840" y="2581859"/>
              <a:ext cx="1149606" cy="922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02</a:t>
              </a:r>
              <a:endParaRPr sz="40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3" name="Google Shape;713;p32"/>
            <p:cNvSpPr txBox="1"/>
            <p:nvPr/>
          </p:nvSpPr>
          <p:spPr>
            <a:xfrm>
              <a:off x="5813840" y="3588154"/>
              <a:ext cx="1149606" cy="922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accent5"/>
                  </a:solidFill>
                  <a:latin typeface="Garamond"/>
                  <a:ea typeface="Garamond"/>
                  <a:cs typeface="Garamond"/>
                  <a:sym typeface="Garamond"/>
                </a:rPr>
                <a:t>03</a:t>
              </a:r>
              <a:endParaRPr sz="40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14" name="Google Shape;714;p32"/>
          <p:cNvSpPr/>
          <p:nvPr/>
        </p:nvSpPr>
        <p:spPr>
          <a:xfrm rot="-2720617">
            <a:off x="3882571" y="2105121"/>
            <a:ext cx="18708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0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5" name="Google Shape;715;p32"/>
          <p:cNvSpPr/>
          <p:nvPr/>
        </p:nvSpPr>
        <p:spPr>
          <a:xfrm flipH="1" rot="2720617">
            <a:off x="6432565" y="2092422"/>
            <a:ext cx="18708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0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6" name="Google Shape;716;p32"/>
          <p:cNvSpPr/>
          <p:nvPr/>
        </p:nvSpPr>
        <p:spPr>
          <a:xfrm flipH="1" rot="-8079383">
            <a:off x="3882571" y="4706549"/>
            <a:ext cx="18708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0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7" name="Google Shape;717;p32"/>
          <p:cNvSpPr/>
          <p:nvPr/>
        </p:nvSpPr>
        <p:spPr>
          <a:xfrm rot="8079383">
            <a:off x="6432565" y="4693850"/>
            <a:ext cx="18708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0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8" name="Google Shape;718;p32"/>
          <p:cNvSpPr/>
          <p:nvPr/>
        </p:nvSpPr>
        <p:spPr>
          <a:xfrm>
            <a:off x="8236439" y="1889289"/>
            <a:ext cx="3020524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9" name="Google Shape;719;p32"/>
          <p:cNvSpPr/>
          <p:nvPr/>
        </p:nvSpPr>
        <p:spPr>
          <a:xfrm>
            <a:off x="8236439" y="4503416"/>
            <a:ext cx="3020524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20" name="Google Shape;720;p32"/>
          <p:cNvSpPr/>
          <p:nvPr/>
        </p:nvSpPr>
        <p:spPr>
          <a:xfrm>
            <a:off x="950003" y="1889289"/>
            <a:ext cx="3020524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21" name="Google Shape;721;p32"/>
          <p:cNvSpPr/>
          <p:nvPr/>
        </p:nvSpPr>
        <p:spPr>
          <a:xfrm>
            <a:off x="950003" y="4503416"/>
            <a:ext cx="3020524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6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Google Shape;727;p33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728" name="Google Shape;728;p33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729" name="Google Shape;729;p33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730" name="Google Shape;730;p33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1" name="Google Shape;731;p33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2" name="Google Shape;732;p33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3" name="Google Shape;733;p33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4" name="Google Shape;734;p33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6" name="Google Shape;736;p33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7" name="Google Shape;737;p33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738" name="Google Shape;738;p33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39" name="Google Shape;739;p33"/>
          <p:cNvSpPr/>
          <p:nvPr/>
        </p:nvSpPr>
        <p:spPr>
          <a:xfrm rot="2700000">
            <a:off x="1402333" y="2074308"/>
            <a:ext cx="1702146" cy="1702145"/>
          </a:xfrm>
          <a:prstGeom prst="roundRect">
            <a:avLst>
              <a:gd fmla="val 12083" name="adj"/>
            </a:avLst>
          </a:prstGeom>
          <a:solidFill>
            <a:schemeClr val="accent1"/>
          </a:solidFill>
          <a:ln cap="flat" cmpd="sng" w="222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0" name="Google Shape;740;p33"/>
          <p:cNvSpPr/>
          <p:nvPr/>
        </p:nvSpPr>
        <p:spPr>
          <a:xfrm rot="2700000">
            <a:off x="4012452" y="2074308"/>
            <a:ext cx="1702146" cy="1702145"/>
          </a:xfrm>
          <a:prstGeom prst="roundRect">
            <a:avLst>
              <a:gd fmla="val 12083" name="adj"/>
            </a:avLst>
          </a:prstGeom>
          <a:solidFill>
            <a:schemeClr val="accent3"/>
          </a:solidFill>
          <a:ln cap="flat" cmpd="sng" w="22225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1" name="Google Shape;741;p33"/>
          <p:cNvSpPr/>
          <p:nvPr/>
        </p:nvSpPr>
        <p:spPr>
          <a:xfrm rot="2700000">
            <a:off x="6622571" y="2074308"/>
            <a:ext cx="1702146" cy="1702145"/>
          </a:xfrm>
          <a:prstGeom prst="roundRect">
            <a:avLst>
              <a:gd fmla="val 12083" name="adj"/>
            </a:avLst>
          </a:prstGeom>
          <a:solidFill>
            <a:schemeClr val="accent5"/>
          </a:solidFill>
          <a:ln cap="flat" cmpd="sng" w="22225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2" name="Google Shape;742;p33"/>
          <p:cNvSpPr/>
          <p:nvPr/>
        </p:nvSpPr>
        <p:spPr>
          <a:xfrm rot="2700000">
            <a:off x="9232689" y="2074308"/>
            <a:ext cx="1702146" cy="1702145"/>
          </a:xfrm>
          <a:prstGeom prst="roundRect">
            <a:avLst>
              <a:gd fmla="val 12083" name="adj"/>
            </a:avLst>
          </a:prstGeom>
          <a:solidFill>
            <a:schemeClr val="accent6"/>
          </a:solidFill>
          <a:ln cap="flat" cmpd="sng" w="2222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743" name="Google Shape;743;p33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9832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</p:pic>
      <p:pic>
        <p:nvPicPr>
          <p:cNvPr id="744" name="Google Shape;744;p33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99951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</p:pic>
      <p:pic>
        <p:nvPicPr>
          <p:cNvPr id="745" name="Google Shape;745;p33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10070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</p:pic>
      <p:pic>
        <p:nvPicPr>
          <p:cNvPr id="746" name="Google Shape;746;p33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820188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</p:pic>
      <p:sp>
        <p:nvSpPr>
          <p:cNvPr id="747" name="Google Shape;747;p33"/>
          <p:cNvSpPr/>
          <p:nvPr/>
        </p:nvSpPr>
        <p:spPr>
          <a:xfrm>
            <a:off x="1132419" y="42141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chemeClr val="accen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8" name="Google Shape;748;p33"/>
          <p:cNvSpPr/>
          <p:nvPr/>
        </p:nvSpPr>
        <p:spPr>
          <a:xfrm>
            <a:off x="3742538" y="42141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chemeClr val="accent3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9" name="Google Shape;749;p33"/>
          <p:cNvSpPr/>
          <p:nvPr/>
        </p:nvSpPr>
        <p:spPr>
          <a:xfrm>
            <a:off x="6352657" y="42141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chemeClr val="accent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50" name="Google Shape;750;p33"/>
          <p:cNvSpPr/>
          <p:nvPr/>
        </p:nvSpPr>
        <p:spPr>
          <a:xfrm>
            <a:off x="8962776" y="42141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chemeClr val="accent6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751" name="Google Shape;751;p33"/>
          <p:cNvGrpSpPr/>
          <p:nvPr/>
        </p:nvGrpSpPr>
        <p:grpSpPr>
          <a:xfrm>
            <a:off x="874713" y="4958072"/>
            <a:ext cx="10442575" cy="866985"/>
            <a:chOff x="874713" y="4958072"/>
            <a:chExt cx="10442575" cy="866985"/>
          </a:xfrm>
        </p:grpSpPr>
        <p:sp>
          <p:nvSpPr>
            <p:cNvPr id="752" name="Google Shape;752;p33"/>
            <p:cNvSpPr/>
            <p:nvPr/>
          </p:nvSpPr>
          <p:spPr>
            <a:xfrm>
              <a:off x="874713" y="5215659"/>
              <a:ext cx="10442575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53" name="Google Shape;753;p33"/>
            <p:cNvCxnSpPr/>
            <p:nvPr/>
          </p:nvCxnSpPr>
          <p:spPr>
            <a:xfrm>
              <a:off x="874713" y="4958072"/>
              <a:ext cx="10412648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8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9" name="Google Shape;759;p34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760" name="Google Shape;760;p34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761" name="Google Shape;761;p34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62" name="Google Shape;762;p34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66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06</a:t>
                </a:r>
                <a:endParaRPr b="1" sz="66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763" name="Google Shape;763;p34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BLACK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64" name="Google Shape;764;p34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765" name="Google Shape;765;p34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35"/>
          <p:cNvSpPr/>
          <p:nvPr/>
        </p:nvSpPr>
        <p:spPr>
          <a:xfrm>
            <a:off x="3126179" y="2057401"/>
            <a:ext cx="7922821" cy="3425866"/>
          </a:xfrm>
          <a:prstGeom prst="roundRect">
            <a:avLst>
              <a:gd fmla="val 6269" name="adj"/>
            </a:avLst>
          </a:prstGeom>
          <a:noFill/>
          <a:ln cap="flat" cmpd="sng" w="15875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772" name="Google Shape;772;p35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773" name="Google Shape;773;p35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774" name="Google Shape;774;p35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775" name="Google Shape;775;p35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76" name="Google Shape;776;p35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77" name="Google Shape;777;p35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78" name="Google Shape;778;p35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79" name="Google Shape;779;p35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80" name="Google Shape;780;p35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81" name="Google Shape;781;p35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82" name="Google Shape;782;p35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783" name="Google Shape;783;p35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4" name="Google Shape;784;p35"/>
          <p:cNvSpPr/>
          <p:nvPr/>
        </p:nvSpPr>
        <p:spPr>
          <a:xfrm rot="2700000">
            <a:off x="1499644" y="2143798"/>
            <a:ext cx="3253069" cy="3253069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2F2F2"/>
              </a:gs>
              <a:gs pos="100000">
                <a:srgbClr val="A5A5A5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785" name="Google Shape;785;p35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4063" y="1938218"/>
            <a:ext cx="3664230" cy="3664231"/>
          </a:xfrm>
          <a:prstGeom prst="rect">
            <a:avLst/>
          </a:prstGeom>
          <a:gradFill>
            <a:gsLst>
              <a:gs pos="0">
                <a:srgbClr val="A5A5A5"/>
              </a:gs>
              <a:gs pos="100000">
                <a:srgbClr val="E4E4E4"/>
              </a:gs>
            </a:gsLst>
            <a:lin ang="0" scaled="0"/>
          </a:gradFill>
          <a:ln cap="flat" cmpd="sng" w="11747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786" name="Google Shape;786;p35"/>
          <p:cNvGrpSpPr/>
          <p:nvPr/>
        </p:nvGrpSpPr>
        <p:grpSpPr>
          <a:xfrm>
            <a:off x="5561013" y="2422525"/>
            <a:ext cx="5043487" cy="2144856"/>
            <a:chOff x="5561013" y="2422525"/>
            <a:chExt cx="5043487" cy="2144856"/>
          </a:xfrm>
        </p:grpSpPr>
        <p:sp>
          <p:nvSpPr>
            <p:cNvPr id="787" name="Google Shape;787;p35"/>
            <p:cNvSpPr/>
            <p:nvPr/>
          </p:nvSpPr>
          <p:spPr>
            <a:xfrm>
              <a:off x="5561013" y="2938089"/>
              <a:ext cx="5043487" cy="16292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5561013" y="2422525"/>
              <a:ext cx="302418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STAGE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3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4" name="Google Shape;794;p36"/>
          <p:cNvGrpSpPr/>
          <p:nvPr/>
        </p:nvGrpSpPr>
        <p:grpSpPr>
          <a:xfrm>
            <a:off x="2310725" y="1149485"/>
            <a:ext cx="1468876" cy="1468876"/>
            <a:chOff x="1981200" y="1378085"/>
            <a:chExt cx="1468876" cy="1468876"/>
          </a:xfrm>
        </p:grpSpPr>
        <p:sp>
          <p:nvSpPr>
            <p:cNvPr id="795" name="Google Shape;795;p36"/>
            <p:cNvSpPr/>
            <p:nvPr/>
          </p:nvSpPr>
          <p:spPr>
            <a:xfrm>
              <a:off x="1981200" y="1378085"/>
              <a:ext cx="1468876" cy="1468876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rgbClr val="85ABDC"/>
                </a:gs>
              </a:gsLst>
              <a:lin ang="2700000" scaled="0"/>
            </a:gradFill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96" name="Google Shape;796;p36"/>
            <p:cNvSpPr txBox="1"/>
            <p:nvPr/>
          </p:nvSpPr>
          <p:spPr>
            <a:xfrm>
              <a:off x="2460601" y="1646224"/>
              <a:ext cx="510076" cy="923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5400"/>
                <a:buFont typeface="Garamond"/>
                <a:buNone/>
              </a:pPr>
              <a:r>
                <a:rPr b="1" i="0" lang="tr-TR" sz="54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2</a:t>
              </a:r>
              <a:endParaRPr b="1" i="0" sz="54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97" name="Google Shape;797;p36"/>
          <p:cNvGrpSpPr/>
          <p:nvPr/>
        </p:nvGrpSpPr>
        <p:grpSpPr>
          <a:xfrm>
            <a:off x="4344617" y="1149485"/>
            <a:ext cx="1468876" cy="1468876"/>
            <a:chOff x="4234775" y="1378085"/>
            <a:chExt cx="1468876" cy="1468876"/>
          </a:xfrm>
        </p:grpSpPr>
        <p:sp>
          <p:nvSpPr>
            <p:cNvPr id="798" name="Google Shape;798;p36"/>
            <p:cNvSpPr/>
            <p:nvPr/>
          </p:nvSpPr>
          <p:spPr>
            <a:xfrm>
              <a:off x="4234775" y="1378085"/>
              <a:ext cx="1468876" cy="1468876"/>
            </a:xfrm>
            <a:prstGeom prst="ellipse">
              <a:avLst/>
            </a:prstGeom>
            <a:gradFill>
              <a:gsLst>
                <a:gs pos="0">
                  <a:schemeClr val="accent3"/>
                </a:gs>
                <a:gs pos="100000">
                  <a:srgbClr val="ABD98C"/>
                </a:gs>
              </a:gsLst>
              <a:lin ang="2700000" scaled="0"/>
            </a:gradFill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99" name="Google Shape;799;p36"/>
            <p:cNvSpPr txBox="1"/>
            <p:nvPr/>
          </p:nvSpPr>
          <p:spPr>
            <a:xfrm>
              <a:off x="4714176" y="1646224"/>
              <a:ext cx="510076" cy="923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5400"/>
                <a:buFont typeface="Garamond"/>
                <a:buNone/>
              </a:pPr>
              <a:r>
                <a:rPr b="1" i="0" lang="tr-TR" sz="54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</a:t>
              </a:r>
              <a:endParaRPr b="1" i="0" sz="54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00" name="Google Shape;800;p36"/>
          <p:cNvGrpSpPr/>
          <p:nvPr/>
        </p:nvGrpSpPr>
        <p:grpSpPr>
          <a:xfrm>
            <a:off x="6378509" y="1149485"/>
            <a:ext cx="1468876" cy="1468876"/>
            <a:chOff x="6488350" y="1378085"/>
            <a:chExt cx="1468876" cy="1468876"/>
          </a:xfrm>
        </p:grpSpPr>
        <p:sp>
          <p:nvSpPr>
            <p:cNvPr id="801" name="Google Shape;801;p36"/>
            <p:cNvSpPr/>
            <p:nvPr/>
          </p:nvSpPr>
          <p:spPr>
            <a:xfrm>
              <a:off x="6488350" y="1378085"/>
              <a:ext cx="1468876" cy="1468876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rgbClr val="FAB777"/>
                </a:gs>
              </a:gsLst>
              <a:lin ang="2700000" scaled="0"/>
            </a:gradFill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02" name="Google Shape;802;p36"/>
            <p:cNvSpPr txBox="1"/>
            <p:nvPr/>
          </p:nvSpPr>
          <p:spPr>
            <a:xfrm>
              <a:off x="6892410" y="1646224"/>
              <a:ext cx="660758" cy="923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5400"/>
                <a:buFont typeface="Garamond"/>
                <a:buNone/>
              </a:pPr>
              <a:r>
                <a:rPr b="1" i="0" lang="tr-TR" sz="54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X</a:t>
              </a:r>
              <a:endParaRPr b="1" i="0" sz="54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03" name="Google Shape;803;p36"/>
          <p:cNvGrpSpPr/>
          <p:nvPr/>
        </p:nvGrpSpPr>
        <p:grpSpPr>
          <a:xfrm>
            <a:off x="8412400" y="1149485"/>
            <a:ext cx="1468876" cy="1468876"/>
            <a:chOff x="8741925" y="1378085"/>
            <a:chExt cx="1468876" cy="1468876"/>
          </a:xfrm>
        </p:grpSpPr>
        <p:sp>
          <p:nvSpPr>
            <p:cNvPr id="804" name="Google Shape;804;p36"/>
            <p:cNvSpPr/>
            <p:nvPr/>
          </p:nvSpPr>
          <p:spPr>
            <a:xfrm>
              <a:off x="8741925" y="1378085"/>
              <a:ext cx="1468876" cy="1468876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100000">
                  <a:srgbClr val="F47A8C"/>
                </a:gs>
              </a:gsLst>
              <a:lin ang="2700000" scaled="0"/>
            </a:gradFill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05" name="Google Shape;805;p36"/>
            <p:cNvSpPr txBox="1"/>
            <p:nvPr/>
          </p:nvSpPr>
          <p:spPr>
            <a:xfrm>
              <a:off x="9145985" y="1646224"/>
              <a:ext cx="660758" cy="923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5400"/>
                <a:buFont typeface="Garamond"/>
                <a:buNone/>
              </a:pPr>
              <a:r>
                <a:rPr b="1" i="0" lang="tr-TR" sz="54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X</a:t>
              </a:r>
              <a:endParaRPr b="1" i="0" sz="54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806" name="Google Shape;806;p36"/>
          <p:cNvSpPr txBox="1"/>
          <p:nvPr/>
        </p:nvSpPr>
        <p:spPr>
          <a:xfrm>
            <a:off x="2070100" y="3453248"/>
            <a:ext cx="80518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414B"/>
              </a:buClr>
              <a:buSzPts val="7200"/>
              <a:buFont typeface="Garamond"/>
              <a:buNone/>
            </a:pPr>
            <a:r>
              <a:rPr b="1" i="0" lang="tr-TR" sz="7200" u="none" cap="none" strike="noStrike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rPr>
              <a:t>THANK YOU!</a:t>
            </a:r>
            <a:endParaRPr b="1" i="0" sz="7200" u="none" cap="none" strike="noStrike">
              <a:solidFill>
                <a:srgbClr val="3A414B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07" name="Google Shape;807;p36"/>
          <p:cNvSpPr/>
          <p:nvPr/>
        </p:nvSpPr>
        <p:spPr>
          <a:xfrm>
            <a:off x="2070100" y="5137469"/>
            <a:ext cx="8051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Garamond"/>
              <a:buNone/>
            </a:pPr>
            <a:r>
              <a:rPr b="0" i="1" lang="tr-TR" sz="20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lang="tr-TR" sz="20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GoogleSlides.org</a:t>
            </a:r>
            <a:endParaRPr b="1" sz="20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cxnSp>
        <p:nvCxnSpPr>
          <p:cNvPr id="808" name="Google Shape;808;p36"/>
          <p:cNvCxnSpPr/>
          <p:nvPr/>
        </p:nvCxnSpPr>
        <p:spPr>
          <a:xfrm>
            <a:off x="2209800" y="5687978"/>
            <a:ext cx="77724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809" name="Google Shape;809;p36"/>
          <p:cNvCxnSpPr/>
          <p:nvPr/>
        </p:nvCxnSpPr>
        <p:spPr>
          <a:xfrm>
            <a:off x="2209800" y="4900578"/>
            <a:ext cx="77724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15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129" name="Google Shape;129;p15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130" name="Google Shape;130;p15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31" name="Google Shape;131;p15"/>
              <p:cNvSpPr txBox="1"/>
              <p:nvPr/>
            </p:nvSpPr>
            <p:spPr>
              <a:xfrm>
                <a:off x="2339102" y="1646224"/>
                <a:ext cx="753075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01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132" name="Google Shape;132;p15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A414B"/>
                </a:buClr>
                <a:buSzPts val="3600"/>
                <a:buFont typeface="Garamond"/>
                <a:buNone/>
              </a:pPr>
              <a:r>
                <a:rPr b="1" i="0" lang="tr-TR" sz="3600" u="none" cap="none" strike="noStrike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BLUE</a:t>
              </a:r>
              <a:endParaRPr b="1" i="0" sz="3600" u="none" cap="none" strike="noStrike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33" name="Google Shape;133;p15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134" name="Google Shape;134;p15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6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141" name="Google Shape;141;p16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142" name="Google Shape;142;p16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143" name="Google Shape;143;p16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4" name="Google Shape;144;p16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5" name="Google Shape;145;p16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6" name="Google Shape;146;p16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7" name="Google Shape;147;p16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8" name="Google Shape;148;p16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9" name="Google Shape;149;p16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50" name="Google Shape;150;p16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151" name="Google Shape;151;p16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52" name="Google Shape;152;p16"/>
          <p:cNvSpPr/>
          <p:nvPr/>
        </p:nvSpPr>
        <p:spPr>
          <a:xfrm flipH="1" rot="-2400540">
            <a:off x="2799753" y="-95720"/>
            <a:ext cx="6590612" cy="5764632"/>
          </a:xfrm>
          <a:custGeom>
            <a:rect b="b" l="l" r="r" t="t"/>
            <a:pathLst>
              <a:path extrusionOk="0" h="8508998" w="9728199">
                <a:moveTo>
                  <a:pt x="7803102" y="0"/>
                </a:moveTo>
                <a:lnTo>
                  <a:pt x="9526046" y="0"/>
                </a:lnTo>
                <a:cubicBezTo>
                  <a:pt x="9637692" y="0"/>
                  <a:pt x="9728199" y="90507"/>
                  <a:pt x="9728199" y="202153"/>
                </a:cubicBezTo>
                <a:lnTo>
                  <a:pt x="9728199" y="1925097"/>
                </a:lnTo>
                <a:cubicBezTo>
                  <a:pt x="9728199" y="2036743"/>
                  <a:pt x="9637692" y="2127250"/>
                  <a:pt x="9526046" y="2127250"/>
                </a:cubicBezTo>
                <a:lnTo>
                  <a:pt x="8825335" y="2127250"/>
                </a:lnTo>
                <a:lnTo>
                  <a:pt x="8825310" y="2127249"/>
                </a:lnTo>
                <a:lnTo>
                  <a:pt x="8066282" y="2127249"/>
                </a:lnTo>
                <a:cubicBezTo>
                  <a:pt x="7581658" y="2127249"/>
                  <a:pt x="7188793" y="2520114"/>
                  <a:pt x="7188793" y="3004738"/>
                </a:cubicBezTo>
                <a:lnTo>
                  <a:pt x="7188793" y="3763766"/>
                </a:lnTo>
                <a:cubicBezTo>
                  <a:pt x="7188793" y="3794055"/>
                  <a:pt x="7190328" y="3823985"/>
                  <a:pt x="7193323" y="3853484"/>
                </a:cubicBezTo>
                <a:lnTo>
                  <a:pt x="7194549" y="3861515"/>
                </a:lnTo>
                <a:lnTo>
                  <a:pt x="7194549" y="4052346"/>
                </a:lnTo>
                <a:cubicBezTo>
                  <a:pt x="7194549" y="4163992"/>
                  <a:pt x="7104042" y="4254499"/>
                  <a:pt x="6992396" y="4254499"/>
                </a:cubicBezTo>
                <a:lnTo>
                  <a:pt x="6288052" y="4254499"/>
                </a:lnTo>
                <a:lnTo>
                  <a:pt x="5698372" y="4254499"/>
                </a:lnTo>
                <a:lnTo>
                  <a:pt x="5529024" y="4254499"/>
                </a:lnTo>
                <a:cubicBezTo>
                  <a:pt x="5044400" y="4254499"/>
                  <a:pt x="4651535" y="4647363"/>
                  <a:pt x="4651535" y="5131987"/>
                </a:cubicBezTo>
                <a:lnTo>
                  <a:pt x="4651535" y="5891015"/>
                </a:lnTo>
                <a:cubicBezTo>
                  <a:pt x="4651535" y="5921304"/>
                  <a:pt x="4653070" y="5951235"/>
                  <a:pt x="4656066" y="5980733"/>
                </a:cubicBezTo>
                <a:lnTo>
                  <a:pt x="4660899" y="6012404"/>
                </a:lnTo>
                <a:lnTo>
                  <a:pt x="4660899" y="6179595"/>
                </a:lnTo>
                <a:cubicBezTo>
                  <a:pt x="4660899" y="6291241"/>
                  <a:pt x="4570392" y="6381748"/>
                  <a:pt x="4458746" y="6381748"/>
                </a:cubicBezTo>
                <a:lnTo>
                  <a:pt x="3763766" y="6381748"/>
                </a:lnTo>
                <a:lnTo>
                  <a:pt x="3067965" y="6381748"/>
                </a:lnTo>
                <a:lnTo>
                  <a:pt x="3004738" y="6381748"/>
                </a:lnTo>
                <a:cubicBezTo>
                  <a:pt x="2520114" y="6381748"/>
                  <a:pt x="2127250" y="6774613"/>
                  <a:pt x="2127250" y="7259237"/>
                </a:cubicBezTo>
                <a:lnTo>
                  <a:pt x="2127250" y="7322464"/>
                </a:lnTo>
                <a:lnTo>
                  <a:pt x="2127250" y="8018265"/>
                </a:lnTo>
                <a:lnTo>
                  <a:pt x="2127250" y="8306845"/>
                </a:lnTo>
                <a:cubicBezTo>
                  <a:pt x="2127250" y="8418491"/>
                  <a:pt x="2036743" y="8508998"/>
                  <a:pt x="1925097" y="8508998"/>
                </a:cubicBezTo>
                <a:lnTo>
                  <a:pt x="202153" y="8508998"/>
                </a:lnTo>
                <a:cubicBezTo>
                  <a:pt x="90507" y="8508998"/>
                  <a:pt x="0" y="8418491"/>
                  <a:pt x="0" y="8306845"/>
                </a:cubicBezTo>
                <a:lnTo>
                  <a:pt x="0" y="6583901"/>
                </a:lnTo>
                <a:cubicBezTo>
                  <a:pt x="0" y="6472255"/>
                  <a:pt x="90507" y="6381748"/>
                  <a:pt x="202153" y="6381748"/>
                </a:cubicBezTo>
                <a:lnTo>
                  <a:pt x="897132" y="6381748"/>
                </a:lnTo>
                <a:lnTo>
                  <a:pt x="1360196" y="6381748"/>
                </a:lnTo>
                <a:lnTo>
                  <a:pt x="1656160" y="6381748"/>
                </a:lnTo>
                <a:cubicBezTo>
                  <a:pt x="2140784" y="6381748"/>
                  <a:pt x="2533649" y="5988883"/>
                  <a:pt x="2533649" y="5504259"/>
                </a:cubicBezTo>
                <a:lnTo>
                  <a:pt x="2533649" y="5208293"/>
                </a:lnTo>
                <a:lnTo>
                  <a:pt x="2533649" y="4745231"/>
                </a:lnTo>
                <a:lnTo>
                  <a:pt x="2533649" y="4456651"/>
                </a:lnTo>
                <a:cubicBezTo>
                  <a:pt x="2533649" y="4345005"/>
                  <a:pt x="2624156" y="4254499"/>
                  <a:pt x="2735802" y="4254499"/>
                </a:cubicBezTo>
                <a:lnTo>
                  <a:pt x="3276315" y="4254499"/>
                </a:lnTo>
                <a:lnTo>
                  <a:pt x="3336812" y="4263732"/>
                </a:lnTo>
                <a:cubicBezTo>
                  <a:pt x="3366311" y="4266727"/>
                  <a:pt x="3396241" y="4268262"/>
                  <a:pt x="3426530" y="4268262"/>
                </a:cubicBezTo>
                <a:lnTo>
                  <a:pt x="4185558" y="4268262"/>
                </a:lnTo>
                <a:cubicBezTo>
                  <a:pt x="4670182" y="4268262"/>
                  <a:pt x="5063047" y="3875397"/>
                  <a:pt x="5063047" y="3390773"/>
                </a:cubicBezTo>
                <a:lnTo>
                  <a:pt x="5063047" y="3182054"/>
                </a:lnTo>
                <a:lnTo>
                  <a:pt x="5067299" y="3177802"/>
                </a:lnTo>
                <a:lnTo>
                  <a:pt x="5067299" y="2329402"/>
                </a:lnTo>
                <a:cubicBezTo>
                  <a:pt x="5067299" y="2217756"/>
                  <a:pt x="5157806" y="2127250"/>
                  <a:pt x="5269452" y="2127250"/>
                </a:cubicBezTo>
                <a:lnTo>
                  <a:pt x="6365590" y="2127250"/>
                </a:lnTo>
                <a:lnTo>
                  <a:pt x="6365592" y="2127249"/>
                </a:lnTo>
                <a:lnTo>
                  <a:pt x="6723587" y="2127249"/>
                </a:lnTo>
                <a:cubicBezTo>
                  <a:pt x="7208211" y="2127249"/>
                  <a:pt x="7601076" y="1734383"/>
                  <a:pt x="7601076" y="1249760"/>
                </a:cubicBezTo>
                <a:lnTo>
                  <a:pt x="7601076" y="490731"/>
                </a:lnTo>
                <a:lnTo>
                  <a:pt x="7600949" y="488217"/>
                </a:lnTo>
                <a:lnTo>
                  <a:pt x="7600949" y="202153"/>
                </a:lnTo>
                <a:cubicBezTo>
                  <a:pt x="7600949" y="90507"/>
                  <a:pt x="7691456" y="0"/>
                  <a:pt x="7803102" y="0"/>
                </a:cubicBezTo>
                <a:close/>
              </a:path>
            </a:pathLst>
          </a:custGeom>
          <a:gradFill>
            <a:gsLst>
              <a:gs pos="0">
                <a:srgbClr val="ECECEC"/>
              </a:gs>
              <a:gs pos="100000">
                <a:srgbClr val="EAEAEA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524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153" name="Google Shape;153;p16"/>
          <p:cNvGrpSpPr/>
          <p:nvPr/>
        </p:nvGrpSpPr>
        <p:grpSpPr>
          <a:xfrm>
            <a:off x="1613529" y="3953876"/>
            <a:ext cx="2241974" cy="1039259"/>
            <a:chOff x="1613529" y="3953876"/>
            <a:chExt cx="2241974" cy="1039259"/>
          </a:xfrm>
        </p:grpSpPr>
        <p:sp>
          <p:nvSpPr>
            <p:cNvPr id="154" name="Google Shape;154;p16"/>
            <p:cNvSpPr/>
            <p:nvPr/>
          </p:nvSpPr>
          <p:spPr>
            <a:xfrm>
              <a:off x="1722548" y="4383737"/>
              <a:ext cx="2023936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 ahead and replace it with your own text.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5" name="Google Shape;155;p16"/>
            <p:cNvSpPr/>
            <p:nvPr/>
          </p:nvSpPr>
          <p:spPr>
            <a:xfrm>
              <a:off x="1613529" y="3953876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6" name="Google Shape;156;p16"/>
          <p:cNvGrpSpPr/>
          <p:nvPr/>
        </p:nvGrpSpPr>
        <p:grpSpPr>
          <a:xfrm>
            <a:off x="3864965" y="3953876"/>
            <a:ext cx="2241974" cy="1039259"/>
            <a:chOff x="3864965" y="3953876"/>
            <a:chExt cx="2241974" cy="1039259"/>
          </a:xfrm>
        </p:grpSpPr>
        <p:sp>
          <p:nvSpPr>
            <p:cNvPr id="157" name="Google Shape;157;p16"/>
            <p:cNvSpPr/>
            <p:nvPr/>
          </p:nvSpPr>
          <p:spPr>
            <a:xfrm>
              <a:off x="3973984" y="4383737"/>
              <a:ext cx="2023936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 ahead and replace it with your own text.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3864965" y="3953876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9" name="Google Shape;159;p16"/>
          <p:cNvGrpSpPr/>
          <p:nvPr/>
        </p:nvGrpSpPr>
        <p:grpSpPr>
          <a:xfrm>
            <a:off x="6107904" y="3953876"/>
            <a:ext cx="2241974" cy="1039259"/>
            <a:chOff x="6107904" y="3953876"/>
            <a:chExt cx="2241974" cy="1039259"/>
          </a:xfrm>
        </p:grpSpPr>
        <p:sp>
          <p:nvSpPr>
            <p:cNvPr id="160" name="Google Shape;160;p16"/>
            <p:cNvSpPr/>
            <p:nvPr/>
          </p:nvSpPr>
          <p:spPr>
            <a:xfrm>
              <a:off x="6216923" y="4383737"/>
              <a:ext cx="2023936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 ahead and replace it with your own text.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1" name="Google Shape;161;p16"/>
            <p:cNvSpPr/>
            <p:nvPr/>
          </p:nvSpPr>
          <p:spPr>
            <a:xfrm>
              <a:off x="6107904" y="3953876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62" name="Google Shape;162;p16"/>
          <p:cNvGrpSpPr/>
          <p:nvPr/>
        </p:nvGrpSpPr>
        <p:grpSpPr>
          <a:xfrm>
            <a:off x="8348648" y="3953876"/>
            <a:ext cx="2241974" cy="1039259"/>
            <a:chOff x="8348648" y="3953876"/>
            <a:chExt cx="2241974" cy="1039259"/>
          </a:xfrm>
        </p:grpSpPr>
        <p:sp>
          <p:nvSpPr>
            <p:cNvPr id="163" name="Google Shape;163;p16"/>
            <p:cNvSpPr/>
            <p:nvPr/>
          </p:nvSpPr>
          <p:spPr>
            <a:xfrm>
              <a:off x="8457667" y="4383737"/>
              <a:ext cx="2023936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 ahead and replace it with your own text.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4" name="Google Shape;164;p16"/>
            <p:cNvSpPr/>
            <p:nvPr/>
          </p:nvSpPr>
          <p:spPr>
            <a:xfrm>
              <a:off x="8348648" y="3953876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65" name="Google Shape;165;p16"/>
          <p:cNvGrpSpPr/>
          <p:nvPr/>
        </p:nvGrpSpPr>
        <p:grpSpPr>
          <a:xfrm>
            <a:off x="1863920" y="1910555"/>
            <a:ext cx="1741192" cy="1741192"/>
            <a:chOff x="1863920" y="1910555"/>
            <a:chExt cx="1741192" cy="1741192"/>
          </a:xfrm>
        </p:grpSpPr>
        <p:sp>
          <p:nvSpPr>
            <p:cNvPr id="166" name="Google Shape;166;p16"/>
            <p:cNvSpPr/>
            <p:nvPr/>
          </p:nvSpPr>
          <p:spPr>
            <a:xfrm rot="2999460">
              <a:off x="2116569" y="2163204"/>
              <a:ext cx="1235895" cy="1235895"/>
            </a:xfrm>
            <a:prstGeom prst="roundRect">
              <a:avLst>
                <a:gd fmla="val 9103" name="adj"/>
              </a:avLst>
            </a:prstGeom>
            <a:gradFill>
              <a:gsLst>
                <a:gs pos="0">
                  <a:schemeClr val="accent1"/>
                </a:gs>
                <a:gs pos="100000">
                  <a:srgbClr val="85ABD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7" name="Google Shape;167;p16"/>
            <p:cNvSpPr/>
            <p:nvPr/>
          </p:nvSpPr>
          <p:spPr>
            <a:xfrm>
              <a:off x="2462141" y="2511383"/>
              <a:ext cx="544750" cy="539537"/>
            </a:xfrm>
            <a:custGeom>
              <a:rect b="b" l="l" r="r" t="t"/>
              <a:pathLst>
                <a:path extrusionOk="0" h="328613" w="331788">
                  <a:moveTo>
                    <a:pt x="242094" y="203585"/>
                  </a:moveTo>
                  <a:cubicBezTo>
                    <a:pt x="232062" y="203585"/>
                    <a:pt x="222031" y="207145"/>
                    <a:pt x="214264" y="214264"/>
                  </a:cubicBezTo>
                  <a:cubicBezTo>
                    <a:pt x="200025" y="229797"/>
                    <a:pt x="200025" y="254391"/>
                    <a:pt x="214264" y="269924"/>
                  </a:cubicBezTo>
                  <a:cubicBezTo>
                    <a:pt x="229797" y="284163"/>
                    <a:pt x="254391" y="284163"/>
                    <a:pt x="269924" y="269924"/>
                  </a:cubicBezTo>
                  <a:cubicBezTo>
                    <a:pt x="284163" y="254391"/>
                    <a:pt x="284163" y="229797"/>
                    <a:pt x="269924" y="214264"/>
                  </a:cubicBezTo>
                  <a:cubicBezTo>
                    <a:pt x="262158" y="207145"/>
                    <a:pt x="252126" y="203585"/>
                    <a:pt x="242094" y="203585"/>
                  </a:cubicBezTo>
                  <a:close/>
                  <a:moveTo>
                    <a:pt x="85725" y="200752"/>
                  </a:moveTo>
                  <a:cubicBezTo>
                    <a:pt x="102122" y="200752"/>
                    <a:pt x="118520" y="203067"/>
                    <a:pt x="136525" y="207698"/>
                  </a:cubicBezTo>
                  <a:cubicBezTo>
                    <a:pt x="136525" y="207698"/>
                    <a:pt x="136525" y="207698"/>
                    <a:pt x="132667" y="222250"/>
                  </a:cubicBezTo>
                  <a:cubicBezTo>
                    <a:pt x="99229" y="211667"/>
                    <a:pt x="72221" y="211667"/>
                    <a:pt x="38783" y="222250"/>
                  </a:cubicBezTo>
                  <a:cubicBezTo>
                    <a:pt x="38783" y="222250"/>
                    <a:pt x="38783" y="222250"/>
                    <a:pt x="34925" y="207698"/>
                  </a:cubicBezTo>
                  <a:cubicBezTo>
                    <a:pt x="52930" y="203067"/>
                    <a:pt x="69327" y="200752"/>
                    <a:pt x="85725" y="200752"/>
                  </a:cubicBezTo>
                  <a:close/>
                  <a:moveTo>
                    <a:pt x="86038" y="150283"/>
                  </a:moveTo>
                  <a:cubicBezTo>
                    <a:pt x="102226" y="150283"/>
                    <a:pt x="118574" y="152929"/>
                    <a:pt x="136525" y="158221"/>
                  </a:cubicBezTo>
                  <a:cubicBezTo>
                    <a:pt x="136525" y="158221"/>
                    <a:pt x="136525" y="158221"/>
                    <a:pt x="132678" y="171450"/>
                  </a:cubicBezTo>
                  <a:cubicBezTo>
                    <a:pt x="99341" y="162190"/>
                    <a:pt x="72414" y="162190"/>
                    <a:pt x="39076" y="171450"/>
                  </a:cubicBezTo>
                  <a:cubicBezTo>
                    <a:pt x="39076" y="171450"/>
                    <a:pt x="39076" y="171450"/>
                    <a:pt x="36512" y="158221"/>
                  </a:cubicBezTo>
                  <a:cubicBezTo>
                    <a:pt x="53822" y="152929"/>
                    <a:pt x="69850" y="150283"/>
                    <a:pt x="86038" y="150283"/>
                  </a:cubicBezTo>
                  <a:close/>
                  <a:moveTo>
                    <a:pt x="243681" y="148724"/>
                  </a:moveTo>
                  <a:cubicBezTo>
                    <a:pt x="260335" y="148724"/>
                    <a:pt x="276989" y="151398"/>
                    <a:pt x="295275" y="156745"/>
                  </a:cubicBezTo>
                  <a:cubicBezTo>
                    <a:pt x="295275" y="156745"/>
                    <a:pt x="295275" y="156745"/>
                    <a:pt x="292663" y="171450"/>
                  </a:cubicBezTo>
                  <a:cubicBezTo>
                    <a:pt x="257396" y="162092"/>
                    <a:pt x="231272" y="162092"/>
                    <a:pt x="197312" y="171450"/>
                  </a:cubicBezTo>
                  <a:cubicBezTo>
                    <a:pt x="197312" y="171450"/>
                    <a:pt x="197312" y="171450"/>
                    <a:pt x="192087" y="156745"/>
                  </a:cubicBezTo>
                  <a:cubicBezTo>
                    <a:pt x="210374" y="151398"/>
                    <a:pt x="227027" y="148724"/>
                    <a:pt x="243681" y="148724"/>
                  </a:cubicBezTo>
                  <a:close/>
                  <a:moveTo>
                    <a:pt x="86038" y="99483"/>
                  </a:moveTo>
                  <a:cubicBezTo>
                    <a:pt x="102226" y="99483"/>
                    <a:pt x="118574" y="102129"/>
                    <a:pt x="136525" y="107421"/>
                  </a:cubicBezTo>
                  <a:cubicBezTo>
                    <a:pt x="136525" y="107421"/>
                    <a:pt x="136525" y="107421"/>
                    <a:pt x="132678" y="120650"/>
                  </a:cubicBezTo>
                  <a:cubicBezTo>
                    <a:pt x="99341" y="111390"/>
                    <a:pt x="72414" y="111390"/>
                    <a:pt x="39076" y="120650"/>
                  </a:cubicBezTo>
                  <a:cubicBezTo>
                    <a:pt x="39076" y="120650"/>
                    <a:pt x="39076" y="120650"/>
                    <a:pt x="36512" y="107421"/>
                  </a:cubicBezTo>
                  <a:cubicBezTo>
                    <a:pt x="53822" y="102129"/>
                    <a:pt x="69850" y="99483"/>
                    <a:pt x="86038" y="99483"/>
                  </a:cubicBezTo>
                  <a:close/>
                  <a:moveTo>
                    <a:pt x="243681" y="99152"/>
                  </a:moveTo>
                  <a:cubicBezTo>
                    <a:pt x="260335" y="99152"/>
                    <a:pt x="276989" y="101467"/>
                    <a:pt x="295275" y="106098"/>
                  </a:cubicBezTo>
                  <a:cubicBezTo>
                    <a:pt x="295275" y="106098"/>
                    <a:pt x="295275" y="106098"/>
                    <a:pt x="292663" y="120650"/>
                  </a:cubicBezTo>
                  <a:cubicBezTo>
                    <a:pt x="257396" y="111390"/>
                    <a:pt x="231272" y="111390"/>
                    <a:pt x="196006" y="120650"/>
                  </a:cubicBezTo>
                  <a:cubicBezTo>
                    <a:pt x="196006" y="120650"/>
                    <a:pt x="196006" y="120650"/>
                    <a:pt x="192087" y="106098"/>
                  </a:cubicBezTo>
                  <a:cubicBezTo>
                    <a:pt x="210374" y="101467"/>
                    <a:pt x="227027" y="99152"/>
                    <a:pt x="243681" y="99152"/>
                  </a:cubicBezTo>
                  <a:close/>
                  <a:moveTo>
                    <a:pt x="243681" y="48711"/>
                  </a:moveTo>
                  <a:cubicBezTo>
                    <a:pt x="260335" y="48711"/>
                    <a:pt x="276989" y="51385"/>
                    <a:pt x="295275" y="56732"/>
                  </a:cubicBezTo>
                  <a:cubicBezTo>
                    <a:pt x="295275" y="56732"/>
                    <a:pt x="295275" y="56732"/>
                    <a:pt x="292663" y="71437"/>
                  </a:cubicBezTo>
                  <a:cubicBezTo>
                    <a:pt x="257396" y="60742"/>
                    <a:pt x="231272" y="60742"/>
                    <a:pt x="197312" y="71437"/>
                  </a:cubicBezTo>
                  <a:cubicBezTo>
                    <a:pt x="197312" y="71437"/>
                    <a:pt x="197312" y="71437"/>
                    <a:pt x="192087" y="56732"/>
                  </a:cubicBezTo>
                  <a:cubicBezTo>
                    <a:pt x="210374" y="51385"/>
                    <a:pt x="227027" y="48711"/>
                    <a:pt x="243681" y="48711"/>
                  </a:cubicBezTo>
                  <a:close/>
                  <a:moveTo>
                    <a:pt x="85725" y="48683"/>
                  </a:moveTo>
                  <a:cubicBezTo>
                    <a:pt x="102122" y="48683"/>
                    <a:pt x="118520" y="51329"/>
                    <a:pt x="136525" y="56621"/>
                  </a:cubicBezTo>
                  <a:cubicBezTo>
                    <a:pt x="136525" y="56621"/>
                    <a:pt x="136525" y="56621"/>
                    <a:pt x="132667" y="69850"/>
                  </a:cubicBezTo>
                  <a:cubicBezTo>
                    <a:pt x="99229" y="60590"/>
                    <a:pt x="72221" y="60590"/>
                    <a:pt x="38783" y="69850"/>
                  </a:cubicBezTo>
                  <a:lnTo>
                    <a:pt x="34925" y="56621"/>
                  </a:lnTo>
                  <a:cubicBezTo>
                    <a:pt x="52930" y="51329"/>
                    <a:pt x="69327" y="48683"/>
                    <a:pt x="85725" y="48683"/>
                  </a:cubicBezTo>
                  <a:close/>
                  <a:moveTo>
                    <a:pt x="245779" y="12700"/>
                  </a:moveTo>
                  <a:cubicBezTo>
                    <a:pt x="224915" y="12700"/>
                    <a:pt x="201443" y="16579"/>
                    <a:pt x="171450" y="28215"/>
                  </a:cubicBezTo>
                  <a:cubicBezTo>
                    <a:pt x="171450" y="28215"/>
                    <a:pt x="171450" y="28215"/>
                    <a:pt x="171450" y="263525"/>
                  </a:cubicBezTo>
                  <a:cubicBezTo>
                    <a:pt x="176666" y="262232"/>
                    <a:pt x="185794" y="259646"/>
                    <a:pt x="192314" y="257061"/>
                  </a:cubicBezTo>
                  <a:cubicBezTo>
                    <a:pt x="185794" y="238960"/>
                    <a:pt x="191010" y="219566"/>
                    <a:pt x="205355" y="205344"/>
                  </a:cubicBezTo>
                  <a:cubicBezTo>
                    <a:pt x="226219" y="184657"/>
                    <a:pt x="258819" y="184657"/>
                    <a:pt x="279684" y="205344"/>
                  </a:cubicBezTo>
                  <a:cubicBezTo>
                    <a:pt x="294028" y="218273"/>
                    <a:pt x="299244" y="238960"/>
                    <a:pt x="294028" y="257061"/>
                  </a:cubicBezTo>
                  <a:cubicBezTo>
                    <a:pt x="301852" y="258353"/>
                    <a:pt x="312284" y="262232"/>
                    <a:pt x="317500" y="263525"/>
                  </a:cubicBezTo>
                  <a:lnTo>
                    <a:pt x="317500" y="28215"/>
                  </a:lnTo>
                  <a:cubicBezTo>
                    <a:pt x="288812" y="17872"/>
                    <a:pt x="266643" y="12700"/>
                    <a:pt x="245779" y="12700"/>
                  </a:cubicBezTo>
                  <a:close/>
                  <a:moveTo>
                    <a:pt x="84931" y="12700"/>
                  </a:moveTo>
                  <a:cubicBezTo>
                    <a:pt x="63004" y="12700"/>
                    <a:pt x="42366" y="17872"/>
                    <a:pt x="12700" y="28215"/>
                  </a:cubicBezTo>
                  <a:cubicBezTo>
                    <a:pt x="12700" y="28215"/>
                    <a:pt x="12700" y="28215"/>
                    <a:pt x="12700" y="263525"/>
                  </a:cubicBezTo>
                  <a:cubicBezTo>
                    <a:pt x="41077" y="254475"/>
                    <a:pt x="63004" y="249303"/>
                    <a:pt x="84931" y="249303"/>
                  </a:cubicBezTo>
                  <a:cubicBezTo>
                    <a:pt x="106859" y="249303"/>
                    <a:pt x="128786" y="254475"/>
                    <a:pt x="157163" y="263525"/>
                  </a:cubicBezTo>
                  <a:lnTo>
                    <a:pt x="157163" y="28215"/>
                  </a:lnTo>
                  <a:cubicBezTo>
                    <a:pt x="128786" y="17872"/>
                    <a:pt x="106859" y="12700"/>
                    <a:pt x="84931" y="12700"/>
                  </a:cubicBezTo>
                  <a:close/>
                  <a:moveTo>
                    <a:pt x="86835" y="0"/>
                  </a:moveTo>
                  <a:cubicBezTo>
                    <a:pt x="110164" y="0"/>
                    <a:pt x="133493" y="5175"/>
                    <a:pt x="165894" y="15525"/>
                  </a:cubicBezTo>
                  <a:cubicBezTo>
                    <a:pt x="198295" y="5175"/>
                    <a:pt x="221624" y="0"/>
                    <a:pt x="244953" y="0"/>
                  </a:cubicBezTo>
                  <a:cubicBezTo>
                    <a:pt x="269578" y="0"/>
                    <a:pt x="294203" y="5175"/>
                    <a:pt x="326604" y="16819"/>
                  </a:cubicBezTo>
                  <a:cubicBezTo>
                    <a:pt x="329196" y="18113"/>
                    <a:pt x="331788" y="20700"/>
                    <a:pt x="331788" y="23288"/>
                  </a:cubicBezTo>
                  <a:cubicBezTo>
                    <a:pt x="331788" y="23288"/>
                    <a:pt x="331788" y="23288"/>
                    <a:pt x="331788" y="274276"/>
                  </a:cubicBezTo>
                  <a:cubicBezTo>
                    <a:pt x="331788" y="280744"/>
                    <a:pt x="325308" y="280744"/>
                    <a:pt x="322716" y="280744"/>
                  </a:cubicBezTo>
                  <a:cubicBezTo>
                    <a:pt x="313643" y="276863"/>
                    <a:pt x="299387" y="272982"/>
                    <a:pt x="289019" y="269101"/>
                  </a:cubicBezTo>
                  <a:cubicBezTo>
                    <a:pt x="287723" y="271688"/>
                    <a:pt x="286427" y="272982"/>
                    <a:pt x="285130" y="274276"/>
                  </a:cubicBezTo>
                  <a:cubicBezTo>
                    <a:pt x="285130" y="274276"/>
                    <a:pt x="285130" y="274276"/>
                    <a:pt x="329196" y="318263"/>
                  </a:cubicBezTo>
                  <a:cubicBezTo>
                    <a:pt x="329196" y="318263"/>
                    <a:pt x="329196" y="318263"/>
                    <a:pt x="318828" y="328613"/>
                  </a:cubicBezTo>
                  <a:cubicBezTo>
                    <a:pt x="318828" y="328613"/>
                    <a:pt x="318828" y="328613"/>
                    <a:pt x="274762" y="284626"/>
                  </a:cubicBezTo>
                  <a:cubicBezTo>
                    <a:pt x="254025" y="300151"/>
                    <a:pt x="224216" y="298857"/>
                    <a:pt x="206072" y="279451"/>
                  </a:cubicBezTo>
                  <a:cubicBezTo>
                    <a:pt x="202183" y="276863"/>
                    <a:pt x="200887" y="274276"/>
                    <a:pt x="198295" y="270394"/>
                  </a:cubicBezTo>
                  <a:cubicBezTo>
                    <a:pt x="189223" y="272982"/>
                    <a:pt x="174966" y="278157"/>
                    <a:pt x="167190" y="280744"/>
                  </a:cubicBezTo>
                  <a:cubicBezTo>
                    <a:pt x="165894" y="280744"/>
                    <a:pt x="164598" y="280744"/>
                    <a:pt x="163302" y="280744"/>
                  </a:cubicBezTo>
                  <a:cubicBezTo>
                    <a:pt x="130901" y="269101"/>
                    <a:pt x="108868" y="263926"/>
                    <a:pt x="85539" y="263926"/>
                  </a:cubicBezTo>
                  <a:cubicBezTo>
                    <a:pt x="63506" y="263926"/>
                    <a:pt x="40177" y="269101"/>
                    <a:pt x="9072" y="280744"/>
                  </a:cubicBezTo>
                  <a:cubicBezTo>
                    <a:pt x="6480" y="280744"/>
                    <a:pt x="0" y="280744"/>
                    <a:pt x="0" y="274276"/>
                  </a:cubicBezTo>
                  <a:cubicBezTo>
                    <a:pt x="0" y="274276"/>
                    <a:pt x="0" y="274276"/>
                    <a:pt x="0" y="23288"/>
                  </a:cubicBezTo>
                  <a:cubicBezTo>
                    <a:pt x="0" y="20700"/>
                    <a:pt x="2592" y="18113"/>
                    <a:pt x="5184" y="16819"/>
                  </a:cubicBezTo>
                  <a:cubicBezTo>
                    <a:pt x="37585" y="5175"/>
                    <a:pt x="62210" y="0"/>
                    <a:pt x="868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68" name="Google Shape;168;p16"/>
          <p:cNvGrpSpPr/>
          <p:nvPr/>
        </p:nvGrpSpPr>
        <p:grpSpPr>
          <a:xfrm>
            <a:off x="4115356" y="1917588"/>
            <a:ext cx="1741192" cy="1741192"/>
            <a:chOff x="4115356" y="1917588"/>
            <a:chExt cx="1741192" cy="1741192"/>
          </a:xfrm>
        </p:grpSpPr>
        <p:sp>
          <p:nvSpPr>
            <p:cNvPr id="169" name="Google Shape;169;p16"/>
            <p:cNvSpPr/>
            <p:nvPr/>
          </p:nvSpPr>
          <p:spPr>
            <a:xfrm rot="2999460">
              <a:off x="4368005" y="2170237"/>
              <a:ext cx="1235895" cy="1235895"/>
            </a:xfrm>
            <a:prstGeom prst="roundRect">
              <a:avLst>
                <a:gd fmla="val 9103" name="adj"/>
              </a:avLst>
            </a:prstGeom>
            <a:gradFill>
              <a:gsLst>
                <a:gs pos="0">
                  <a:schemeClr val="accent3"/>
                </a:gs>
                <a:gs pos="100000">
                  <a:srgbClr val="ABD98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0" name="Google Shape;170;p16"/>
            <p:cNvSpPr/>
            <p:nvPr/>
          </p:nvSpPr>
          <p:spPr>
            <a:xfrm>
              <a:off x="4715959" y="2508776"/>
              <a:ext cx="542181" cy="544750"/>
            </a:xfrm>
            <a:custGeom>
              <a:rect b="b" l="l" r="r" t="t"/>
              <a:pathLst>
                <a:path extrusionOk="0" h="336550" w="334963">
                  <a:moveTo>
                    <a:pt x="167481" y="265113"/>
                  </a:moveTo>
                  <a:cubicBezTo>
                    <a:pt x="154516" y="272906"/>
                    <a:pt x="141552" y="280699"/>
                    <a:pt x="128587" y="285895"/>
                  </a:cubicBezTo>
                  <a:cubicBezTo>
                    <a:pt x="138959" y="309274"/>
                    <a:pt x="153220" y="322263"/>
                    <a:pt x="167481" y="322263"/>
                  </a:cubicBezTo>
                  <a:cubicBezTo>
                    <a:pt x="181742" y="322263"/>
                    <a:pt x="196003" y="309274"/>
                    <a:pt x="206375" y="285895"/>
                  </a:cubicBezTo>
                  <a:cubicBezTo>
                    <a:pt x="193410" y="280699"/>
                    <a:pt x="180446" y="272906"/>
                    <a:pt x="167481" y="265113"/>
                  </a:cubicBezTo>
                  <a:close/>
                  <a:moveTo>
                    <a:pt x="158750" y="242888"/>
                  </a:moveTo>
                  <a:cubicBezTo>
                    <a:pt x="161245" y="245428"/>
                    <a:pt x="164987" y="246698"/>
                    <a:pt x="167482" y="249238"/>
                  </a:cubicBezTo>
                  <a:cubicBezTo>
                    <a:pt x="169976" y="246698"/>
                    <a:pt x="173718" y="245428"/>
                    <a:pt x="176213" y="242888"/>
                  </a:cubicBezTo>
                  <a:cubicBezTo>
                    <a:pt x="173718" y="242888"/>
                    <a:pt x="169976" y="242888"/>
                    <a:pt x="167482" y="242888"/>
                  </a:cubicBezTo>
                  <a:cubicBezTo>
                    <a:pt x="164987" y="242888"/>
                    <a:pt x="161245" y="242888"/>
                    <a:pt x="158750" y="242888"/>
                  </a:cubicBezTo>
                  <a:close/>
                  <a:moveTo>
                    <a:pt x="222250" y="238125"/>
                  </a:moveTo>
                  <a:cubicBezTo>
                    <a:pt x="214406" y="239486"/>
                    <a:pt x="205254" y="239486"/>
                    <a:pt x="197410" y="240846"/>
                  </a:cubicBezTo>
                  <a:cubicBezTo>
                    <a:pt x="190874" y="246289"/>
                    <a:pt x="184337" y="251732"/>
                    <a:pt x="177800" y="257175"/>
                  </a:cubicBezTo>
                  <a:cubicBezTo>
                    <a:pt x="189566" y="263979"/>
                    <a:pt x="200025" y="270782"/>
                    <a:pt x="211791" y="276225"/>
                  </a:cubicBezTo>
                  <a:cubicBezTo>
                    <a:pt x="215713" y="263979"/>
                    <a:pt x="219635" y="251732"/>
                    <a:pt x="222250" y="238125"/>
                  </a:cubicBezTo>
                  <a:close/>
                  <a:moveTo>
                    <a:pt x="112712" y="238125"/>
                  </a:moveTo>
                  <a:cubicBezTo>
                    <a:pt x="115327" y="251732"/>
                    <a:pt x="119249" y="263979"/>
                    <a:pt x="123171" y="276225"/>
                  </a:cubicBezTo>
                  <a:cubicBezTo>
                    <a:pt x="134937" y="270782"/>
                    <a:pt x="145396" y="263979"/>
                    <a:pt x="157162" y="257175"/>
                  </a:cubicBezTo>
                  <a:cubicBezTo>
                    <a:pt x="150625" y="251732"/>
                    <a:pt x="144088" y="246289"/>
                    <a:pt x="137552" y="240846"/>
                  </a:cubicBezTo>
                  <a:cubicBezTo>
                    <a:pt x="129708" y="239486"/>
                    <a:pt x="120556" y="239486"/>
                    <a:pt x="112712" y="238125"/>
                  </a:cubicBezTo>
                  <a:close/>
                  <a:moveTo>
                    <a:pt x="279400" y="223838"/>
                  </a:moveTo>
                  <a:cubicBezTo>
                    <a:pt x="266170" y="229151"/>
                    <a:pt x="251618" y="233136"/>
                    <a:pt x="235743" y="235793"/>
                  </a:cubicBezTo>
                  <a:cubicBezTo>
                    <a:pt x="231775" y="251733"/>
                    <a:pt x="227806" y="266344"/>
                    <a:pt x="223837" y="279628"/>
                  </a:cubicBezTo>
                  <a:cubicBezTo>
                    <a:pt x="247650" y="288926"/>
                    <a:pt x="267493" y="287598"/>
                    <a:pt x="276754" y="278299"/>
                  </a:cubicBezTo>
                  <a:cubicBezTo>
                    <a:pt x="287337" y="267673"/>
                    <a:pt x="287337" y="247748"/>
                    <a:pt x="279400" y="223838"/>
                  </a:cubicBezTo>
                  <a:close/>
                  <a:moveTo>
                    <a:pt x="55563" y="223838"/>
                  </a:moveTo>
                  <a:cubicBezTo>
                    <a:pt x="47625" y="247748"/>
                    <a:pt x="47625" y="267673"/>
                    <a:pt x="58208" y="278299"/>
                  </a:cubicBezTo>
                  <a:cubicBezTo>
                    <a:pt x="67469" y="287598"/>
                    <a:pt x="87313" y="288926"/>
                    <a:pt x="111125" y="279628"/>
                  </a:cubicBezTo>
                  <a:cubicBezTo>
                    <a:pt x="107156" y="266344"/>
                    <a:pt x="103188" y="251733"/>
                    <a:pt x="99219" y="235793"/>
                  </a:cubicBezTo>
                  <a:cubicBezTo>
                    <a:pt x="83344" y="233136"/>
                    <a:pt x="68792" y="229151"/>
                    <a:pt x="55563" y="223838"/>
                  </a:cubicBezTo>
                  <a:close/>
                  <a:moveTo>
                    <a:pt x="227013" y="214313"/>
                  </a:moveTo>
                  <a:cubicBezTo>
                    <a:pt x="224473" y="216853"/>
                    <a:pt x="223203" y="219393"/>
                    <a:pt x="220663" y="220663"/>
                  </a:cubicBezTo>
                  <a:cubicBezTo>
                    <a:pt x="218123" y="223203"/>
                    <a:pt x="216853" y="225743"/>
                    <a:pt x="214313" y="227013"/>
                  </a:cubicBezTo>
                  <a:cubicBezTo>
                    <a:pt x="218123" y="227013"/>
                    <a:pt x="221933" y="225743"/>
                    <a:pt x="225743" y="225743"/>
                  </a:cubicBezTo>
                  <a:cubicBezTo>
                    <a:pt x="225743" y="221933"/>
                    <a:pt x="227013" y="218123"/>
                    <a:pt x="227013" y="214313"/>
                  </a:cubicBezTo>
                  <a:close/>
                  <a:moveTo>
                    <a:pt x="107950" y="214313"/>
                  </a:moveTo>
                  <a:cubicBezTo>
                    <a:pt x="107950" y="218123"/>
                    <a:pt x="109220" y="221933"/>
                    <a:pt x="109220" y="225743"/>
                  </a:cubicBezTo>
                  <a:cubicBezTo>
                    <a:pt x="113030" y="225743"/>
                    <a:pt x="116840" y="227013"/>
                    <a:pt x="120650" y="227013"/>
                  </a:cubicBezTo>
                  <a:cubicBezTo>
                    <a:pt x="118110" y="225743"/>
                    <a:pt x="116840" y="223203"/>
                    <a:pt x="114300" y="220663"/>
                  </a:cubicBezTo>
                  <a:cubicBezTo>
                    <a:pt x="111760" y="219393"/>
                    <a:pt x="110490" y="216853"/>
                    <a:pt x="107950" y="214313"/>
                  </a:cubicBezTo>
                  <a:close/>
                  <a:moveTo>
                    <a:pt x="255705" y="179388"/>
                  </a:moveTo>
                  <a:cubicBezTo>
                    <a:pt x="251648" y="185882"/>
                    <a:pt x="246239" y="191078"/>
                    <a:pt x="240830" y="197572"/>
                  </a:cubicBezTo>
                  <a:cubicBezTo>
                    <a:pt x="239477" y="206664"/>
                    <a:pt x="238125" y="214458"/>
                    <a:pt x="238125" y="222251"/>
                  </a:cubicBezTo>
                  <a:cubicBezTo>
                    <a:pt x="251648" y="219653"/>
                    <a:pt x="263819" y="215757"/>
                    <a:pt x="274638" y="211860"/>
                  </a:cubicBezTo>
                  <a:cubicBezTo>
                    <a:pt x="270581" y="201469"/>
                    <a:pt x="263819" y="189779"/>
                    <a:pt x="255705" y="179388"/>
                  </a:cubicBezTo>
                  <a:close/>
                  <a:moveTo>
                    <a:pt x="79258" y="179388"/>
                  </a:moveTo>
                  <a:cubicBezTo>
                    <a:pt x="71144" y="189779"/>
                    <a:pt x="64382" y="201469"/>
                    <a:pt x="60325" y="211860"/>
                  </a:cubicBezTo>
                  <a:cubicBezTo>
                    <a:pt x="71144" y="215757"/>
                    <a:pt x="83315" y="219653"/>
                    <a:pt x="96838" y="222251"/>
                  </a:cubicBezTo>
                  <a:cubicBezTo>
                    <a:pt x="96838" y="214458"/>
                    <a:pt x="95486" y="206664"/>
                    <a:pt x="94133" y="197572"/>
                  </a:cubicBezTo>
                  <a:cubicBezTo>
                    <a:pt x="88724" y="191078"/>
                    <a:pt x="83315" y="185882"/>
                    <a:pt x="79258" y="179388"/>
                  </a:cubicBezTo>
                  <a:close/>
                  <a:moveTo>
                    <a:pt x="241300" y="158750"/>
                  </a:moveTo>
                  <a:cubicBezTo>
                    <a:pt x="242623" y="162492"/>
                    <a:pt x="242623" y="164987"/>
                    <a:pt x="242623" y="167482"/>
                  </a:cubicBezTo>
                  <a:cubicBezTo>
                    <a:pt x="242623" y="171224"/>
                    <a:pt x="242623" y="173718"/>
                    <a:pt x="241300" y="176213"/>
                  </a:cubicBezTo>
                  <a:cubicBezTo>
                    <a:pt x="243946" y="173718"/>
                    <a:pt x="246592" y="171224"/>
                    <a:pt x="249238" y="167482"/>
                  </a:cubicBezTo>
                  <a:cubicBezTo>
                    <a:pt x="246592" y="164987"/>
                    <a:pt x="243946" y="162492"/>
                    <a:pt x="241300" y="158750"/>
                  </a:cubicBezTo>
                  <a:close/>
                  <a:moveTo>
                    <a:pt x="93663" y="158750"/>
                  </a:moveTo>
                  <a:cubicBezTo>
                    <a:pt x="91017" y="162492"/>
                    <a:pt x="88371" y="164987"/>
                    <a:pt x="85725" y="167482"/>
                  </a:cubicBezTo>
                  <a:cubicBezTo>
                    <a:pt x="88371" y="171224"/>
                    <a:pt x="91017" y="173718"/>
                    <a:pt x="93663" y="176213"/>
                  </a:cubicBezTo>
                  <a:cubicBezTo>
                    <a:pt x="92340" y="173718"/>
                    <a:pt x="92340" y="171224"/>
                    <a:pt x="92340" y="167482"/>
                  </a:cubicBezTo>
                  <a:cubicBezTo>
                    <a:pt x="92340" y="164987"/>
                    <a:pt x="92340" y="162492"/>
                    <a:pt x="93663" y="158750"/>
                  </a:cubicBezTo>
                  <a:close/>
                  <a:moveTo>
                    <a:pt x="167482" y="155575"/>
                  </a:moveTo>
                  <a:cubicBezTo>
                    <a:pt x="160906" y="155575"/>
                    <a:pt x="155575" y="161261"/>
                    <a:pt x="155575" y="168275"/>
                  </a:cubicBezTo>
                  <a:cubicBezTo>
                    <a:pt x="155575" y="175289"/>
                    <a:pt x="160906" y="180975"/>
                    <a:pt x="167482" y="180975"/>
                  </a:cubicBezTo>
                  <a:cubicBezTo>
                    <a:pt x="174058" y="180975"/>
                    <a:pt x="179389" y="175289"/>
                    <a:pt x="179389" y="168275"/>
                  </a:cubicBezTo>
                  <a:cubicBezTo>
                    <a:pt x="179389" y="161261"/>
                    <a:pt x="174058" y="155575"/>
                    <a:pt x="167482" y="155575"/>
                  </a:cubicBezTo>
                  <a:close/>
                  <a:moveTo>
                    <a:pt x="167482" y="142875"/>
                  </a:moveTo>
                  <a:cubicBezTo>
                    <a:pt x="181072" y="142875"/>
                    <a:pt x="192089" y="153892"/>
                    <a:pt x="192089" y="167482"/>
                  </a:cubicBezTo>
                  <a:cubicBezTo>
                    <a:pt x="192089" y="181072"/>
                    <a:pt x="181072" y="192089"/>
                    <a:pt x="167482" y="192089"/>
                  </a:cubicBezTo>
                  <a:cubicBezTo>
                    <a:pt x="153892" y="192089"/>
                    <a:pt x="142875" y="181072"/>
                    <a:pt x="142875" y="167482"/>
                  </a:cubicBezTo>
                  <a:cubicBezTo>
                    <a:pt x="142875" y="153892"/>
                    <a:pt x="153892" y="142875"/>
                    <a:pt x="167482" y="142875"/>
                  </a:cubicBezTo>
                  <a:close/>
                  <a:moveTo>
                    <a:pt x="285715" y="128588"/>
                  </a:moveTo>
                  <a:cubicBezTo>
                    <a:pt x="280494" y="141553"/>
                    <a:pt x="272662" y="154517"/>
                    <a:pt x="263525" y="167482"/>
                  </a:cubicBezTo>
                  <a:cubicBezTo>
                    <a:pt x="272662" y="181743"/>
                    <a:pt x="280494" y="194708"/>
                    <a:pt x="285715" y="206376"/>
                  </a:cubicBezTo>
                  <a:cubicBezTo>
                    <a:pt x="307905" y="196004"/>
                    <a:pt x="322263" y="183040"/>
                    <a:pt x="322263" y="167482"/>
                  </a:cubicBezTo>
                  <a:cubicBezTo>
                    <a:pt x="322263" y="153221"/>
                    <a:pt x="307905" y="138960"/>
                    <a:pt x="285715" y="128588"/>
                  </a:cubicBezTo>
                  <a:close/>
                  <a:moveTo>
                    <a:pt x="48648" y="128588"/>
                  </a:moveTo>
                  <a:cubicBezTo>
                    <a:pt x="25858" y="138960"/>
                    <a:pt x="11112" y="153221"/>
                    <a:pt x="11112" y="167482"/>
                  </a:cubicBezTo>
                  <a:cubicBezTo>
                    <a:pt x="11112" y="183040"/>
                    <a:pt x="25858" y="196004"/>
                    <a:pt x="48648" y="206376"/>
                  </a:cubicBezTo>
                  <a:cubicBezTo>
                    <a:pt x="54010" y="194708"/>
                    <a:pt x="62053" y="181743"/>
                    <a:pt x="71437" y="167482"/>
                  </a:cubicBezTo>
                  <a:cubicBezTo>
                    <a:pt x="62053" y="154517"/>
                    <a:pt x="54010" y="141553"/>
                    <a:pt x="48648" y="128588"/>
                  </a:cubicBezTo>
                  <a:close/>
                  <a:moveTo>
                    <a:pt x="238125" y="114300"/>
                  </a:moveTo>
                  <a:cubicBezTo>
                    <a:pt x="238125" y="122093"/>
                    <a:pt x="239477" y="129887"/>
                    <a:pt x="240830" y="137680"/>
                  </a:cubicBezTo>
                  <a:cubicBezTo>
                    <a:pt x="246239" y="144174"/>
                    <a:pt x="251648" y="150669"/>
                    <a:pt x="255705" y="157163"/>
                  </a:cubicBezTo>
                  <a:cubicBezTo>
                    <a:pt x="263819" y="145473"/>
                    <a:pt x="270581" y="135082"/>
                    <a:pt x="274638" y="124691"/>
                  </a:cubicBezTo>
                  <a:cubicBezTo>
                    <a:pt x="263819" y="119495"/>
                    <a:pt x="251648" y="116898"/>
                    <a:pt x="238125" y="114300"/>
                  </a:cubicBezTo>
                  <a:close/>
                  <a:moveTo>
                    <a:pt x="96838" y="114300"/>
                  </a:moveTo>
                  <a:cubicBezTo>
                    <a:pt x="83315" y="116898"/>
                    <a:pt x="71144" y="119495"/>
                    <a:pt x="60325" y="124691"/>
                  </a:cubicBezTo>
                  <a:cubicBezTo>
                    <a:pt x="64382" y="135082"/>
                    <a:pt x="71144" y="145473"/>
                    <a:pt x="79258" y="157163"/>
                  </a:cubicBezTo>
                  <a:cubicBezTo>
                    <a:pt x="83315" y="150669"/>
                    <a:pt x="88724" y="144174"/>
                    <a:pt x="94133" y="137680"/>
                  </a:cubicBezTo>
                  <a:cubicBezTo>
                    <a:pt x="95486" y="129887"/>
                    <a:pt x="96838" y="122093"/>
                    <a:pt x="96838" y="114300"/>
                  </a:cubicBezTo>
                  <a:close/>
                  <a:moveTo>
                    <a:pt x="214313" y="107950"/>
                  </a:moveTo>
                  <a:cubicBezTo>
                    <a:pt x="216853" y="110808"/>
                    <a:pt x="218123" y="113665"/>
                    <a:pt x="220663" y="115094"/>
                  </a:cubicBezTo>
                  <a:cubicBezTo>
                    <a:pt x="223203" y="117952"/>
                    <a:pt x="224473" y="120809"/>
                    <a:pt x="227013" y="122238"/>
                  </a:cubicBezTo>
                  <a:cubicBezTo>
                    <a:pt x="227013" y="117952"/>
                    <a:pt x="225743" y="115094"/>
                    <a:pt x="225743" y="110808"/>
                  </a:cubicBezTo>
                  <a:cubicBezTo>
                    <a:pt x="221933" y="109379"/>
                    <a:pt x="218123" y="109379"/>
                    <a:pt x="214313" y="107950"/>
                  </a:cubicBezTo>
                  <a:close/>
                  <a:moveTo>
                    <a:pt x="120650" y="107950"/>
                  </a:moveTo>
                  <a:cubicBezTo>
                    <a:pt x="116840" y="109379"/>
                    <a:pt x="113030" y="109379"/>
                    <a:pt x="109220" y="110808"/>
                  </a:cubicBezTo>
                  <a:cubicBezTo>
                    <a:pt x="109220" y="115094"/>
                    <a:pt x="107950" y="117952"/>
                    <a:pt x="107950" y="122238"/>
                  </a:cubicBezTo>
                  <a:cubicBezTo>
                    <a:pt x="110490" y="120809"/>
                    <a:pt x="111760" y="117952"/>
                    <a:pt x="114300" y="115094"/>
                  </a:cubicBezTo>
                  <a:cubicBezTo>
                    <a:pt x="116840" y="113665"/>
                    <a:pt x="118110" y="110808"/>
                    <a:pt x="120650" y="107950"/>
                  </a:cubicBezTo>
                  <a:close/>
                  <a:moveTo>
                    <a:pt x="166688" y="106363"/>
                  </a:moveTo>
                  <a:cubicBezTo>
                    <a:pt x="157466" y="106363"/>
                    <a:pt x="149563" y="106363"/>
                    <a:pt x="141659" y="107680"/>
                  </a:cubicBezTo>
                  <a:cubicBezTo>
                    <a:pt x="135073" y="112949"/>
                    <a:pt x="128486" y="118219"/>
                    <a:pt x="123217" y="124805"/>
                  </a:cubicBezTo>
                  <a:cubicBezTo>
                    <a:pt x="116631" y="131391"/>
                    <a:pt x="111361" y="136661"/>
                    <a:pt x="106092" y="143247"/>
                  </a:cubicBezTo>
                  <a:cubicBezTo>
                    <a:pt x="104775" y="151151"/>
                    <a:pt x="104775" y="160372"/>
                    <a:pt x="104775" y="168276"/>
                  </a:cubicBezTo>
                  <a:cubicBezTo>
                    <a:pt x="104775" y="177497"/>
                    <a:pt x="104775" y="185400"/>
                    <a:pt x="106092" y="193304"/>
                  </a:cubicBezTo>
                  <a:cubicBezTo>
                    <a:pt x="111361" y="199890"/>
                    <a:pt x="116631" y="206477"/>
                    <a:pt x="123217" y="213063"/>
                  </a:cubicBezTo>
                  <a:cubicBezTo>
                    <a:pt x="128486" y="218332"/>
                    <a:pt x="135073" y="224919"/>
                    <a:pt x="141659" y="230188"/>
                  </a:cubicBezTo>
                  <a:cubicBezTo>
                    <a:pt x="149563" y="230188"/>
                    <a:pt x="157466" y="230188"/>
                    <a:pt x="166688" y="230188"/>
                  </a:cubicBezTo>
                  <a:cubicBezTo>
                    <a:pt x="175909" y="230188"/>
                    <a:pt x="183812" y="230188"/>
                    <a:pt x="191716" y="230188"/>
                  </a:cubicBezTo>
                  <a:cubicBezTo>
                    <a:pt x="198302" y="224919"/>
                    <a:pt x="204889" y="218332"/>
                    <a:pt x="210158" y="213063"/>
                  </a:cubicBezTo>
                  <a:cubicBezTo>
                    <a:pt x="216744" y="206477"/>
                    <a:pt x="222014" y="199890"/>
                    <a:pt x="227283" y="193304"/>
                  </a:cubicBezTo>
                  <a:cubicBezTo>
                    <a:pt x="228600" y="185400"/>
                    <a:pt x="228600" y="177497"/>
                    <a:pt x="228600" y="168276"/>
                  </a:cubicBezTo>
                  <a:cubicBezTo>
                    <a:pt x="228600" y="160372"/>
                    <a:pt x="228600" y="151151"/>
                    <a:pt x="227283" y="143247"/>
                  </a:cubicBezTo>
                  <a:cubicBezTo>
                    <a:pt x="222014" y="136661"/>
                    <a:pt x="216744" y="131391"/>
                    <a:pt x="210158" y="124805"/>
                  </a:cubicBezTo>
                  <a:cubicBezTo>
                    <a:pt x="204889" y="118219"/>
                    <a:pt x="198302" y="112949"/>
                    <a:pt x="191716" y="107680"/>
                  </a:cubicBezTo>
                  <a:cubicBezTo>
                    <a:pt x="183812" y="106363"/>
                    <a:pt x="175909" y="106363"/>
                    <a:pt x="166688" y="106363"/>
                  </a:cubicBezTo>
                  <a:close/>
                  <a:moveTo>
                    <a:pt x="167482" y="87313"/>
                  </a:moveTo>
                  <a:cubicBezTo>
                    <a:pt x="164987" y="88583"/>
                    <a:pt x="161245" y="91123"/>
                    <a:pt x="158750" y="93663"/>
                  </a:cubicBezTo>
                  <a:cubicBezTo>
                    <a:pt x="161245" y="93663"/>
                    <a:pt x="164987" y="93663"/>
                    <a:pt x="167482" y="93663"/>
                  </a:cubicBezTo>
                  <a:cubicBezTo>
                    <a:pt x="169976" y="93663"/>
                    <a:pt x="173718" y="93663"/>
                    <a:pt x="176213" y="93663"/>
                  </a:cubicBezTo>
                  <a:cubicBezTo>
                    <a:pt x="173718" y="91123"/>
                    <a:pt x="169976" y="88583"/>
                    <a:pt x="167482" y="87313"/>
                  </a:cubicBezTo>
                  <a:close/>
                  <a:moveTo>
                    <a:pt x="211791" y="60325"/>
                  </a:moveTo>
                  <a:cubicBezTo>
                    <a:pt x="200025" y="65768"/>
                    <a:pt x="189566" y="71211"/>
                    <a:pt x="177800" y="79375"/>
                  </a:cubicBezTo>
                  <a:cubicBezTo>
                    <a:pt x="184337" y="84818"/>
                    <a:pt x="190874" y="88900"/>
                    <a:pt x="197410" y="95704"/>
                  </a:cubicBezTo>
                  <a:cubicBezTo>
                    <a:pt x="205254" y="95704"/>
                    <a:pt x="214406" y="97064"/>
                    <a:pt x="222250" y="98425"/>
                  </a:cubicBezTo>
                  <a:cubicBezTo>
                    <a:pt x="219635" y="84818"/>
                    <a:pt x="215713" y="71211"/>
                    <a:pt x="211791" y="60325"/>
                  </a:cubicBezTo>
                  <a:close/>
                  <a:moveTo>
                    <a:pt x="123172" y="60325"/>
                  </a:moveTo>
                  <a:cubicBezTo>
                    <a:pt x="119250" y="71211"/>
                    <a:pt x="115328" y="84818"/>
                    <a:pt x="112713" y="98425"/>
                  </a:cubicBezTo>
                  <a:cubicBezTo>
                    <a:pt x="120557" y="97064"/>
                    <a:pt x="129709" y="95704"/>
                    <a:pt x="137553" y="95704"/>
                  </a:cubicBezTo>
                  <a:cubicBezTo>
                    <a:pt x="144089" y="88900"/>
                    <a:pt x="150626" y="84818"/>
                    <a:pt x="157163" y="79375"/>
                  </a:cubicBezTo>
                  <a:cubicBezTo>
                    <a:pt x="145397" y="71211"/>
                    <a:pt x="133631" y="64407"/>
                    <a:pt x="123172" y="60325"/>
                  </a:cubicBezTo>
                  <a:close/>
                  <a:moveTo>
                    <a:pt x="254265" y="50800"/>
                  </a:moveTo>
                  <a:cubicBezTo>
                    <a:pt x="245005" y="50800"/>
                    <a:pt x="234421" y="52117"/>
                    <a:pt x="223838" y="56069"/>
                  </a:cubicBezTo>
                  <a:cubicBezTo>
                    <a:pt x="227807" y="69242"/>
                    <a:pt x="231776" y="83732"/>
                    <a:pt x="235744" y="99540"/>
                  </a:cubicBezTo>
                  <a:cubicBezTo>
                    <a:pt x="251619" y="103492"/>
                    <a:pt x="266171" y="107444"/>
                    <a:pt x="279401" y="112713"/>
                  </a:cubicBezTo>
                  <a:cubicBezTo>
                    <a:pt x="287338" y="89002"/>
                    <a:pt x="287338" y="69242"/>
                    <a:pt x="276755" y="58704"/>
                  </a:cubicBezTo>
                  <a:cubicBezTo>
                    <a:pt x="271463" y="53435"/>
                    <a:pt x="263526" y="50800"/>
                    <a:pt x="254265" y="50800"/>
                  </a:cubicBezTo>
                  <a:close/>
                  <a:moveTo>
                    <a:pt x="80833" y="50800"/>
                  </a:moveTo>
                  <a:cubicBezTo>
                    <a:pt x="71535" y="50800"/>
                    <a:pt x="63565" y="53435"/>
                    <a:pt x="58252" y="58704"/>
                  </a:cubicBezTo>
                  <a:cubicBezTo>
                    <a:pt x="47625" y="69242"/>
                    <a:pt x="47625" y="89002"/>
                    <a:pt x="55595" y="112713"/>
                  </a:cubicBezTo>
                  <a:cubicBezTo>
                    <a:pt x="68878" y="107444"/>
                    <a:pt x="83490" y="103492"/>
                    <a:pt x="99430" y="99540"/>
                  </a:cubicBezTo>
                  <a:cubicBezTo>
                    <a:pt x="103415" y="83732"/>
                    <a:pt x="107400" y="69242"/>
                    <a:pt x="112713" y="56069"/>
                  </a:cubicBezTo>
                  <a:cubicBezTo>
                    <a:pt x="100758" y="52117"/>
                    <a:pt x="90132" y="50800"/>
                    <a:pt x="80833" y="50800"/>
                  </a:cubicBezTo>
                  <a:close/>
                  <a:moveTo>
                    <a:pt x="167482" y="12700"/>
                  </a:moveTo>
                  <a:cubicBezTo>
                    <a:pt x="153221" y="12700"/>
                    <a:pt x="138960" y="27058"/>
                    <a:pt x="128588" y="49248"/>
                  </a:cubicBezTo>
                  <a:cubicBezTo>
                    <a:pt x="141553" y="54469"/>
                    <a:pt x="154517" y="62301"/>
                    <a:pt x="167482" y="71438"/>
                  </a:cubicBezTo>
                  <a:cubicBezTo>
                    <a:pt x="180447" y="62301"/>
                    <a:pt x="193411" y="55775"/>
                    <a:pt x="206376" y="49248"/>
                  </a:cubicBezTo>
                  <a:cubicBezTo>
                    <a:pt x="196004" y="27058"/>
                    <a:pt x="181743" y="12700"/>
                    <a:pt x="167482" y="12700"/>
                  </a:cubicBezTo>
                  <a:close/>
                  <a:moveTo>
                    <a:pt x="167482" y="0"/>
                  </a:moveTo>
                  <a:cubicBezTo>
                    <a:pt x="187263" y="0"/>
                    <a:pt x="205725" y="17157"/>
                    <a:pt x="218913" y="44873"/>
                  </a:cubicBezTo>
                  <a:cubicBezTo>
                    <a:pt x="247925" y="34315"/>
                    <a:pt x="272982" y="35635"/>
                    <a:pt x="286169" y="48833"/>
                  </a:cubicBezTo>
                  <a:cubicBezTo>
                    <a:pt x="300675" y="63351"/>
                    <a:pt x="300675" y="88427"/>
                    <a:pt x="290125" y="117463"/>
                  </a:cubicBezTo>
                  <a:cubicBezTo>
                    <a:pt x="319138" y="130661"/>
                    <a:pt x="334963" y="147818"/>
                    <a:pt x="334963" y="167615"/>
                  </a:cubicBezTo>
                  <a:cubicBezTo>
                    <a:pt x="334963" y="187412"/>
                    <a:pt x="319138" y="205889"/>
                    <a:pt x="290125" y="219087"/>
                  </a:cubicBezTo>
                  <a:cubicBezTo>
                    <a:pt x="300675" y="248123"/>
                    <a:pt x="300675" y="273199"/>
                    <a:pt x="286169" y="286397"/>
                  </a:cubicBezTo>
                  <a:cubicBezTo>
                    <a:pt x="278257" y="294316"/>
                    <a:pt x="267707" y="298276"/>
                    <a:pt x="254519" y="298276"/>
                  </a:cubicBezTo>
                  <a:cubicBezTo>
                    <a:pt x="243969" y="298276"/>
                    <a:pt x="232100" y="295636"/>
                    <a:pt x="218913" y="291677"/>
                  </a:cubicBezTo>
                  <a:cubicBezTo>
                    <a:pt x="205725" y="319393"/>
                    <a:pt x="187263" y="336550"/>
                    <a:pt x="167482" y="336550"/>
                  </a:cubicBezTo>
                  <a:cubicBezTo>
                    <a:pt x="147700" y="336550"/>
                    <a:pt x="129238" y="319393"/>
                    <a:pt x="116050" y="291677"/>
                  </a:cubicBezTo>
                  <a:cubicBezTo>
                    <a:pt x="102863" y="295636"/>
                    <a:pt x="90994" y="298276"/>
                    <a:pt x="80444" y="298276"/>
                  </a:cubicBezTo>
                  <a:cubicBezTo>
                    <a:pt x="67256" y="298276"/>
                    <a:pt x="56706" y="294316"/>
                    <a:pt x="48794" y="286397"/>
                  </a:cubicBezTo>
                  <a:cubicBezTo>
                    <a:pt x="34288" y="273199"/>
                    <a:pt x="34288" y="248123"/>
                    <a:pt x="44838" y="219087"/>
                  </a:cubicBezTo>
                  <a:cubicBezTo>
                    <a:pt x="15825" y="205889"/>
                    <a:pt x="0" y="187412"/>
                    <a:pt x="0" y="167615"/>
                  </a:cubicBezTo>
                  <a:cubicBezTo>
                    <a:pt x="0" y="147818"/>
                    <a:pt x="15825" y="130661"/>
                    <a:pt x="44838" y="117463"/>
                  </a:cubicBezTo>
                  <a:cubicBezTo>
                    <a:pt x="34288" y="88427"/>
                    <a:pt x="34288" y="63351"/>
                    <a:pt x="48794" y="48833"/>
                  </a:cubicBezTo>
                  <a:cubicBezTo>
                    <a:pt x="63300" y="35635"/>
                    <a:pt x="87038" y="34315"/>
                    <a:pt x="116050" y="44873"/>
                  </a:cubicBezTo>
                  <a:cubicBezTo>
                    <a:pt x="129238" y="17157"/>
                    <a:pt x="147700" y="0"/>
                    <a:pt x="1674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71" name="Google Shape;171;p16"/>
          <p:cNvGrpSpPr/>
          <p:nvPr/>
        </p:nvGrpSpPr>
        <p:grpSpPr>
          <a:xfrm>
            <a:off x="6358295" y="1921188"/>
            <a:ext cx="1741192" cy="1741192"/>
            <a:chOff x="6358295" y="1921188"/>
            <a:chExt cx="1741192" cy="1741192"/>
          </a:xfrm>
        </p:grpSpPr>
        <p:sp>
          <p:nvSpPr>
            <p:cNvPr id="172" name="Google Shape;172;p16"/>
            <p:cNvSpPr/>
            <p:nvPr/>
          </p:nvSpPr>
          <p:spPr>
            <a:xfrm rot="2999460">
              <a:off x="6610944" y="2173837"/>
              <a:ext cx="1235895" cy="1235895"/>
            </a:xfrm>
            <a:prstGeom prst="roundRect">
              <a:avLst>
                <a:gd fmla="val 9103" name="adj"/>
              </a:avLst>
            </a:prstGeom>
            <a:gradFill>
              <a:gsLst>
                <a:gs pos="0">
                  <a:schemeClr val="accent5"/>
                </a:gs>
                <a:gs pos="100000">
                  <a:srgbClr val="FAB777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6956516" y="2568814"/>
              <a:ext cx="544750" cy="424675"/>
            </a:xfrm>
            <a:custGeom>
              <a:rect b="b" l="l" r="r" t="t"/>
              <a:pathLst>
                <a:path extrusionOk="0" h="254942" w="327025">
                  <a:moveTo>
                    <a:pt x="257365" y="42273"/>
                  </a:moveTo>
                  <a:cubicBezTo>
                    <a:pt x="258656" y="39687"/>
                    <a:pt x="262530" y="40980"/>
                    <a:pt x="263821" y="43566"/>
                  </a:cubicBezTo>
                  <a:cubicBezTo>
                    <a:pt x="265112" y="44858"/>
                    <a:pt x="265112" y="48737"/>
                    <a:pt x="262530" y="50030"/>
                  </a:cubicBezTo>
                  <a:cubicBezTo>
                    <a:pt x="81766" y="171554"/>
                    <a:pt x="81766" y="171554"/>
                    <a:pt x="81766" y="171554"/>
                  </a:cubicBezTo>
                  <a:cubicBezTo>
                    <a:pt x="81766" y="237488"/>
                    <a:pt x="81766" y="237488"/>
                    <a:pt x="81766" y="237488"/>
                  </a:cubicBezTo>
                  <a:lnTo>
                    <a:pt x="98552" y="220681"/>
                  </a:lnTo>
                  <a:cubicBezTo>
                    <a:pt x="99843" y="218096"/>
                    <a:pt x="103716" y="218096"/>
                    <a:pt x="106299" y="220681"/>
                  </a:cubicBezTo>
                  <a:cubicBezTo>
                    <a:pt x="107590" y="221974"/>
                    <a:pt x="107590" y="225852"/>
                    <a:pt x="106299" y="228438"/>
                  </a:cubicBezTo>
                  <a:cubicBezTo>
                    <a:pt x="80475" y="253002"/>
                    <a:pt x="80475" y="253002"/>
                    <a:pt x="80475" y="253002"/>
                  </a:cubicBezTo>
                  <a:cubicBezTo>
                    <a:pt x="77893" y="255587"/>
                    <a:pt x="75311" y="255587"/>
                    <a:pt x="72728" y="253002"/>
                  </a:cubicBezTo>
                  <a:cubicBezTo>
                    <a:pt x="72728" y="251709"/>
                    <a:pt x="71437" y="250416"/>
                    <a:pt x="71437" y="249123"/>
                  </a:cubicBezTo>
                  <a:cubicBezTo>
                    <a:pt x="71437" y="208399"/>
                    <a:pt x="71437" y="188037"/>
                    <a:pt x="71437" y="177857"/>
                  </a:cubicBezTo>
                  <a:lnTo>
                    <a:pt x="71437" y="170454"/>
                  </a:lnTo>
                  <a:lnTo>
                    <a:pt x="72672" y="171683"/>
                  </a:lnTo>
                  <a:cubicBezTo>
                    <a:pt x="75268" y="174265"/>
                    <a:pt x="77863" y="174265"/>
                    <a:pt x="80459" y="171683"/>
                  </a:cubicBezTo>
                  <a:cubicBezTo>
                    <a:pt x="81756" y="170392"/>
                    <a:pt x="81756" y="166520"/>
                    <a:pt x="80459" y="165229"/>
                  </a:cubicBezTo>
                  <a:cubicBezTo>
                    <a:pt x="80459" y="165229"/>
                    <a:pt x="80459" y="165229"/>
                    <a:pt x="79425" y="164200"/>
                  </a:cubicBezTo>
                  <a:lnTo>
                    <a:pt x="77020" y="161808"/>
                  </a:lnTo>
                  <a:lnTo>
                    <a:pt x="134538" y="123685"/>
                  </a:lnTo>
                  <a:cubicBezTo>
                    <a:pt x="257365" y="42273"/>
                    <a:pt x="257365" y="42273"/>
                    <a:pt x="257365" y="42273"/>
                  </a:cubicBezTo>
                  <a:close/>
                  <a:moveTo>
                    <a:pt x="321834" y="0"/>
                  </a:moveTo>
                  <a:cubicBezTo>
                    <a:pt x="324430" y="0"/>
                    <a:pt x="327025" y="2582"/>
                    <a:pt x="327025" y="5164"/>
                  </a:cubicBezTo>
                  <a:cubicBezTo>
                    <a:pt x="327025" y="15490"/>
                    <a:pt x="327025" y="15490"/>
                    <a:pt x="327025" y="15490"/>
                  </a:cubicBezTo>
                  <a:cubicBezTo>
                    <a:pt x="327025" y="16781"/>
                    <a:pt x="327025" y="18072"/>
                    <a:pt x="325727" y="18072"/>
                  </a:cubicBezTo>
                  <a:cubicBezTo>
                    <a:pt x="162215" y="253006"/>
                    <a:pt x="162215" y="253006"/>
                    <a:pt x="162215" y="253006"/>
                  </a:cubicBezTo>
                  <a:cubicBezTo>
                    <a:pt x="159619" y="255588"/>
                    <a:pt x="157024" y="255588"/>
                    <a:pt x="154429" y="253006"/>
                  </a:cubicBezTo>
                  <a:lnTo>
                    <a:pt x="93436" y="192337"/>
                  </a:lnTo>
                  <a:cubicBezTo>
                    <a:pt x="92138" y="189755"/>
                    <a:pt x="92138" y="187173"/>
                    <a:pt x="93436" y="184591"/>
                  </a:cubicBezTo>
                  <a:cubicBezTo>
                    <a:pt x="96031" y="183301"/>
                    <a:pt x="98627" y="183301"/>
                    <a:pt x="101222" y="184591"/>
                  </a:cubicBezTo>
                  <a:cubicBezTo>
                    <a:pt x="158322" y="241389"/>
                    <a:pt x="158322" y="241389"/>
                    <a:pt x="158322" y="241389"/>
                  </a:cubicBezTo>
                  <a:cubicBezTo>
                    <a:pt x="316643" y="14199"/>
                    <a:pt x="316643" y="14199"/>
                    <a:pt x="316643" y="14199"/>
                  </a:cubicBezTo>
                  <a:cubicBezTo>
                    <a:pt x="316643" y="12909"/>
                    <a:pt x="316643" y="12909"/>
                    <a:pt x="316643" y="12909"/>
                  </a:cubicBezTo>
                  <a:cubicBezTo>
                    <a:pt x="14275" y="99395"/>
                    <a:pt x="14275" y="99395"/>
                    <a:pt x="14275" y="99395"/>
                  </a:cubicBezTo>
                  <a:cubicBezTo>
                    <a:pt x="47367" y="132312"/>
                    <a:pt x="63913" y="148770"/>
                    <a:pt x="72186" y="156999"/>
                  </a:cubicBezTo>
                  <a:lnTo>
                    <a:pt x="77020" y="161808"/>
                  </a:lnTo>
                  <a:lnTo>
                    <a:pt x="74019" y="163797"/>
                  </a:lnTo>
                  <a:cubicBezTo>
                    <a:pt x="72728" y="165090"/>
                    <a:pt x="71437" y="166383"/>
                    <a:pt x="71437" y="167676"/>
                  </a:cubicBezTo>
                  <a:cubicBezTo>
                    <a:pt x="71437" y="167676"/>
                    <a:pt x="71437" y="167676"/>
                    <a:pt x="71437" y="168948"/>
                  </a:cubicBezTo>
                  <a:lnTo>
                    <a:pt x="71437" y="170454"/>
                  </a:lnTo>
                  <a:lnTo>
                    <a:pt x="31409" y="130638"/>
                  </a:lnTo>
                  <a:cubicBezTo>
                    <a:pt x="1298" y="100686"/>
                    <a:pt x="1298" y="100686"/>
                    <a:pt x="1298" y="100686"/>
                  </a:cubicBezTo>
                  <a:cubicBezTo>
                    <a:pt x="1298" y="100686"/>
                    <a:pt x="0" y="99395"/>
                    <a:pt x="0" y="98105"/>
                  </a:cubicBezTo>
                  <a:cubicBezTo>
                    <a:pt x="0" y="95523"/>
                    <a:pt x="1298" y="92941"/>
                    <a:pt x="3893" y="92941"/>
                  </a:cubicBezTo>
                  <a:cubicBezTo>
                    <a:pt x="320537" y="1291"/>
                    <a:pt x="320537" y="1291"/>
                    <a:pt x="320537" y="1291"/>
                  </a:cubicBezTo>
                  <a:cubicBezTo>
                    <a:pt x="320537" y="1291"/>
                    <a:pt x="321834" y="0"/>
                    <a:pt x="3218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74" name="Google Shape;174;p16"/>
          <p:cNvGrpSpPr/>
          <p:nvPr/>
        </p:nvGrpSpPr>
        <p:grpSpPr>
          <a:xfrm>
            <a:off x="8599039" y="1915135"/>
            <a:ext cx="1741192" cy="1741192"/>
            <a:chOff x="8599039" y="1915135"/>
            <a:chExt cx="1741192" cy="1741192"/>
          </a:xfrm>
        </p:grpSpPr>
        <p:sp>
          <p:nvSpPr>
            <p:cNvPr id="175" name="Google Shape;175;p16"/>
            <p:cNvSpPr/>
            <p:nvPr/>
          </p:nvSpPr>
          <p:spPr>
            <a:xfrm rot="2999460">
              <a:off x="8851688" y="2167784"/>
              <a:ext cx="1235895" cy="1235895"/>
            </a:xfrm>
            <a:prstGeom prst="roundRect">
              <a:avLst>
                <a:gd fmla="val 9103" name="adj"/>
              </a:avLst>
            </a:prstGeom>
            <a:gradFill>
              <a:gsLst>
                <a:gs pos="0">
                  <a:schemeClr val="accent6"/>
                </a:gs>
                <a:gs pos="100000">
                  <a:srgbClr val="F47A8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9203158" y="2508776"/>
              <a:ext cx="544750" cy="544750"/>
            </a:xfrm>
            <a:custGeom>
              <a:rect b="b" l="l" r="r" t="t"/>
              <a:pathLst>
                <a:path extrusionOk="0" h="325438" w="325438">
                  <a:moveTo>
                    <a:pt x="44869" y="260350"/>
                  </a:moveTo>
                  <a:lnTo>
                    <a:pt x="182146" y="260350"/>
                  </a:lnTo>
                  <a:cubicBezTo>
                    <a:pt x="184736" y="260350"/>
                    <a:pt x="187326" y="262731"/>
                    <a:pt x="187326" y="265113"/>
                  </a:cubicBezTo>
                  <a:cubicBezTo>
                    <a:pt x="187326" y="267494"/>
                    <a:pt x="184736" y="269875"/>
                    <a:pt x="182146" y="269875"/>
                  </a:cubicBezTo>
                  <a:cubicBezTo>
                    <a:pt x="44869" y="269875"/>
                    <a:pt x="44869" y="269875"/>
                    <a:pt x="44869" y="269875"/>
                  </a:cubicBezTo>
                  <a:cubicBezTo>
                    <a:pt x="40983" y="269875"/>
                    <a:pt x="39688" y="267494"/>
                    <a:pt x="39688" y="265113"/>
                  </a:cubicBezTo>
                  <a:cubicBezTo>
                    <a:pt x="39688" y="262731"/>
                    <a:pt x="40983" y="260350"/>
                    <a:pt x="44869" y="260350"/>
                  </a:cubicBezTo>
                  <a:close/>
                  <a:moveTo>
                    <a:pt x="207039" y="249931"/>
                  </a:moveTo>
                  <a:lnTo>
                    <a:pt x="207084" y="250433"/>
                  </a:lnTo>
                  <a:cubicBezTo>
                    <a:pt x="207084" y="254299"/>
                    <a:pt x="209672" y="255588"/>
                    <a:pt x="212261" y="255588"/>
                  </a:cubicBezTo>
                  <a:lnTo>
                    <a:pt x="215983" y="253118"/>
                  </a:lnTo>
                  <a:lnTo>
                    <a:pt x="213916" y="261960"/>
                  </a:lnTo>
                  <a:cubicBezTo>
                    <a:pt x="213592" y="263349"/>
                    <a:pt x="213592" y="263349"/>
                    <a:pt x="213592" y="263349"/>
                  </a:cubicBezTo>
                  <a:cubicBezTo>
                    <a:pt x="212293" y="265819"/>
                    <a:pt x="209695" y="268288"/>
                    <a:pt x="207097" y="267053"/>
                  </a:cubicBezTo>
                  <a:cubicBezTo>
                    <a:pt x="204499" y="265819"/>
                    <a:pt x="203200" y="263349"/>
                    <a:pt x="203200" y="260880"/>
                  </a:cubicBezTo>
                  <a:close/>
                  <a:moveTo>
                    <a:pt x="263904" y="219075"/>
                  </a:moveTo>
                  <a:lnTo>
                    <a:pt x="280611" y="219075"/>
                  </a:lnTo>
                  <a:cubicBezTo>
                    <a:pt x="284466" y="219075"/>
                    <a:pt x="285751" y="221853"/>
                    <a:pt x="285751" y="224632"/>
                  </a:cubicBezTo>
                  <a:cubicBezTo>
                    <a:pt x="285751" y="227410"/>
                    <a:pt x="284466" y="230188"/>
                    <a:pt x="280611" y="230188"/>
                  </a:cubicBezTo>
                  <a:cubicBezTo>
                    <a:pt x="263904" y="230188"/>
                    <a:pt x="263904" y="230188"/>
                    <a:pt x="263904" y="230188"/>
                  </a:cubicBezTo>
                  <a:cubicBezTo>
                    <a:pt x="260048" y="230188"/>
                    <a:pt x="258763" y="227410"/>
                    <a:pt x="258763" y="224632"/>
                  </a:cubicBezTo>
                  <a:cubicBezTo>
                    <a:pt x="258763" y="221853"/>
                    <a:pt x="260048" y="219075"/>
                    <a:pt x="263904" y="219075"/>
                  </a:cubicBezTo>
                  <a:close/>
                  <a:moveTo>
                    <a:pt x="44879" y="219075"/>
                  </a:moveTo>
                  <a:lnTo>
                    <a:pt x="183723" y="219075"/>
                  </a:lnTo>
                  <a:cubicBezTo>
                    <a:pt x="187616" y="219075"/>
                    <a:pt x="188913" y="221853"/>
                    <a:pt x="188913" y="224632"/>
                  </a:cubicBezTo>
                  <a:cubicBezTo>
                    <a:pt x="188913" y="227410"/>
                    <a:pt x="187616" y="230188"/>
                    <a:pt x="183723" y="230188"/>
                  </a:cubicBezTo>
                  <a:cubicBezTo>
                    <a:pt x="44879" y="230188"/>
                    <a:pt x="44879" y="230188"/>
                    <a:pt x="44879" y="230188"/>
                  </a:cubicBezTo>
                  <a:cubicBezTo>
                    <a:pt x="40986" y="230188"/>
                    <a:pt x="39688" y="227410"/>
                    <a:pt x="39688" y="224632"/>
                  </a:cubicBezTo>
                  <a:cubicBezTo>
                    <a:pt x="39688" y="221853"/>
                    <a:pt x="40986" y="219075"/>
                    <a:pt x="44879" y="219075"/>
                  </a:cubicBezTo>
                  <a:close/>
                  <a:moveTo>
                    <a:pt x="241196" y="216472"/>
                  </a:moveTo>
                  <a:lnTo>
                    <a:pt x="240606" y="217862"/>
                  </a:lnTo>
                  <a:lnTo>
                    <a:pt x="240191" y="217732"/>
                  </a:lnTo>
                  <a:lnTo>
                    <a:pt x="240739" y="216928"/>
                  </a:lnTo>
                  <a:close/>
                  <a:moveTo>
                    <a:pt x="242848" y="212586"/>
                  </a:moveTo>
                  <a:lnTo>
                    <a:pt x="242721" y="213062"/>
                  </a:lnTo>
                  <a:cubicBezTo>
                    <a:pt x="242033" y="215639"/>
                    <a:pt x="242033" y="215639"/>
                    <a:pt x="242033" y="215639"/>
                  </a:cubicBezTo>
                  <a:lnTo>
                    <a:pt x="241196" y="216472"/>
                  </a:lnTo>
                  <a:close/>
                  <a:moveTo>
                    <a:pt x="243094" y="211663"/>
                  </a:moveTo>
                  <a:lnTo>
                    <a:pt x="243185" y="211792"/>
                  </a:lnTo>
                  <a:lnTo>
                    <a:pt x="242848" y="212586"/>
                  </a:lnTo>
                  <a:close/>
                  <a:moveTo>
                    <a:pt x="226417" y="199652"/>
                  </a:moveTo>
                  <a:lnTo>
                    <a:pt x="234049" y="204223"/>
                  </a:lnTo>
                  <a:lnTo>
                    <a:pt x="231776" y="212725"/>
                  </a:lnTo>
                  <a:lnTo>
                    <a:pt x="231330" y="213394"/>
                  </a:lnTo>
                  <a:lnTo>
                    <a:pt x="223838" y="209364"/>
                  </a:lnTo>
                  <a:lnTo>
                    <a:pt x="214471" y="209364"/>
                  </a:lnTo>
                  <a:lnTo>
                    <a:pt x="214313" y="206375"/>
                  </a:lnTo>
                  <a:lnTo>
                    <a:pt x="215923" y="200412"/>
                  </a:lnTo>
                  <a:close/>
                  <a:moveTo>
                    <a:pt x="268755" y="193675"/>
                  </a:moveTo>
                  <a:lnTo>
                    <a:pt x="280521" y="193675"/>
                  </a:lnTo>
                  <a:cubicBezTo>
                    <a:pt x="284443" y="193675"/>
                    <a:pt x="285750" y="196453"/>
                    <a:pt x="285750" y="199231"/>
                  </a:cubicBezTo>
                  <a:cubicBezTo>
                    <a:pt x="285750" y="202010"/>
                    <a:pt x="284443" y="204788"/>
                    <a:pt x="280521" y="204788"/>
                  </a:cubicBezTo>
                  <a:cubicBezTo>
                    <a:pt x="268755" y="204788"/>
                    <a:pt x="268755" y="204788"/>
                    <a:pt x="268755" y="204788"/>
                  </a:cubicBezTo>
                  <a:cubicBezTo>
                    <a:pt x="266140" y="204788"/>
                    <a:pt x="263525" y="202010"/>
                    <a:pt x="263525" y="199231"/>
                  </a:cubicBezTo>
                  <a:cubicBezTo>
                    <a:pt x="263525" y="196453"/>
                    <a:pt x="266140" y="193675"/>
                    <a:pt x="268755" y="193675"/>
                  </a:cubicBezTo>
                  <a:close/>
                  <a:moveTo>
                    <a:pt x="44834" y="193675"/>
                  </a:moveTo>
                  <a:lnTo>
                    <a:pt x="183768" y="193675"/>
                  </a:lnTo>
                  <a:cubicBezTo>
                    <a:pt x="186340" y="193675"/>
                    <a:pt x="188913" y="196453"/>
                    <a:pt x="188913" y="199231"/>
                  </a:cubicBezTo>
                  <a:cubicBezTo>
                    <a:pt x="188913" y="202010"/>
                    <a:pt x="186340" y="204788"/>
                    <a:pt x="183768" y="204788"/>
                  </a:cubicBezTo>
                  <a:cubicBezTo>
                    <a:pt x="44834" y="204788"/>
                    <a:pt x="44834" y="204788"/>
                    <a:pt x="44834" y="204788"/>
                  </a:cubicBezTo>
                  <a:cubicBezTo>
                    <a:pt x="40975" y="204788"/>
                    <a:pt x="39688" y="202010"/>
                    <a:pt x="39688" y="199231"/>
                  </a:cubicBezTo>
                  <a:cubicBezTo>
                    <a:pt x="39688" y="196453"/>
                    <a:pt x="40975" y="193675"/>
                    <a:pt x="44834" y="193675"/>
                  </a:cubicBezTo>
                  <a:close/>
                  <a:moveTo>
                    <a:pt x="275167" y="168275"/>
                  </a:moveTo>
                  <a:lnTo>
                    <a:pt x="280459" y="168275"/>
                  </a:lnTo>
                  <a:cubicBezTo>
                    <a:pt x="284427" y="168275"/>
                    <a:pt x="285750" y="170656"/>
                    <a:pt x="285750" y="173037"/>
                  </a:cubicBezTo>
                  <a:cubicBezTo>
                    <a:pt x="285750" y="175419"/>
                    <a:pt x="284427" y="177800"/>
                    <a:pt x="280459" y="177800"/>
                  </a:cubicBezTo>
                  <a:cubicBezTo>
                    <a:pt x="275167" y="177800"/>
                    <a:pt x="275167" y="177800"/>
                    <a:pt x="275167" y="177800"/>
                  </a:cubicBezTo>
                  <a:cubicBezTo>
                    <a:pt x="272521" y="177800"/>
                    <a:pt x="269875" y="175419"/>
                    <a:pt x="269875" y="173037"/>
                  </a:cubicBezTo>
                  <a:cubicBezTo>
                    <a:pt x="269875" y="170656"/>
                    <a:pt x="272521" y="168275"/>
                    <a:pt x="275167" y="168275"/>
                  </a:cubicBezTo>
                  <a:close/>
                  <a:moveTo>
                    <a:pt x="44884" y="168275"/>
                  </a:moveTo>
                  <a:lnTo>
                    <a:pt x="191656" y="168275"/>
                  </a:lnTo>
                  <a:cubicBezTo>
                    <a:pt x="194254" y="168275"/>
                    <a:pt x="196851" y="170656"/>
                    <a:pt x="196851" y="173037"/>
                  </a:cubicBezTo>
                  <a:cubicBezTo>
                    <a:pt x="196851" y="175419"/>
                    <a:pt x="194254" y="177800"/>
                    <a:pt x="191656" y="177800"/>
                  </a:cubicBezTo>
                  <a:cubicBezTo>
                    <a:pt x="44884" y="177800"/>
                    <a:pt x="44884" y="177800"/>
                    <a:pt x="44884" y="177800"/>
                  </a:cubicBezTo>
                  <a:cubicBezTo>
                    <a:pt x="40987" y="177800"/>
                    <a:pt x="39688" y="175419"/>
                    <a:pt x="39688" y="173037"/>
                  </a:cubicBezTo>
                  <a:cubicBezTo>
                    <a:pt x="39688" y="170656"/>
                    <a:pt x="40987" y="168275"/>
                    <a:pt x="44884" y="168275"/>
                  </a:cubicBezTo>
                  <a:close/>
                  <a:moveTo>
                    <a:pt x="5165" y="157163"/>
                  </a:moveTo>
                  <a:cubicBezTo>
                    <a:pt x="7748" y="157163"/>
                    <a:pt x="10331" y="159752"/>
                    <a:pt x="10331" y="162341"/>
                  </a:cubicBezTo>
                  <a:cubicBezTo>
                    <a:pt x="10331" y="307316"/>
                    <a:pt x="10331" y="307316"/>
                    <a:pt x="10331" y="307316"/>
                  </a:cubicBezTo>
                  <a:cubicBezTo>
                    <a:pt x="10331" y="308611"/>
                    <a:pt x="11623" y="311199"/>
                    <a:pt x="12914" y="312494"/>
                  </a:cubicBezTo>
                  <a:cubicBezTo>
                    <a:pt x="14205" y="313788"/>
                    <a:pt x="16788" y="315083"/>
                    <a:pt x="18080" y="315083"/>
                  </a:cubicBezTo>
                  <a:cubicBezTo>
                    <a:pt x="307358" y="315083"/>
                    <a:pt x="307358" y="315083"/>
                    <a:pt x="307358" y="315083"/>
                  </a:cubicBezTo>
                  <a:cubicBezTo>
                    <a:pt x="308650" y="315083"/>
                    <a:pt x="311233" y="313788"/>
                    <a:pt x="312524" y="312494"/>
                  </a:cubicBezTo>
                  <a:cubicBezTo>
                    <a:pt x="313815" y="311199"/>
                    <a:pt x="315107" y="308611"/>
                    <a:pt x="315107" y="307316"/>
                  </a:cubicBezTo>
                  <a:cubicBezTo>
                    <a:pt x="315107" y="162341"/>
                    <a:pt x="315107" y="162341"/>
                    <a:pt x="315107" y="162341"/>
                  </a:cubicBezTo>
                  <a:cubicBezTo>
                    <a:pt x="315107" y="159752"/>
                    <a:pt x="317690" y="157163"/>
                    <a:pt x="320273" y="157163"/>
                  </a:cubicBezTo>
                  <a:cubicBezTo>
                    <a:pt x="322855" y="157163"/>
                    <a:pt x="325438" y="159752"/>
                    <a:pt x="325438" y="162341"/>
                  </a:cubicBezTo>
                  <a:cubicBezTo>
                    <a:pt x="325438" y="307316"/>
                    <a:pt x="325438" y="307316"/>
                    <a:pt x="325438" y="307316"/>
                  </a:cubicBezTo>
                  <a:cubicBezTo>
                    <a:pt x="325438" y="311199"/>
                    <a:pt x="322855" y="316377"/>
                    <a:pt x="320273" y="318966"/>
                  </a:cubicBezTo>
                  <a:cubicBezTo>
                    <a:pt x="320273" y="320260"/>
                    <a:pt x="320273" y="320260"/>
                    <a:pt x="320273" y="320260"/>
                  </a:cubicBezTo>
                  <a:cubicBezTo>
                    <a:pt x="316398" y="322849"/>
                    <a:pt x="312524" y="325438"/>
                    <a:pt x="307358" y="325438"/>
                  </a:cubicBezTo>
                  <a:cubicBezTo>
                    <a:pt x="18080" y="325438"/>
                    <a:pt x="18080" y="325438"/>
                    <a:pt x="18080" y="325438"/>
                  </a:cubicBezTo>
                  <a:cubicBezTo>
                    <a:pt x="14205" y="325438"/>
                    <a:pt x="9040" y="322849"/>
                    <a:pt x="6457" y="320260"/>
                  </a:cubicBezTo>
                  <a:cubicBezTo>
                    <a:pt x="5165" y="320260"/>
                    <a:pt x="5165" y="320260"/>
                    <a:pt x="5165" y="320260"/>
                  </a:cubicBezTo>
                  <a:cubicBezTo>
                    <a:pt x="2583" y="316377"/>
                    <a:pt x="0" y="311199"/>
                    <a:pt x="0" y="307316"/>
                  </a:cubicBezTo>
                  <a:lnTo>
                    <a:pt x="0" y="162341"/>
                  </a:lnTo>
                  <a:cubicBezTo>
                    <a:pt x="0" y="159752"/>
                    <a:pt x="2583" y="157163"/>
                    <a:pt x="5165" y="157163"/>
                  </a:cubicBezTo>
                  <a:close/>
                  <a:moveTo>
                    <a:pt x="292418" y="104775"/>
                  </a:moveTo>
                  <a:cubicBezTo>
                    <a:pt x="320358" y="104775"/>
                    <a:pt x="320358" y="104775"/>
                    <a:pt x="320358" y="104775"/>
                  </a:cubicBezTo>
                  <a:cubicBezTo>
                    <a:pt x="322898" y="104775"/>
                    <a:pt x="325438" y="107383"/>
                    <a:pt x="325438" y="109991"/>
                  </a:cubicBezTo>
                  <a:cubicBezTo>
                    <a:pt x="325438" y="136072"/>
                    <a:pt x="325438" y="136072"/>
                    <a:pt x="325438" y="136072"/>
                  </a:cubicBezTo>
                  <a:cubicBezTo>
                    <a:pt x="325438" y="139984"/>
                    <a:pt x="322898" y="141288"/>
                    <a:pt x="320358" y="141288"/>
                  </a:cubicBezTo>
                  <a:lnTo>
                    <a:pt x="286068" y="141288"/>
                  </a:lnTo>
                  <a:cubicBezTo>
                    <a:pt x="283528" y="141288"/>
                    <a:pt x="280988" y="139984"/>
                    <a:pt x="280988" y="137376"/>
                  </a:cubicBezTo>
                  <a:cubicBezTo>
                    <a:pt x="280988" y="133464"/>
                    <a:pt x="283528" y="132160"/>
                    <a:pt x="286068" y="132160"/>
                  </a:cubicBezTo>
                  <a:cubicBezTo>
                    <a:pt x="315278" y="132160"/>
                    <a:pt x="315278" y="132160"/>
                    <a:pt x="315278" y="132160"/>
                  </a:cubicBezTo>
                  <a:cubicBezTo>
                    <a:pt x="315278" y="115207"/>
                    <a:pt x="315278" y="115207"/>
                    <a:pt x="315278" y="115207"/>
                  </a:cubicBezTo>
                  <a:cubicBezTo>
                    <a:pt x="292418" y="115207"/>
                    <a:pt x="292418" y="115207"/>
                    <a:pt x="292418" y="115207"/>
                  </a:cubicBezTo>
                  <a:cubicBezTo>
                    <a:pt x="289878" y="115207"/>
                    <a:pt x="287338" y="112599"/>
                    <a:pt x="287338" y="109991"/>
                  </a:cubicBezTo>
                  <a:cubicBezTo>
                    <a:pt x="287338" y="107383"/>
                    <a:pt x="289878" y="104775"/>
                    <a:pt x="292418" y="104775"/>
                  </a:cubicBezTo>
                  <a:close/>
                  <a:moveTo>
                    <a:pt x="5157" y="104775"/>
                  </a:moveTo>
                  <a:lnTo>
                    <a:pt x="207568" y="104775"/>
                  </a:lnTo>
                  <a:cubicBezTo>
                    <a:pt x="210147" y="104775"/>
                    <a:pt x="212725" y="107383"/>
                    <a:pt x="212725" y="109991"/>
                  </a:cubicBezTo>
                  <a:cubicBezTo>
                    <a:pt x="212725" y="112599"/>
                    <a:pt x="210147" y="115207"/>
                    <a:pt x="207568" y="115207"/>
                  </a:cubicBezTo>
                  <a:cubicBezTo>
                    <a:pt x="10314" y="115207"/>
                    <a:pt x="10314" y="115207"/>
                    <a:pt x="10314" y="115207"/>
                  </a:cubicBezTo>
                  <a:cubicBezTo>
                    <a:pt x="10314" y="132160"/>
                    <a:pt x="10314" y="132160"/>
                    <a:pt x="10314" y="132160"/>
                  </a:cubicBezTo>
                  <a:cubicBezTo>
                    <a:pt x="201122" y="132160"/>
                    <a:pt x="201122" y="132160"/>
                    <a:pt x="201122" y="132160"/>
                  </a:cubicBezTo>
                  <a:cubicBezTo>
                    <a:pt x="203701" y="132160"/>
                    <a:pt x="206279" y="133464"/>
                    <a:pt x="206279" y="136072"/>
                  </a:cubicBezTo>
                  <a:cubicBezTo>
                    <a:pt x="206279" y="139984"/>
                    <a:pt x="203701" y="141288"/>
                    <a:pt x="201122" y="141288"/>
                  </a:cubicBezTo>
                  <a:cubicBezTo>
                    <a:pt x="5157" y="141288"/>
                    <a:pt x="5157" y="141288"/>
                    <a:pt x="5157" y="141288"/>
                  </a:cubicBezTo>
                  <a:cubicBezTo>
                    <a:pt x="2578" y="141288"/>
                    <a:pt x="0" y="139984"/>
                    <a:pt x="0" y="137376"/>
                  </a:cubicBezTo>
                  <a:cubicBezTo>
                    <a:pt x="0" y="109991"/>
                    <a:pt x="0" y="109991"/>
                    <a:pt x="0" y="109991"/>
                  </a:cubicBezTo>
                  <a:cubicBezTo>
                    <a:pt x="0" y="107383"/>
                    <a:pt x="2578" y="104775"/>
                    <a:pt x="5157" y="104775"/>
                  </a:cubicBezTo>
                  <a:close/>
                  <a:moveTo>
                    <a:pt x="247774" y="40043"/>
                  </a:moveTo>
                  <a:lnTo>
                    <a:pt x="251535" y="46264"/>
                  </a:lnTo>
                  <a:cubicBezTo>
                    <a:pt x="251535" y="46264"/>
                    <a:pt x="251535" y="46264"/>
                    <a:pt x="258011" y="47549"/>
                  </a:cubicBezTo>
                  <a:cubicBezTo>
                    <a:pt x="258011" y="47549"/>
                    <a:pt x="258011" y="47549"/>
                    <a:pt x="273552" y="51405"/>
                  </a:cubicBezTo>
                  <a:cubicBezTo>
                    <a:pt x="273552" y="51405"/>
                    <a:pt x="273552" y="51405"/>
                    <a:pt x="280027" y="53975"/>
                  </a:cubicBezTo>
                  <a:lnTo>
                    <a:pt x="285913" y="50471"/>
                  </a:lnTo>
                  <a:lnTo>
                    <a:pt x="286044" y="50688"/>
                  </a:lnTo>
                  <a:cubicBezTo>
                    <a:pt x="258537" y="153782"/>
                    <a:pt x="248222" y="192443"/>
                    <a:pt x="244354" y="206940"/>
                  </a:cubicBezTo>
                  <a:lnTo>
                    <a:pt x="243094" y="211663"/>
                  </a:lnTo>
                  <a:lnTo>
                    <a:pt x="240606" y="208150"/>
                  </a:lnTo>
                  <a:lnTo>
                    <a:pt x="234049" y="204223"/>
                  </a:lnTo>
                  <a:lnTo>
                    <a:pt x="274638" y="52387"/>
                  </a:lnTo>
                  <a:lnTo>
                    <a:pt x="257176" y="47625"/>
                  </a:lnTo>
                  <a:lnTo>
                    <a:pt x="215923" y="200412"/>
                  </a:lnTo>
                  <a:lnTo>
                    <a:pt x="209649" y="200866"/>
                  </a:lnTo>
                  <a:cubicBezTo>
                    <a:pt x="208360" y="200866"/>
                    <a:pt x="207070" y="202080"/>
                    <a:pt x="205780" y="203294"/>
                  </a:cubicBezTo>
                  <a:cubicBezTo>
                    <a:pt x="204490" y="204508"/>
                    <a:pt x="203200" y="206936"/>
                    <a:pt x="204490" y="209364"/>
                  </a:cubicBezTo>
                  <a:cubicBezTo>
                    <a:pt x="207070" y="211792"/>
                    <a:pt x="209649" y="211792"/>
                    <a:pt x="212229" y="210578"/>
                  </a:cubicBezTo>
                  <a:cubicBezTo>
                    <a:pt x="212229" y="210578"/>
                    <a:pt x="213519" y="209364"/>
                    <a:pt x="213519" y="209364"/>
                  </a:cubicBezTo>
                  <a:lnTo>
                    <a:pt x="214471" y="209364"/>
                  </a:lnTo>
                  <a:lnTo>
                    <a:pt x="215901" y="236538"/>
                  </a:lnTo>
                  <a:lnTo>
                    <a:pt x="231330" y="213394"/>
                  </a:lnTo>
                  <a:lnTo>
                    <a:pt x="232867" y="214220"/>
                  </a:lnTo>
                  <a:cubicBezTo>
                    <a:pt x="232867" y="214220"/>
                    <a:pt x="232867" y="215434"/>
                    <a:pt x="232867" y="215434"/>
                  </a:cubicBezTo>
                  <a:lnTo>
                    <a:pt x="240191" y="217732"/>
                  </a:lnTo>
                  <a:lnTo>
                    <a:pt x="226520" y="237788"/>
                  </a:lnTo>
                  <a:cubicBezTo>
                    <a:pt x="216145" y="253011"/>
                    <a:pt x="216145" y="253011"/>
                    <a:pt x="216145" y="253011"/>
                  </a:cubicBezTo>
                  <a:lnTo>
                    <a:pt x="215983" y="253118"/>
                  </a:lnTo>
                  <a:lnTo>
                    <a:pt x="216189" y="252237"/>
                  </a:lnTo>
                  <a:cubicBezTo>
                    <a:pt x="217488" y="249767"/>
                    <a:pt x="216189" y="247298"/>
                    <a:pt x="212293" y="246063"/>
                  </a:cubicBezTo>
                  <a:cubicBezTo>
                    <a:pt x="209695" y="246063"/>
                    <a:pt x="207097" y="247298"/>
                    <a:pt x="207097" y="249767"/>
                  </a:cubicBezTo>
                  <a:lnTo>
                    <a:pt x="207039" y="249931"/>
                  </a:lnTo>
                  <a:lnTo>
                    <a:pt x="204839" y="225103"/>
                  </a:lnTo>
                  <a:cubicBezTo>
                    <a:pt x="203200" y="206618"/>
                    <a:pt x="203200" y="206618"/>
                    <a:pt x="203200" y="206618"/>
                  </a:cubicBezTo>
                  <a:cubicBezTo>
                    <a:pt x="203200" y="206618"/>
                    <a:pt x="203200" y="205329"/>
                    <a:pt x="203200" y="205329"/>
                  </a:cubicBezTo>
                  <a:cubicBezTo>
                    <a:pt x="247211" y="40379"/>
                    <a:pt x="247211" y="40379"/>
                    <a:pt x="247211" y="40379"/>
                  </a:cubicBezTo>
                  <a:close/>
                  <a:moveTo>
                    <a:pt x="312748" y="38443"/>
                  </a:moveTo>
                  <a:lnTo>
                    <a:pt x="306440" y="61920"/>
                  </a:lnTo>
                  <a:cubicBezTo>
                    <a:pt x="299316" y="88427"/>
                    <a:pt x="299316" y="88427"/>
                    <a:pt x="299316" y="88427"/>
                  </a:cubicBezTo>
                  <a:cubicBezTo>
                    <a:pt x="299316" y="91045"/>
                    <a:pt x="296718" y="93663"/>
                    <a:pt x="292822" y="92354"/>
                  </a:cubicBezTo>
                  <a:cubicBezTo>
                    <a:pt x="290224" y="92354"/>
                    <a:pt x="288925" y="88427"/>
                    <a:pt x="290224" y="85809"/>
                  </a:cubicBezTo>
                  <a:lnTo>
                    <a:pt x="301569" y="40076"/>
                  </a:lnTo>
                  <a:lnTo>
                    <a:pt x="307659" y="41520"/>
                  </a:lnTo>
                  <a:close/>
                  <a:moveTo>
                    <a:pt x="313355" y="36185"/>
                  </a:moveTo>
                  <a:lnTo>
                    <a:pt x="314326" y="37490"/>
                  </a:lnTo>
                  <a:lnTo>
                    <a:pt x="312748" y="38443"/>
                  </a:lnTo>
                  <a:close/>
                  <a:moveTo>
                    <a:pt x="293151" y="27028"/>
                  </a:moveTo>
                  <a:lnTo>
                    <a:pt x="304007" y="30244"/>
                  </a:lnTo>
                  <a:lnTo>
                    <a:pt x="301569" y="40076"/>
                  </a:lnTo>
                  <a:lnTo>
                    <a:pt x="294553" y="38413"/>
                  </a:lnTo>
                  <a:cubicBezTo>
                    <a:pt x="284989" y="36146"/>
                    <a:pt x="284989" y="36146"/>
                    <a:pt x="284989" y="36146"/>
                  </a:cubicBezTo>
                  <a:cubicBezTo>
                    <a:pt x="282322" y="34803"/>
                    <a:pt x="280988" y="32116"/>
                    <a:pt x="280988" y="29430"/>
                  </a:cubicBezTo>
                  <a:lnTo>
                    <a:pt x="281437" y="29159"/>
                  </a:lnTo>
                  <a:lnTo>
                    <a:pt x="281322" y="29558"/>
                  </a:lnTo>
                  <a:cubicBezTo>
                    <a:pt x="281322" y="32128"/>
                    <a:pt x="282617" y="34698"/>
                    <a:pt x="285208" y="35983"/>
                  </a:cubicBezTo>
                  <a:cubicBezTo>
                    <a:pt x="287798" y="35983"/>
                    <a:pt x="290388" y="34698"/>
                    <a:pt x="291683" y="32128"/>
                  </a:cubicBezTo>
                  <a:cubicBezTo>
                    <a:pt x="291683" y="32128"/>
                    <a:pt x="291683" y="32128"/>
                    <a:pt x="292330" y="29879"/>
                  </a:cubicBezTo>
                  <a:close/>
                  <a:moveTo>
                    <a:pt x="312305" y="20359"/>
                  </a:moveTo>
                  <a:cubicBezTo>
                    <a:pt x="314903" y="20359"/>
                    <a:pt x="317500" y="22977"/>
                    <a:pt x="316201" y="25595"/>
                  </a:cubicBezTo>
                  <a:lnTo>
                    <a:pt x="313355" y="36185"/>
                  </a:lnTo>
                  <a:lnTo>
                    <a:pt x="310326" y="32116"/>
                  </a:lnTo>
                  <a:lnTo>
                    <a:pt x="304007" y="30244"/>
                  </a:lnTo>
                  <a:lnTo>
                    <a:pt x="305810" y="22977"/>
                  </a:lnTo>
                  <a:cubicBezTo>
                    <a:pt x="307109" y="20359"/>
                    <a:pt x="309707" y="19050"/>
                    <a:pt x="312305" y="20359"/>
                  </a:cubicBezTo>
                  <a:close/>
                  <a:moveTo>
                    <a:pt x="263191" y="0"/>
                  </a:moveTo>
                  <a:cubicBezTo>
                    <a:pt x="270962" y="2570"/>
                    <a:pt x="270962" y="2570"/>
                    <a:pt x="270962" y="2570"/>
                  </a:cubicBezTo>
                  <a:cubicBezTo>
                    <a:pt x="278732" y="3855"/>
                    <a:pt x="278732" y="3855"/>
                    <a:pt x="278732" y="3855"/>
                  </a:cubicBezTo>
                  <a:cubicBezTo>
                    <a:pt x="285208" y="6425"/>
                    <a:pt x="285208" y="6425"/>
                    <a:pt x="285208" y="6425"/>
                  </a:cubicBezTo>
                  <a:cubicBezTo>
                    <a:pt x="292978" y="7711"/>
                    <a:pt x="292978" y="7711"/>
                    <a:pt x="292978" y="7711"/>
                  </a:cubicBezTo>
                  <a:cubicBezTo>
                    <a:pt x="295568" y="8996"/>
                    <a:pt x="296863" y="11566"/>
                    <a:pt x="296863" y="14136"/>
                  </a:cubicBezTo>
                  <a:lnTo>
                    <a:pt x="293151" y="27028"/>
                  </a:lnTo>
                  <a:lnTo>
                    <a:pt x="287656" y="25400"/>
                  </a:lnTo>
                  <a:lnTo>
                    <a:pt x="281437" y="29159"/>
                  </a:lnTo>
                  <a:lnTo>
                    <a:pt x="283588" y="21686"/>
                  </a:lnTo>
                  <a:cubicBezTo>
                    <a:pt x="283912" y="20562"/>
                    <a:pt x="283912" y="20562"/>
                    <a:pt x="283912" y="20562"/>
                  </a:cubicBezTo>
                  <a:cubicBezTo>
                    <a:pt x="285208" y="16706"/>
                    <a:pt x="285208" y="16706"/>
                    <a:pt x="285208" y="16706"/>
                  </a:cubicBezTo>
                  <a:cubicBezTo>
                    <a:pt x="282617" y="15421"/>
                    <a:pt x="282617" y="15421"/>
                    <a:pt x="282617" y="15421"/>
                  </a:cubicBezTo>
                  <a:cubicBezTo>
                    <a:pt x="276142" y="14136"/>
                    <a:pt x="276142" y="14136"/>
                    <a:pt x="276142" y="14136"/>
                  </a:cubicBezTo>
                  <a:cubicBezTo>
                    <a:pt x="268372" y="11566"/>
                    <a:pt x="268372" y="11566"/>
                    <a:pt x="268372" y="11566"/>
                  </a:cubicBezTo>
                  <a:cubicBezTo>
                    <a:pt x="265781" y="11566"/>
                    <a:pt x="265781" y="11566"/>
                    <a:pt x="265781" y="11566"/>
                  </a:cubicBezTo>
                  <a:cubicBezTo>
                    <a:pt x="264486" y="15421"/>
                    <a:pt x="264486" y="15421"/>
                    <a:pt x="264486" y="15421"/>
                  </a:cubicBezTo>
                  <a:cubicBezTo>
                    <a:pt x="261896" y="24417"/>
                    <a:pt x="261896" y="24417"/>
                    <a:pt x="261896" y="24417"/>
                  </a:cubicBezTo>
                  <a:cubicBezTo>
                    <a:pt x="260601" y="33413"/>
                    <a:pt x="260601" y="33413"/>
                    <a:pt x="260601" y="33413"/>
                  </a:cubicBezTo>
                  <a:cubicBezTo>
                    <a:pt x="259306" y="37268"/>
                    <a:pt x="259306" y="37268"/>
                    <a:pt x="259306" y="37268"/>
                  </a:cubicBezTo>
                  <a:cubicBezTo>
                    <a:pt x="261896" y="38553"/>
                    <a:pt x="261896" y="38553"/>
                    <a:pt x="261896" y="38553"/>
                  </a:cubicBezTo>
                  <a:cubicBezTo>
                    <a:pt x="276142" y="42409"/>
                    <a:pt x="276142" y="42409"/>
                    <a:pt x="276142" y="42409"/>
                  </a:cubicBezTo>
                  <a:lnTo>
                    <a:pt x="282617" y="43694"/>
                  </a:lnTo>
                  <a:cubicBezTo>
                    <a:pt x="285208" y="44979"/>
                    <a:pt x="287798" y="47549"/>
                    <a:pt x="286503" y="50120"/>
                  </a:cubicBezTo>
                  <a:lnTo>
                    <a:pt x="285913" y="50471"/>
                  </a:lnTo>
                  <a:lnTo>
                    <a:pt x="282161" y="44245"/>
                  </a:lnTo>
                  <a:cubicBezTo>
                    <a:pt x="282161" y="44245"/>
                    <a:pt x="282161" y="44245"/>
                    <a:pt x="253683" y="36513"/>
                  </a:cubicBezTo>
                  <a:lnTo>
                    <a:pt x="247774" y="40043"/>
                  </a:lnTo>
                  <a:lnTo>
                    <a:pt x="247650" y="39839"/>
                  </a:lnTo>
                  <a:cubicBezTo>
                    <a:pt x="250240" y="30843"/>
                    <a:pt x="250240" y="30843"/>
                    <a:pt x="250240" y="30843"/>
                  </a:cubicBezTo>
                  <a:cubicBezTo>
                    <a:pt x="258011" y="3855"/>
                    <a:pt x="258011" y="3855"/>
                    <a:pt x="258011" y="3855"/>
                  </a:cubicBezTo>
                  <a:cubicBezTo>
                    <a:pt x="258011" y="1285"/>
                    <a:pt x="260601" y="0"/>
                    <a:pt x="2631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Google Shape;182;p17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183" name="Google Shape;183;p17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184" name="Google Shape;184;p17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185" name="Google Shape;185;p17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86" name="Google Shape;186;p17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87" name="Google Shape;187;p17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88" name="Google Shape;188;p17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89" name="Google Shape;189;p17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90" name="Google Shape;190;p17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91" name="Google Shape;191;p17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92" name="Google Shape;192;p17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193" name="Google Shape;193;p17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94" name="Google Shape;194;p17"/>
          <p:cNvSpPr/>
          <p:nvPr/>
        </p:nvSpPr>
        <p:spPr>
          <a:xfrm>
            <a:off x="1049230" y="1922985"/>
            <a:ext cx="2023936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 ahead and replace it with your own text.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95" name="Google Shape;195;p17"/>
          <p:cNvSpPr/>
          <p:nvPr/>
        </p:nvSpPr>
        <p:spPr>
          <a:xfrm>
            <a:off x="4030882" y="4457700"/>
            <a:ext cx="2023936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 ahead and replace it with your own text.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cxnSp>
        <p:nvCxnSpPr>
          <p:cNvPr id="196" name="Google Shape;196;p17"/>
          <p:cNvCxnSpPr/>
          <p:nvPr/>
        </p:nvCxnSpPr>
        <p:spPr>
          <a:xfrm>
            <a:off x="3055772" y="3587358"/>
            <a:ext cx="97511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197" name="Google Shape;197;p17"/>
          <p:cNvCxnSpPr/>
          <p:nvPr/>
        </p:nvCxnSpPr>
        <p:spPr>
          <a:xfrm>
            <a:off x="5951372" y="3587358"/>
            <a:ext cx="97511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grpSp>
        <p:nvGrpSpPr>
          <p:cNvPr id="198" name="Google Shape;198;p17"/>
          <p:cNvGrpSpPr/>
          <p:nvPr/>
        </p:nvGrpSpPr>
        <p:grpSpPr>
          <a:xfrm>
            <a:off x="1337298" y="2844800"/>
            <a:ext cx="1447800" cy="1447800"/>
            <a:chOff x="1337298" y="2844800"/>
            <a:chExt cx="1447800" cy="1447800"/>
          </a:xfrm>
        </p:grpSpPr>
        <p:sp>
          <p:nvSpPr>
            <p:cNvPr id="199" name="Google Shape;199;p17"/>
            <p:cNvSpPr/>
            <p:nvPr/>
          </p:nvSpPr>
          <p:spPr>
            <a:xfrm>
              <a:off x="1337298" y="2844800"/>
              <a:ext cx="1447800" cy="1447800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100000">
                  <a:srgbClr val="F47A8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0" name="Google Shape;200;p17"/>
            <p:cNvSpPr/>
            <p:nvPr/>
          </p:nvSpPr>
          <p:spPr>
            <a:xfrm>
              <a:off x="1734796" y="3264162"/>
              <a:ext cx="652804" cy="609075"/>
            </a:xfrm>
            <a:custGeom>
              <a:rect b="b" l="l" r="r" t="t"/>
              <a:pathLst>
                <a:path extrusionOk="0" h="309563" w="331788">
                  <a:moveTo>
                    <a:pt x="222250" y="146050"/>
                  </a:moveTo>
                  <a:cubicBezTo>
                    <a:pt x="222250" y="146050"/>
                    <a:pt x="222250" y="146050"/>
                    <a:pt x="222250" y="189465"/>
                  </a:cubicBezTo>
                  <a:cubicBezTo>
                    <a:pt x="222250" y="198403"/>
                    <a:pt x="228918" y="204788"/>
                    <a:pt x="238252" y="204788"/>
                  </a:cubicBezTo>
                  <a:cubicBezTo>
                    <a:pt x="238252" y="204788"/>
                    <a:pt x="238252" y="204788"/>
                    <a:pt x="239586" y="204788"/>
                  </a:cubicBezTo>
                  <a:cubicBezTo>
                    <a:pt x="247587" y="204788"/>
                    <a:pt x="255588" y="198403"/>
                    <a:pt x="255588" y="189465"/>
                  </a:cubicBezTo>
                  <a:lnTo>
                    <a:pt x="255588" y="146050"/>
                  </a:lnTo>
                  <a:cubicBezTo>
                    <a:pt x="255588" y="146050"/>
                    <a:pt x="255588" y="146050"/>
                    <a:pt x="222250" y="146050"/>
                  </a:cubicBezTo>
                  <a:close/>
                  <a:moveTo>
                    <a:pt x="222250" y="84138"/>
                  </a:moveTo>
                  <a:lnTo>
                    <a:pt x="222250" y="131763"/>
                  </a:lnTo>
                  <a:lnTo>
                    <a:pt x="255588" y="131763"/>
                  </a:lnTo>
                  <a:lnTo>
                    <a:pt x="255588" y="84138"/>
                  </a:lnTo>
                  <a:close/>
                  <a:moveTo>
                    <a:pt x="50144" y="84138"/>
                  </a:moveTo>
                  <a:cubicBezTo>
                    <a:pt x="50144" y="84138"/>
                    <a:pt x="50144" y="84138"/>
                    <a:pt x="50144" y="167884"/>
                  </a:cubicBezTo>
                  <a:cubicBezTo>
                    <a:pt x="50144" y="167884"/>
                    <a:pt x="50144" y="167884"/>
                    <a:pt x="44979" y="169173"/>
                  </a:cubicBezTo>
                  <a:cubicBezTo>
                    <a:pt x="25612" y="176903"/>
                    <a:pt x="12700" y="194941"/>
                    <a:pt x="12700" y="214267"/>
                  </a:cubicBezTo>
                  <a:cubicBezTo>
                    <a:pt x="12700" y="241324"/>
                    <a:pt x="34650" y="261938"/>
                    <a:pt x="61765" y="261938"/>
                  </a:cubicBezTo>
                  <a:cubicBezTo>
                    <a:pt x="87588" y="261938"/>
                    <a:pt x="109538" y="241324"/>
                    <a:pt x="109538" y="214267"/>
                  </a:cubicBezTo>
                  <a:cubicBezTo>
                    <a:pt x="109538" y="194941"/>
                    <a:pt x="96626" y="176903"/>
                    <a:pt x="77259" y="169173"/>
                  </a:cubicBezTo>
                  <a:lnTo>
                    <a:pt x="73385" y="167884"/>
                  </a:lnTo>
                  <a:cubicBezTo>
                    <a:pt x="73385" y="167884"/>
                    <a:pt x="73385" y="167884"/>
                    <a:pt x="73385" y="84138"/>
                  </a:cubicBezTo>
                  <a:cubicBezTo>
                    <a:pt x="73385" y="84138"/>
                    <a:pt x="73385" y="84138"/>
                    <a:pt x="50144" y="84138"/>
                  </a:cubicBezTo>
                  <a:close/>
                  <a:moveTo>
                    <a:pt x="121828" y="0"/>
                  </a:moveTo>
                  <a:cubicBezTo>
                    <a:pt x="121828" y="0"/>
                    <a:pt x="121828" y="0"/>
                    <a:pt x="178854" y="0"/>
                  </a:cubicBezTo>
                  <a:cubicBezTo>
                    <a:pt x="178854" y="0"/>
                    <a:pt x="178854" y="0"/>
                    <a:pt x="178854" y="14188"/>
                  </a:cubicBezTo>
                  <a:cubicBezTo>
                    <a:pt x="178854" y="14188"/>
                    <a:pt x="178854" y="14188"/>
                    <a:pt x="156822" y="14188"/>
                  </a:cubicBezTo>
                  <a:cubicBezTo>
                    <a:pt x="156822" y="14188"/>
                    <a:pt x="156822" y="14188"/>
                    <a:pt x="156822" y="28377"/>
                  </a:cubicBezTo>
                  <a:cubicBezTo>
                    <a:pt x="156822" y="28377"/>
                    <a:pt x="156822" y="28377"/>
                    <a:pt x="196999" y="28377"/>
                  </a:cubicBezTo>
                  <a:cubicBezTo>
                    <a:pt x="221624" y="28377"/>
                    <a:pt x="242361" y="46434"/>
                    <a:pt x="244953" y="70942"/>
                  </a:cubicBezTo>
                  <a:cubicBezTo>
                    <a:pt x="244953" y="70942"/>
                    <a:pt x="244953" y="70942"/>
                    <a:pt x="281242" y="70942"/>
                  </a:cubicBezTo>
                  <a:cubicBezTo>
                    <a:pt x="281242" y="70942"/>
                    <a:pt x="281242" y="70942"/>
                    <a:pt x="281242" y="83840"/>
                  </a:cubicBezTo>
                  <a:cubicBezTo>
                    <a:pt x="281242" y="83840"/>
                    <a:pt x="281242" y="83840"/>
                    <a:pt x="268282" y="83840"/>
                  </a:cubicBezTo>
                  <a:cubicBezTo>
                    <a:pt x="268282" y="83840"/>
                    <a:pt x="268282" y="83840"/>
                    <a:pt x="268282" y="131564"/>
                  </a:cubicBezTo>
                  <a:cubicBezTo>
                    <a:pt x="268282" y="131564"/>
                    <a:pt x="268282" y="131564"/>
                    <a:pt x="318828" y="131564"/>
                  </a:cubicBezTo>
                  <a:cubicBezTo>
                    <a:pt x="318828" y="131564"/>
                    <a:pt x="318828" y="131564"/>
                    <a:pt x="318828" y="12898"/>
                  </a:cubicBezTo>
                  <a:lnTo>
                    <a:pt x="331788" y="12898"/>
                  </a:lnTo>
                  <a:cubicBezTo>
                    <a:pt x="331788" y="12898"/>
                    <a:pt x="331788" y="12898"/>
                    <a:pt x="331788" y="309563"/>
                  </a:cubicBezTo>
                  <a:cubicBezTo>
                    <a:pt x="331788" y="309563"/>
                    <a:pt x="331788" y="309563"/>
                    <a:pt x="6480" y="309563"/>
                  </a:cubicBezTo>
                  <a:cubicBezTo>
                    <a:pt x="6480" y="309563"/>
                    <a:pt x="6480" y="309563"/>
                    <a:pt x="6480" y="295375"/>
                  </a:cubicBezTo>
                  <a:cubicBezTo>
                    <a:pt x="6480" y="295375"/>
                    <a:pt x="6480" y="295375"/>
                    <a:pt x="318828" y="295375"/>
                  </a:cubicBezTo>
                  <a:cubicBezTo>
                    <a:pt x="318828" y="295375"/>
                    <a:pt x="318828" y="295375"/>
                    <a:pt x="318828" y="145753"/>
                  </a:cubicBezTo>
                  <a:cubicBezTo>
                    <a:pt x="318828" y="145753"/>
                    <a:pt x="318828" y="145753"/>
                    <a:pt x="268282" y="145753"/>
                  </a:cubicBezTo>
                  <a:cubicBezTo>
                    <a:pt x="268282" y="145753"/>
                    <a:pt x="268282" y="145753"/>
                    <a:pt x="268282" y="189607"/>
                  </a:cubicBezTo>
                  <a:cubicBezTo>
                    <a:pt x="268282" y="206375"/>
                    <a:pt x="255321" y="219274"/>
                    <a:pt x="239769" y="219274"/>
                  </a:cubicBezTo>
                  <a:cubicBezTo>
                    <a:pt x="239769" y="219274"/>
                    <a:pt x="239769" y="219274"/>
                    <a:pt x="238473" y="219274"/>
                  </a:cubicBezTo>
                  <a:cubicBezTo>
                    <a:pt x="222920" y="219274"/>
                    <a:pt x="208664" y="206375"/>
                    <a:pt x="208664" y="189607"/>
                  </a:cubicBezTo>
                  <a:cubicBezTo>
                    <a:pt x="208664" y="189607"/>
                    <a:pt x="208664" y="189607"/>
                    <a:pt x="208664" y="145753"/>
                  </a:cubicBezTo>
                  <a:cubicBezTo>
                    <a:pt x="208664" y="145753"/>
                    <a:pt x="208664" y="145753"/>
                    <a:pt x="186631" y="145753"/>
                  </a:cubicBezTo>
                  <a:cubicBezTo>
                    <a:pt x="186631" y="145753"/>
                    <a:pt x="186631" y="145753"/>
                    <a:pt x="186631" y="131564"/>
                  </a:cubicBezTo>
                  <a:cubicBezTo>
                    <a:pt x="186631" y="131564"/>
                    <a:pt x="186631" y="131564"/>
                    <a:pt x="208664" y="131564"/>
                  </a:cubicBezTo>
                  <a:cubicBezTo>
                    <a:pt x="208664" y="131564"/>
                    <a:pt x="208664" y="131564"/>
                    <a:pt x="208664" y="83840"/>
                  </a:cubicBezTo>
                  <a:cubicBezTo>
                    <a:pt x="208664" y="83840"/>
                    <a:pt x="208664" y="83840"/>
                    <a:pt x="196999" y="83840"/>
                  </a:cubicBezTo>
                  <a:cubicBezTo>
                    <a:pt x="196999" y="83840"/>
                    <a:pt x="196999" y="83840"/>
                    <a:pt x="196999" y="70942"/>
                  </a:cubicBezTo>
                  <a:cubicBezTo>
                    <a:pt x="196999" y="70942"/>
                    <a:pt x="196999" y="70942"/>
                    <a:pt x="231992" y="70942"/>
                  </a:cubicBezTo>
                  <a:cubicBezTo>
                    <a:pt x="228104" y="54174"/>
                    <a:pt x="213848" y="41275"/>
                    <a:pt x="196999" y="41275"/>
                  </a:cubicBezTo>
                  <a:cubicBezTo>
                    <a:pt x="196999" y="41275"/>
                    <a:pt x="196999" y="41275"/>
                    <a:pt x="103684" y="41275"/>
                  </a:cubicBezTo>
                  <a:cubicBezTo>
                    <a:pt x="86835" y="41275"/>
                    <a:pt x="72579" y="54174"/>
                    <a:pt x="68690" y="70942"/>
                  </a:cubicBezTo>
                  <a:cubicBezTo>
                    <a:pt x="68690" y="70942"/>
                    <a:pt x="68690" y="70942"/>
                    <a:pt x="103684" y="70942"/>
                  </a:cubicBezTo>
                  <a:cubicBezTo>
                    <a:pt x="103684" y="70942"/>
                    <a:pt x="103684" y="70942"/>
                    <a:pt x="103684" y="83840"/>
                  </a:cubicBezTo>
                  <a:cubicBezTo>
                    <a:pt x="103684" y="83840"/>
                    <a:pt x="103684" y="83840"/>
                    <a:pt x="86835" y="83840"/>
                  </a:cubicBezTo>
                  <a:cubicBezTo>
                    <a:pt x="86835" y="83840"/>
                    <a:pt x="86835" y="83840"/>
                    <a:pt x="86835" y="158651"/>
                  </a:cubicBezTo>
                  <a:cubicBezTo>
                    <a:pt x="108868" y="167680"/>
                    <a:pt x="123124" y="189607"/>
                    <a:pt x="123124" y="214114"/>
                  </a:cubicBezTo>
                  <a:cubicBezTo>
                    <a:pt x="123124" y="248940"/>
                    <a:pt x="95907" y="276027"/>
                    <a:pt x="62210" y="276027"/>
                  </a:cubicBezTo>
                  <a:cubicBezTo>
                    <a:pt x="27217" y="276027"/>
                    <a:pt x="0" y="248940"/>
                    <a:pt x="0" y="214114"/>
                  </a:cubicBezTo>
                  <a:cubicBezTo>
                    <a:pt x="0" y="189607"/>
                    <a:pt x="14256" y="167680"/>
                    <a:pt x="36289" y="158651"/>
                  </a:cubicBezTo>
                  <a:cubicBezTo>
                    <a:pt x="36289" y="158651"/>
                    <a:pt x="36289" y="158651"/>
                    <a:pt x="36289" y="83840"/>
                  </a:cubicBezTo>
                  <a:cubicBezTo>
                    <a:pt x="36289" y="83840"/>
                    <a:pt x="36289" y="83840"/>
                    <a:pt x="19441" y="83840"/>
                  </a:cubicBezTo>
                  <a:cubicBezTo>
                    <a:pt x="19441" y="83840"/>
                    <a:pt x="19441" y="83840"/>
                    <a:pt x="19441" y="70942"/>
                  </a:cubicBezTo>
                  <a:cubicBezTo>
                    <a:pt x="19441" y="70942"/>
                    <a:pt x="19441" y="70942"/>
                    <a:pt x="55730" y="70942"/>
                  </a:cubicBezTo>
                  <a:cubicBezTo>
                    <a:pt x="58322" y="46434"/>
                    <a:pt x="79059" y="28377"/>
                    <a:pt x="103684" y="28377"/>
                  </a:cubicBezTo>
                  <a:cubicBezTo>
                    <a:pt x="103684" y="28377"/>
                    <a:pt x="103684" y="28377"/>
                    <a:pt x="143861" y="28377"/>
                  </a:cubicBezTo>
                  <a:cubicBezTo>
                    <a:pt x="143861" y="28377"/>
                    <a:pt x="143861" y="28377"/>
                    <a:pt x="143861" y="14188"/>
                  </a:cubicBezTo>
                  <a:cubicBezTo>
                    <a:pt x="143861" y="14188"/>
                    <a:pt x="143861" y="14188"/>
                    <a:pt x="121828" y="14188"/>
                  </a:cubicBezTo>
                  <a:cubicBezTo>
                    <a:pt x="121828" y="14188"/>
                    <a:pt x="121828" y="14188"/>
                    <a:pt x="1218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01" name="Google Shape;201;p17"/>
          <p:cNvGrpSpPr/>
          <p:nvPr/>
        </p:nvGrpSpPr>
        <p:grpSpPr>
          <a:xfrm>
            <a:off x="4318950" y="2844800"/>
            <a:ext cx="1447800" cy="1447800"/>
            <a:chOff x="4318950" y="2844800"/>
            <a:chExt cx="1447800" cy="1447800"/>
          </a:xfrm>
        </p:grpSpPr>
        <p:sp>
          <p:nvSpPr>
            <p:cNvPr id="202" name="Google Shape;202;p17"/>
            <p:cNvSpPr/>
            <p:nvPr/>
          </p:nvSpPr>
          <p:spPr>
            <a:xfrm>
              <a:off x="4318950" y="2844800"/>
              <a:ext cx="1447800" cy="1447800"/>
            </a:xfrm>
            <a:prstGeom prst="ellipse">
              <a:avLst/>
            </a:prstGeom>
            <a:gradFill>
              <a:gsLst>
                <a:gs pos="0">
                  <a:schemeClr val="accent3"/>
                </a:gs>
                <a:gs pos="100000">
                  <a:srgbClr val="ABD98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3" name="Google Shape;203;p17"/>
            <p:cNvSpPr/>
            <p:nvPr/>
          </p:nvSpPr>
          <p:spPr>
            <a:xfrm>
              <a:off x="4720688" y="3314138"/>
              <a:ext cx="652804" cy="509124"/>
            </a:xfrm>
            <a:custGeom>
              <a:rect b="b" l="l" r="r" t="t"/>
              <a:pathLst>
                <a:path extrusionOk="0" h="258763" w="331788">
                  <a:moveTo>
                    <a:pt x="9525" y="239713"/>
                  </a:moveTo>
                  <a:lnTo>
                    <a:pt x="9525" y="249238"/>
                  </a:lnTo>
                  <a:lnTo>
                    <a:pt x="322263" y="249238"/>
                  </a:lnTo>
                  <a:lnTo>
                    <a:pt x="322263" y="239713"/>
                  </a:lnTo>
                  <a:close/>
                  <a:moveTo>
                    <a:pt x="288925" y="201613"/>
                  </a:moveTo>
                  <a:lnTo>
                    <a:pt x="288925" y="214313"/>
                  </a:lnTo>
                  <a:lnTo>
                    <a:pt x="293688" y="214313"/>
                  </a:lnTo>
                  <a:lnTo>
                    <a:pt x="293688" y="201613"/>
                  </a:lnTo>
                  <a:close/>
                  <a:moveTo>
                    <a:pt x="258762" y="201613"/>
                  </a:moveTo>
                  <a:lnTo>
                    <a:pt x="258762" y="214313"/>
                  </a:lnTo>
                  <a:lnTo>
                    <a:pt x="261937" y="214313"/>
                  </a:lnTo>
                  <a:lnTo>
                    <a:pt x="261937" y="201613"/>
                  </a:lnTo>
                  <a:close/>
                  <a:moveTo>
                    <a:pt x="73025" y="201613"/>
                  </a:moveTo>
                  <a:lnTo>
                    <a:pt x="73025" y="214313"/>
                  </a:lnTo>
                  <a:lnTo>
                    <a:pt x="79375" y="214313"/>
                  </a:lnTo>
                  <a:lnTo>
                    <a:pt x="79375" y="201613"/>
                  </a:lnTo>
                  <a:close/>
                  <a:moveTo>
                    <a:pt x="42862" y="201613"/>
                  </a:moveTo>
                  <a:lnTo>
                    <a:pt x="42862" y="214313"/>
                  </a:lnTo>
                  <a:lnTo>
                    <a:pt x="47625" y="214313"/>
                  </a:lnTo>
                  <a:lnTo>
                    <a:pt x="47625" y="201613"/>
                  </a:lnTo>
                  <a:close/>
                  <a:moveTo>
                    <a:pt x="286015" y="190500"/>
                  </a:moveTo>
                  <a:cubicBezTo>
                    <a:pt x="286015" y="190500"/>
                    <a:pt x="286015" y="190500"/>
                    <a:pt x="296598" y="190500"/>
                  </a:cubicBezTo>
                  <a:cubicBezTo>
                    <a:pt x="300567" y="190500"/>
                    <a:pt x="303213" y="194500"/>
                    <a:pt x="303213" y="197168"/>
                  </a:cubicBezTo>
                  <a:cubicBezTo>
                    <a:pt x="303213" y="197168"/>
                    <a:pt x="303213" y="197168"/>
                    <a:pt x="303213" y="217170"/>
                  </a:cubicBezTo>
                  <a:cubicBezTo>
                    <a:pt x="303213" y="221171"/>
                    <a:pt x="300567" y="223838"/>
                    <a:pt x="296598" y="223838"/>
                  </a:cubicBezTo>
                  <a:cubicBezTo>
                    <a:pt x="296598" y="223838"/>
                    <a:pt x="296598" y="223838"/>
                    <a:pt x="286015" y="223838"/>
                  </a:cubicBezTo>
                  <a:cubicBezTo>
                    <a:pt x="282046" y="223838"/>
                    <a:pt x="279400" y="221171"/>
                    <a:pt x="279400" y="217170"/>
                  </a:cubicBezTo>
                  <a:cubicBezTo>
                    <a:pt x="279400" y="217170"/>
                    <a:pt x="279400" y="217170"/>
                    <a:pt x="279400" y="197168"/>
                  </a:cubicBezTo>
                  <a:cubicBezTo>
                    <a:pt x="279400" y="194500"/>
                    <a:pt x="282046" y="190500"/>
                    <a:pt x="286015" y="190500"/>
                  </a:cubicBezTo>
                  <a:close/>
                  <a:moveTo>
                    <a:pt x="254265" y="190500"/>
                  </a:moveTo>
                  <a:cubicBezTo>
                    <a:pt x="254265" y="190500"/>
                    <a:pt x="254265" y="190500"/>
                    <a:pt x="264848" y="190500"/>
                  </a:cubicBezTo>
                  <a:cubicBezTo>
                    <a:pt x="268817" y="190500"/>
                    <a:pt x="271463" y="194500"/>
                    <a:pt x="271463" y="197168"/>
                  </a:cubicBezTo>
                  <a:cubicBezTo>
                    <a:pt x="271463" y="197168"/>
                    <a:pt x="271463" y="197168"/>
                    <a:pt x="271463" y="217170"/>
                  </a:cubicBezTo>
                  <a:cubicBezTo>
                    <a:pt x="271463" y="221171"/>
                    <a:pt x="268817" y="223838"/>
                    <a:pt x="264848" y="223838"/>
                  </a:cubicBezTo>
                  <a:cubicBezTo>
                    <a:pt x="264848" y="223838"/>
                    <a:pt x="264848" y="223838"/>
                    <a:pt x="254265" y="223838"/>
                  </a:cubicBezTo>
                  <a:cubicBezTo>
                    <a:pt x="250296" y="223838"/>
                    <a:pt x="247650" y="221171"/>
                    <a:pt x="247650" y="217170"/>
                  </a:cubicBezTo>
                  <a:cubicBezTo>
                    <a:pt x="247650" y="217170"/>
                    <a:pt x="247650" y="217170"/>
                    <a:pt x="247650" y="197168"/>
                  </a:cubicBezTo>
                  <a:cubicBezTo>
                    <a:pt x="247650" y="194500"/>
                    <a:pt x="250296" y="190500"/>
                    <a:pt x="254265" y="190500"/>
                  </a:cubicBezTo>
                  <a:close/>
                  <a:moveTo>
                    <a:pt x="71261" y="190500"/>
                  </a:moveTo>
                  <a:cubicBezTo>
                    <a:pt x="71261" y="190500"/>
                    <a:pt x="71261" y="190500"/>
                    <a:pt x="81138" y="190500"/>
                  </a:cubicBezTo>
                  <a:cubicBezTo>
                    <a:pt x="84843" y="190500"/>
                    <a:pt x="87312" y="194500"/>
                    <a:pt x="87312" y="197168"/>
                  </a:cubicBezTo>
                  <a:cubicBezTo>
                    <a:pt x="87312" y="197168"/>
                    <a:pt x="87312" y="197168"/>
                    <a:pt x="87312" y="217170"/>
                  </a:cubicBezTo>
                  <a:cubicBezTo>
                    <a:pt x="87312" y="221171"/>
                    <a:pt x="84843" y="223838"/>
                    <a:pt x="81138" y="223838"/>
                  </a:cubicBezTo>
                  <a:cubicBezTo>
                    <a:pt x="81138" y="223838"/>
                    <a:pt x="81138" y="223838"/>
                    <a:pt x="71261" y="223838"/>
                  </a:cubicBezTo>
                  <a:cubicBezTo>
                    <a:pt x="67556" y="223838"/>
                    <a:pt x="65087" y="221171"/>
                    <a:pt x="65087" y="217170"/>
                  </a:cubicBezTo>
                  <a:cubicBezTo>
                    <a:pt x="65087" y="217170"/>
                    <a:pt x="65087" y="217170"/>
                    <a:pt x="65087" y="197168"/>
                  </a:cubicBezTo>
                  <a:cubicBezTo>
                    <a:pt x="65087" y="194500"/>
                    <a:pt x="67556" y="190500"/>
                    <a:pt x="71261" y="190500"/>
                  </a:cubicBezTo>
                  <a:close/>
                  <a:moveTo>
                    <a:pt x="39952" y="190500"/>
                  </a:moveTo>
                  <a:cubicBezTo>
                    <a:pt x="39952" y="190500"/>
                    <a:pt x="39952" y="190500"/>
                    <a:pt x="50535" y="190500"/>
                  </a:cubicBezTo>
                  <a:cubicBezTo>
                    <a:pt x="54504" y="190500"/>
                    <a:pt x="57150" y="194500"/>
                    <a:pt x="57150" y="197168"/>
                  </a:cubicBezTo>
                  <a:cubicBezTo>
                    <a:pt x="57150" y="197168"/>
                    <a:pt x="57150" y="197168"/>
                    <a:pt x="57150" y="217170"/>
                  </a:cubicBezTo>
                  <a:cubicBezTo>
                    <a:pt x="57150" y="221171"/>
                    <a:pt x="54504" y="223838"/>
                    <a:pt x="50535" y="223838"/>
                  </a:cubicBezTo>
                  <a:cubicBezTo>
                    <a:pt x="50535" y="223838"/>
                    <a:pt x="50535" y="223838"/>
                    <a:pt x="39952" y="223838"/>
                  </a:cubicBezTo>
                  <a:cubicBezTo>
                    <a:pt x="35983" y="223838"/>
                    <a:pt x="33337" y="221171"/>
                    <a:pt x="33337" y="217170"/>
                  </a:cubicBezTo>
                  <a:cubicBezTo>
                    <a:pt x="33337" y="217170"/>
                    <a:pt x="33337" y="217170"/>
                    <a:pt x="33337" y="197168"/>
                  </a:cubicBezTo>
                  <a:cubicBezTo>
                    <a:pt x="33337" y="194500"/>
                    <a:pt x="35983" y="190500"/>
                    <a:pt x="39952" y="190500"/>
                  </a:cubicBezTo>
                  <a:close/>
                  <a:moveTo>
                    <a:pt x="288925" y="165100"/>
                  </a:moveTo>
                  <a:lnTo>
                    <a:pt x="288925" y="177800"/>
                  </a:lnTo>
                  <a:lnTo>
                    <a:pt x="293688" y="177800"/>
                  </a:lnTo>
                  <a:lnTo>
                    <a:pt x="293688" y="165100"/>
                  </a:lnTo>
                  <a:close/>
                  <a:moveTo>
                    <a:pt x="258762" y="165100"/>
                  </a:moveTo>
                  <a:lnTo>
                    <a:pt x="258762" y="177800"/>
                  </a:lnTo>
                  <a:lnTo>
                    <a:pt x="261937" y="177800"/>
                  </a:lnTo>
                  <a:lnTo>
                    <a:pt x="261937" y="165100"/>
                  </a:lnTo>
                  <a:close/>
                  <a:moveTo>
                    <a:pt x="73025" y="165100"/>
                  </a:moveTo>
                  <a:lnTo>
                    <a:pt x="73025" y="177800"/>
                  </a:lnTo>
                  <a:lnTo>
                    <a:pt x="79375" y="177800"/>
                  </a:lnTo>
                  <a:lnTo>
                    <a:pt x="79375" y="165100"/>
                  </a:lnTo>
                  <a:close/>
                  <a:moveTo>
                    <a:pt x="42862" y="165100"/>
                  </a:moveTo>
                  <a:lnTo>
                    <a:pt x="42862" y="177800"/>
                  </a:lnTo>
                  <a:lnTo>
                    <a:pt x="47625" y="177800"/>
                  </a:lnTo>
                  <a:lnTo>
                    <a:pt x="47625" y="165100"/>
                  </a:lnTo>
                  <a:close/>
                  <a:moveTo>
                    <a:pt x="286015" y="155575"/>
                  </a:moveTo>
                  <a:cubicBezTo>
                    <a:pt x="286015" y="155575"/>
                    <a:pt x="286015" y="155575"/>
                    <a:pt x="296598" y="155575"/>
                  </a:cubicBezTo>
                  <a:cubicBezTo>
                    <a:pt x="300567" y="155575"/>
                    <a:pt x="303213" y="158242"/>
                    <a:pt x="303213" y="162243"/>
                  </a:cubicBezTo>
                  <a:cubicBezTo>
                    <a:pt x="303213" y="162243"/>
                    <a:pt x="303213" y="162243"/>
                    <a:pt x="303213" y="182245"/>
                  </a:cubicBezTo>
                  <a:cubicBezTo>
                    <a:pt x="303213" y="186246"/>
                    <a:pt x="300567" y="188913"/>
                    <a:pt x="296598" y="188913"/>
                  </a:cubicBezTo>
                  <a:cubicBezTo>
                    <a:pt x="296598" y="188913"/>
                    <a:pt x="296598" y="188913"/>
                    <a:pt x="286015" y="188913"/>
                  </a:cubicBezTo>
                  <a:cubicBezTo>
                    <a:pt x="282046" y="188913"/>
                    <a:pt x="279400" y="186246"/>
                    <a:pt x="279400" y="182245"/>
                  </a:cubicBezTo>
                  <a:cubicBezTo>
                    <a:pt x="279400" y="182245"/>
                    <a:pt x="279400" y="182245"/>
                    <a:pt x="279400" y="162243"/>
                  </a:cubicBezTo>
                  <a:cubicBezTo>
                    <a:pt x="279400" y="158242"/>
                    <a:pt x="282046" y="155575"/>
                    <a:pt x="286015" y="155575"/>
                  </a:cubicBezTo>
                  <a:close/>
                  <a:moveTo>
                    <a:pt x="254265" y="155575"/>
                  </a:moveTo>
                  <a:cubicBezTo>
                    <a:pt x="254265" y="155575"/>
                    <a:pt x="254265" y="155575"/>
                    <a:pt x="264848" y="155575"/>
                  </a:cubicBezTo>
                  <a:cubicBezTo>
                    <a:pt x="268817" y="155575"/>
                    <a:pt x="271463" y="158242"/>
                    <a:pt x="271463" y="162243"/>
                  </a:cubicBezTo>
                  <a:cubicBezTo>
                    <a:pt x="271463" y="162243"/>
                    <a:pt x="271463" y="162243"/>
                    <a:pt x="271463" y="182245"/>
                  </a:cubicBezTo>
                  <a:cubicBezTo>
                    <a:pt x="271463" y="186246"/>
                    <a:pt x="268817" y="188913"/>
                    <a:pt x="264848" y="188913"/>
                  </a:cubicBezTo>
                  <a:cubicBezTo>
                    <a:pt x="264848" y="188913"/>
                    <a:pt x="264848" y="188913"/>
                    <a:pt x="254265" y="188913"/>
                  </a:cubicBezTo>
                  <a:cubicBezTo>
                    <a:pt x="250296" y="188913"/>
                    <a:pt x="247650" y="186246"/>
                    <a:pt x="247650" y="182245"/>
                  </a:cubicBezTo>
                  <a:cubicBezTo>
                    <a:pt x="247650" y="182245"/>
                    <a:pt x="247650" y="182245"/>
                    <a:pt x="247650" y="162243"/>
                  </a:cubicBezTo>
                  <a:cubicBezTo>
                    <a:pt x="247650" y="158242"/>
                    <a:pt x="250296" y="155575"/>
                    <a:pt x="254265" y="155575"/>
                  </a:cubicBezTo>
                  <a:close/>
                  <a:moveTo>
                    <a:pt x="71261" y="155575"/>
                  </a:moveTo>
                  <a:cubicBezTo>
                    <a:pt x="71261" y="155575"/>
                    <a:pt x="71261" y="155575"/>
                    <a:pt x="81138" y="155575"/>
                  </a:cubicBezTo>
                  <a:cubicBezTo>
                    <a:pt x="84843" y="155575"/>
                    <a:pt x="87312" y="158242"/>
                    <a:pt x="87312" y="162243"/>
                  </a:cubicBezTo>
                  <a:cubicBezTo>
                    <a:pt x="87312" y="162243"/>
                    <a:pt x="87312" y="162243"/>
                    <a:pt x="87312" y="182245"/>
                  </a:cubicBezTo>
                  <a:cubicBezTo>
                    <a:pt x="87312" y="186246"/>
                    <a:pt x="84843" y="188913"/>
                    <a:pt x="81138" y="188913"/>
                  </a:cubicBezTo>
                  <a:cubicBezTo>
                    <a:pt x="81138" y="188913"/>
                    <a:pt x="81138" y="188913"/>
                    <a:pt x="71261" y="188913"/>
                  </a:cubicBezTo>
                  <a:cubicBezTo>
                    <a:pt x="67556" y="188913"/>
                    <a:pt x="65087" y="186246"/>
                    <a:pt x="65087" y="182245"/>
                  </a:cubicBezTo>
                  <a:cubicBezTo>
                    <a:pt x="65087" y="182245"/>
                    <a:pt x="65087" y="182245"/>
                    <a:pt x="65087" y="162243"/>
                  </a:cubicBezTo>
                  <a:cubicBezTo>
                    <a:pt x="65087" y="158242"/>
                    <a:pt x="67556" y="155575"/>
                    <a:pt x="71261" y="155575"/>
                  </a:cubicBezTo>
                  <a:close/>
                  <a:moveTo>
                    <a:pt x="39952" y="155575"/>
                  </a:moveTo>
                  <a:cubicBezTo>
                    <a:pt x="39952" y="155575"/>
                    <a:pt x="39952" y="155575"/>
                    <a:pt x="50535" y="155575"/>
                  </a:cubicBezTo>
                  <a:cubicBezTo>
                    <a:pt x="54504" y="155575"/>
                    <a:pt x="57150" y="158242"/>
                    <a:pt x="57150" y="162243"/>
                  </a:cubicBezTo>
                  <a:cubicBezTo>
                    <a:pt x="57150" y="162243"/>
                    <a:pt x="57150" y="162243"/>
                    <a:pt x="57150" y="182245"/>
                  </a:cubicBezTo>
                  <a:cubicBezTo>
                    <a:pt x="57150" y="186246"/>
                    <a:pt x="54504" y="188913"/>
                    <a:pt x="50535" y="188913"/>
                  </a:cubicBezTo>
                  <a:cubicBezTo>
                    <a:pt x="50535" y="188913"/>
                    <a:pt x="50535" y="188913"/>
                    <a:pt x="39952" y="188913"/>
                  </a:cubicBezTo>
                  <a:cubicBezTo>
                    <a:pt x="35983" y="188913"/>
                    <a:pt x="33337" y="186246"/>
                    <a:pt x="33337" y="182245"/>
                  </a:cubicBezTo>
                  <a:cubicBezTo>
                    <a:pt x="33337" y="182245"/>
                    <a:pt x="33337" y="182245"/>
                    <a:pt x="33337" y="162243"/>
                  </a:cubicBezTo>
                  <a:cubicBezTo>
                    <a:pt x="33337" y="158242"/>
                    <a:pt x="35983" y="155575"/>
                    <a:pt x="39952" y="155575"/>
                  </a:cubicBezTo>
                  <a:close/>
                  <a:moveTo>
                    <a:pt x="166185" y="144463"/>
                  </a:moveTo>
                  <a:cubicBezTo>
                    <a:pt x="166185" y="144463"/>
                    <a:pt x="166185" y="144463"/>
                    <a:pt x="170074" y="144463"/>
                  </a:cubicBezTo>
                  <a:cubicBezTo>
                    <a:pt x="189521" y="144463"/>
                    <a:pt x="206375" y="161187"/>
                    <a:pt x="206375" y="181769"/>
                  </a:cubicBezTo>
                  <a:cubicBezTo>
                    <a:pt x="206375" y="181769"/>
                    <a:pt x="206375" y="181769"/>
                    <a:pt x="206375" y="213930"/>
                  </a:cubicBezTo>
                  <a:cubicBezTo>
                    <a:pt x="206375" y="216503"/>
                    <a:pt x="205079" y="219076"/>
                    <a:pt x="201189" y="219076"/>
                  </a:cubicBezTo>
                  <a:cubicBezTo>
                    <a:pt x="198596" y="219076"/>
                    <a:pt x="197300" y="216503"/>
                    <a:pt x="197300" y="213930"/>
                  </a:cubicBezTo>
                  <a:cubicBezTo>
                    <a:pt x="197300" y="213930"/>
                    <a:pt x="197300" y="213930"/>
                    <a:pt x="197300" y="181769"/>
                  </a:cubicBezTo>
                  <a:cubicBezTo>
                    <a:pt x="197300" y="166332"/>
                    <a:pt x="184335" y="153468"/>
                    <a:pt x="170074" y="153468"/>
                  </a:cubicBezTo>
                  <a:cubicBezTo>
                    <a:pt x="170074" y="153468"/>
                    <a:pt x="170074" y="153468"/>
                    <a:pt x="166185" y="153468"/>
                  </a:cubicBezTo>
                  <a:cubicBezTo>
                    <a:pt x="150627" y="153468"/>
                    <a:pt x="138959" y="166332"/>
                    <a:pt x="138959" y="181769"/>
                  </a:cubicBezTo>
                  <a:cubicBezTo>
                    <a:pt x="138959" y="181769"/>
                    <a:pt x="138959" y="181769"/>
                    <a:pt x="138959" y="213930"/>
                  </a:cubicBezTo>
                  <a:cubicBezTo>
                    <a:pt x="138959" y="216503"/>
                    <a:pt x="136366" y="219076"/>
                    <a:pt x="133773" y="219076"/>
                  </a:cubicBezTo>
                  <a:cubicBezTo>
                    <a:pt x="131180" y="219076"/>
                    <a:pt x="128587" y="216503"/>
                    <a:pt x="128587" y="213930"/>
                  </a:cubicBezTo>
                  <a:cubicBezTo>
                    <a:pt x="128587" y="213930"/>
                    <a:pt x="128587" y="213930"/>
                    <a:pt x="128587" y="181769"/>
                  </a:cubicBezTo>
                  <a:cubicBezTo>
                    <a:pt x="128587" y="161187"/>
                    <a:pt x="145441" y="144463"/>
                    <a:pt x="166185" y="144463"/>
                  </a:cubicBezTo>
                  <a:close/>
                  <a:moveTo>
                    <a:pt x="288925" y="130175"/>
                  </a:moveTo>
                  <a:lnTo>
                    <a:pt x="288925" y="142875"/>
                  </a:lnTo>
                  <a:lnTo>
                    <a:pt x="293688" y="142875"/>
                  </a:lnTo>
                  <a:lnTo>
                    <a:pt x="293688" y="130175"/>
                  </a:lnTo>
                  <a:close/>
                  <a:moveTo>
                    <a:pt x="258762" y="130175"/>
                  </a:moveTo>
                  <a:lnTo>
                    <a:pt x="258762" y="142875"/>
                  </a:lnTo>
                  <a:lnTo>
                    <a:pt x="261937" y="142875"/>
                  </a:lnTo>
                  <a:lnTo>
                    <a:pt x="261937" y="130175"/>
                  </a:lnTo>
                  <a:close/>
                  <a:moveTo>
                    <a:pt x="73025" y="130175"/>
                  </a:moveTo>
                  <a:lnTo>
                    <a:pt x="73025" y="142875"/>
                  </a:lnTo>
                  <a:lnTo>
                    <a:pt x="79375" y="142875"/>
                  </a:lnTo>
                  <a:lnTo>
                    <a:pt x="79375" y="130175"/>
                  </a:lnTo>
                  <a:close/>
                  <a:moveTo>
                    <a:pt x="42862" y="130175"/>
                  </a:moveTo>
                  <a:lnTo>
                    <a:pt x="42862" y="142875"/>
                  </a:lnTo>
                  <a:lnTo>
                    <a:pt x="47625" y="142875"/>
                  </a:lnTo>
                  <a:lnTo>
                    <a:pt x="47625" y="130175"/>
                  </a:lnTo>
                  <a:close/>
                  <a:moveTo>
                    <a:pt x="286015" y="120650"/>
                  </a:moveTo>
                  <a:cubicBezTo>
                    <a:pt x="286015" y="120650"/>
                    <a:pt x="286015" y="120650"/>
                    <a:pt x="296598" y="120650"/>
                  </a:cubicBezTo>
                  <a:cubicBezTo>
                    <a:pt x="300567" y="120650"/>
                    <a:pt x="303213" y="123296"/>
                    <a:pt x="303213" y="127265"/>
                  </a:cubicBezTo>
                  <a:cubicBezTo>
                    <a:pt x="303213" y="127265"/>
                    <a:pt x="303213" y="127265"/>
                    <a:pt x="303213" y="145785"/>
                  </a:cubicBezTo>
                  <a:cubicBezTo>
                    <a:pt x="303213" y="149754"/>
                    <a:pt x="300567" y="152400"/>
                    <a:pt x="296598" y="152400"/>
                  </a:cubicBezTo>
                  <a:cubicBezTo>
                    <a:pt x="296598" y="152400"/>
                    <a:pt x="296598" y="152400"/>
                    <a:pt x="286015" y="152400"/>
                  </a:cubicBezTo>
                  <a:cubicBezTo>
                    <a:pt x="282046" y="152400"/>
                    <a:pt x="279400" y="149754"/>
                    <a:pt x="279400" y="145785"/>
                  </a:cubicBezTo>
                  <a:cubicBezTo>
                    <a:pt x="279400" y="145785"/>
                    <a:pt x="279400" y="145785"/>
                    <a:pt x="279400" y="127265"/>
                  </a:cubicBezTo>
                  <a:cubicBezTo>
                    <a:pt x="279400" y="123296"/>
                    <a:pt x="282046" y="120650"/>
                    <a:pt x="286015" y="120650"/>
                  </a:cubicBezTo>
                  <a:close/>
                  <a:moveTo>
                    <a:pt x="254265" y="120650"/>
                  </a:moveTo>
                  <a:cubicBezTo>
                    <a:pt x="254265" y="120650"/>
                    <a:pt x="254265" y="120650"/>
                    <a:pt x="264848" y="120650"/>
                  </a:cubicBezTo>
                  <a:cubicBezTo>
                    <a:pt x="268817" y="120650"/>
                    <a:pt x="271463" y="123296"/>
                    <a:pt x="271463" y="127265"/>
                  </a:cubicBezTo>
                  <a:cubicBezTo>
                    <a:pt x="271463" y="127265"/>
                    <a:pt x="271463" y="127265"/>
                    <a:pt x="271463" y="145785"/>
                  </a:cubicBezTo>
                  <a:cubicBezTo>
                    <a:pt x="271463" y="149754"/>
                    <a:pt x="268817" y="152400"/>
                    <a:pt x="264848" y="152400"/>
                  </a:cubicBezTo>
                  <a:cubicBezTo>
                    <a:pt x="264848" y="152400"/>
                    <a:pt x="264848" y="152400"/>
                    <a:pt x="254265" y="152400"/>
                  </a:cubicBezTo>
                  <a:cubicBezTo>
                    <a:pt x="250296" y="152400"/>
                    <a:pt x="247650" y="149754"/>
                    <a:pt x="247650" y="145785"/>
                  </a:cubicBezTo>
                  <a:cubicBezTo>
                    <a:pt x="247650" y="145785"/>
                    <a:pt x="247650" y="145785"/>
                    <a:pt x="247650" y="127265"/>
                  </a:cubicBezTo>
                  <a:cubicBezTo>
                    <a:pt x="247650" y="123296"/>
                    <a:pt x="250296" y="120650"/>
                    <a:pt x="254265" y="120650"/>
                  </a:cubicBezTo>
                  <a:close/>
                  <a:moveTo>
                    <a:pt x="71261" y="120650"/>
                  </a:moveTo>
                  <a:cubicBezTo>
                    <a:pt x="71261" y="120650"/>
                    <a:pt x="71261" y="120650"/>
                    <a:pt x="81138" y="120650"/>
                  </a:cubicBezTo>
                  <a:cubicBezTo>
                    <a:pt x="84843" y="120650"/>
                    <a:pt x="87312" y="123296"/>
                    <a:pt x="87312" y="127265"/>
                  </a:cubicBezTo>
                  <a:cubicBezTo>
                    <a:pt x="87312" y="127265"/>
                    <a:pt x="87312" y="127265"/>
                    <a:pt x="87312" y="145785"/>
                  </a:cubicBezTo>
                  <a:cubicBezTo>
                    <a:pt x="87312" y="149754"/>
                    <a:pt x="84843" y="152400"/>
                    <a:pt x="81138" y="152400"/>
                  </a:cubicBezTo>
                  <a:cubicBezTo>
                    <a:pt x="81138" y="152400"/>
                    <a:pt x="81138" y="152400"/>
                    <a:pt x="71261" y="152400"/>
                  </a:cubicBezTo>
                  <a:cubicBezTo>
                    <a:pt x="67556" y="152400"/>
                    <a:pt x="65087" y="149754"/>
                    <a:pt x="65087" y="145785"/>
                  </a:cubicBezTo>
                  <a:cubicBezTo>
                    <a:pt x="65087" y="145785"/>
                    <a:pt x="65087" y="145785"/>
                    <a:pt x="65087" y="127265"/>
                  </a:cubicBezTo>
                  <a:cubicBezTo>
                    <a:pt x="65087" y="123296"/>
                    <a:pt x="67556" y="120650"/>
                    <a:pt x="71261" y="120650"/>
                  </a:cubicBezTo>
                  <a:close/>
                  <a:moveTo>
                    <a:pt x="39952" y="120650"/>
                  </a:moveTo>
                  <a:cubicBezTo>
                    <a:pt x="39952" y="120650"/>
                    <a:pt x="39952" y="120650"/>
                    <a:pt x="50535" y="120650"/>
                  </a:cubicBezTo>
                  <a:cubicBezTo>
                    <a:pt x="54504" y="120650"/>
                    <a:pt x="57150" y="123296"/>
                    <a:pt x="57150" y="127265"/>
                  </a:cubicBezTo>
                  <a:cubicBezTo>
                    <a:pt x="57150" y="127265"/>
                    <a:pt x="57150" y="127265"/>
                    <a:pt x="57150" y="145785"/>
                  </a:cubicBezTo>
                  <a:cubicBezTo>
                    <a:pt x="57150" y="149754"/>
                    <a:pt x="54504" y="152400"/>
                    <a:pt x="50535" y="152400"/>
                  </a:cubicBezTo>
                  <a:cubicBezTo>
                    <a:pt x="50535" y="152400"/>
                    <a:pt x="50535" y="152400"/>
                    <a:pt x="39952" y="152400"/>
                  </a:cubicBezTo>
                  <a:cubicBezTo>
                    <a:pt x="35983" y="152400"/>
                    <a:pt x="33337" y="149754"/>
                    <a:pt x="33337" y="145785"/>
                  </a:cubicBezTo>
                  <a:cubicBezTo>
                    <a:pt x="33337" y="145785"/>
                    <a:pt x="33337" y="145785"/>
                    <a:pt x="33337" y="127265"/>
                  </a:cubicBezTo>
                  <a:cubicBezTo>
                    <a:pt x="33337" y="123296"/>
                    <a:pt x="35983" y="120650"/>
                    <a:pt x="39952" y="120650"/>
                  </a:cubicBezTo>
                  <a:close/>
                  <a:moveTo>
                    <a:pt x="241300" y="114300"/>
                  </a:moveTo>
                  <a:cubicBezTo>
                    <a:pt x="241300" y="114300"/>
                    <a:pt x="241300" y="114300"/>
                    <a:pt x="241300" y="230188"/>
                  </a:cubicBezTo>
                  <a:cubicBezTo>
                    <a:pt x="241300" y="230188"/>
                    <a:pt x="241300" y="230188"/>
                    <a:pt x="311150" y="230188"/>
                  </a:cubicBezTo>
                  <a:cubicBezTo>
                    <a:pt x="311150" y="230188"/>
                    <a:pt x="311150" y="230188"/>
                    <a:pt x="311150" y="119508"/>
                  </a:cubicBezTo>
                  <a:cubicBezTo>
                    <a:pt x="311150" y="116904"/>
                    <a:pt x="308610" y="114300"/>
                    <a:pt x="304800" y="114300"/>
                  </a:cubicBezTo>
                  <a:close/>
                  <a:moveTo>
                    <a:pt x="30574" y="114300"/>
                  </a:moveTo>
                  <a:cubicBezTo>
                    <a:pt x="26693" y="114300"/>
                    <a:pt x="25400" y="116904"/>
                    <a:pt x="25400" y="119508"/>
                  </a:cubicBezTo>
                  <a:lnTo>
                    <a:pt x="25400" y="230188"/>
                  </a:lnTo>
                  <a:cubicBezTo>
                    <a:pt x="25400" y="230188"/>
                    <a:pt x="25400" y="230188"/>
                    <a:pt x="95250" y="230188"/>
                  </a:cubicBezTo>
                  <a:cubicBezTo>
                    <a:pt x="95250" y="230188"/>
                    <a:pt x="95250" y="230188"/>
                    <a:pt x="95250" y="114300"/>
                  </a:cubicBezTo>
                  <a:cubicBezTo>
                    <a:pt x="95250" y="114300"/>
                    <a:pt x="95250" y="114300"/>
                    <a:pt x="30574" y="114300"/>
                  </a:cubicBezTo>
                  <a:close/>
                  <a:moveTo>
                    <a:pt x="167382" y="76200"/>
                  </a:moveTo>
                  <a:cubicBezTo>
                    <a:pt x="169961" y="76200"/>
                    <a:pt x="172541" y="78815"/>
                    <a:pt x="172541" y="81429"/>
                  </a:cubicBezTo>
                  <a:cubicBezTo>
                    <a:pt x="172541" y="81429"/>
                    <a:pt x="172541" y="81429"/>
                    <a:pt x="172541" y="89273"/>
                  </a:cubicBezTo>
                  <a:cubicBezTo>
                    <a:pt x="172541" y="89273"/>
                    <a:pt x="172541" y="89273"/>
                    <a:pt x="178991" y="89273"/>
                  </a:cubicBezTo>
                  <a:cubicBezTo>
                    <a:pt x="181570" y="89273"/>
                    <a:pt x="184150" y="91888"/>
                    <a:pt x="184150" y="94503"/>
                  </a:cubicBezTo>
                  <a:cubicBezTo>
                    <a:pt x="184150" y="97118"/>
                    <a:pt x="181570" y="98425"/>
                    <a:pt x="178991" y="98425"/>
                  </a:cubicBezTo>
                  <a:cubicBezTo>
                    <a:pt x="178991" y="98425"/>
                    <a:pt x="178991" y="98425"/>
                    <a:pt x="167382" y="98425"/>
                  </a:cubicBezTo>
                  <a:cubicBezTo>
                    <a:pt x="164802" y="98425"/>
                    <a:pt x="163512" y="97118"/>
                    <a:pt x="163512" y="94503"/>
                  </a:cubicBezTo>
                  <a:cubicBezTo>
                    <a:pt x="163512" y="94503"/>
                    <a:pt x="163512" y="94503"/>
                    <a:pt x="163512" y="81429"/>
                  </a:cubicBezTo>
                  <a:cubicBezTo>
                    <a:pt x="163512" y="78815"/>
                    <a:pt x="164802" y="76200"/>
                    <a:pt x="167382" y="76200"/>
                  </a:cubicBezTo>
                  <a:close/>
                  <a:moveTo>
                    <a:pt x="169069" y="71438"/>
                  </a:moveTo>
                  <a:cubicBezTo>
                    <a:pt x="157232" y="71438"/>
                    <a:pt x="147637" y="81033"/>
                    <a:pt x="147637" y="92870"/>
                  </a:cubicBezTo>
                  <a:cubicBezTo>
                    <a:pt x="147637" y="104707"/>
                    <a:pt x="157232" y="114302"/>
                    <a:pt x="169069" y="114302"/>
                  </a:cubicBezTo>
                  <a:cubicBezTo>
                    <a:pt x="180906" y="114302"/>
                    <a:pt x="190501" y="104707"/>
                    <a:pt x="190501" y="92870"/>
                  </a:cubicBezTo>
                  <a:cubicBezTo>
                    <a:pt x="190501" y="81033"/>
                    <a:pt x="180906" y="71438"/>
                    <a:pt x="169069" y="71438"/>
                  </a:cubicBezTo>
                  <a:close/>
                  <a:moveTo>
                    <a:pt x="167482" y="63500"/>
                  </a:moveTo>
                  <a:cubicBezTo>
                    <a:pt x="184579" y="63500"/>
                    <a:pt x="198439" y="77360"/>
                    <a:pt x="198439" y="94457"/>
                  </a:cubicBezTo>
                  <a:cubicBezTo>
                    <a:pt x="198439" y="111554"/>
                    <a:pt x="184579" y="125414"/>
                    <a:pt x="167482" y="125414"/>
                  </a:cubicBezTo>
                  <a:cubicBezTo>
                    <a:pt x="150385" y="125414"/>
                    <a:pt x="136525" y="111554"/>
                    <a:pt x="136525" y="94457"/>
                  </a:cubicBezTo>
                  <a:cubicBezTo>
                    <a:pt x="136525" y="77360"/>
                    <a:pt x="150385" y="63500"/>
                    <a:pt x="167482" y="63500"/>
                  </a:cubicBezTo>
                  <a:close/>
                  <a:moveTo>
                    <a:pt x="116705" y="53975"/>
                  </a:moveTo>
                  <a:cubicBezTo>
                    <a:pt x="110241" y="53975"/>
                    <a:pt x="106362" y="57862"/>
                    <a:pt x="106362" y="64340"/>
                  </a:cubicBezTo>
                  <a:lnTo>
                    <a:pt x="106362" y="230188"/>
                  </a:lnTo>
                  <a:cubicBezTo>
                    <a:pt x="106362" y="230188"/>
                    <a:pt x="106362" y="230188"/>
                    <a:pt x="231775" y="230188"/>
                  </a:cubicBezTo>
                  <a:cubicBezTo>
                    <a:pt x="231775" y="230188"/>
                    <a:pt x="231775" y="230188"/>
                    <a:pt x="231775" y="64340"/>
                  </a:cubicBezTo>
                  <a:cubicBezTo>
                    <a:pt x="231775" y="57862"/>
                    <a:pt x="226603" y="53975"/>
                    <a:pt x="221432" y="53975"/>
                  </a:cubicBezTo>
                  <a:cubicBezTo>
                    <a:pt x="221432" y="53975"/>
                    <a:pt x="221432" y="53975"/>
                    <a:pt x="116705" y="53975"/>
                  </a:cubicBezTo>
                  <a:close/>
                  <a:moveTo>
                    <a:pt x="161085" y="7938"/>
                  </a:moveTo>
                  <a:cubicBezTo>
                    <a:pt x="159871" y="7938"/>
                    <a:pt x="157443" y="9314"/>
                    <a:pt x="155015" y="10690"/>
                  </a:cubicBezTo>
                  <a:cubicBezTo>
                    <a:pt x="151373" y="12066"/>
                    <a:pt x="148945" y="13441"/>
                    <a:pt x="144089" y="13441"/>
                  </a:cubicBezTo>
                  <a:cubicBezTo>
                    <a:pt x="144089" y="13441"/>
                    <a:pt x="142875" y="13441"/>
                    <a:pt x="142875" y="13441"/>
                  </a:cubicBezTo>
                  <a:cubicBezTo>
                    <a:pt x="142875" y="13441"/>
                    <a:pt x="142875" y="13441"/>
                    <a:pt x="142875" y="27200"/>
                  </a:cubicBezTo>
                  <a:cubicBezTo>
                    <a:pt x="144089" y="27200"/>
                    <a:pt x="144089" y="28576"/>
                    <a:pt x="144089" y="28576"/>
                  </a:cubicBezTo>
                  <a:cubicBezTo>
                    <a:pt x="146517" y="28576"/>
                    <a:pt x="148945" y="27200"/>
                    <a:pt x="151373" y="25824"/>
                  </a:cubicBezTo>
                  <a:cubicBezTo>
                    <a:pt x="153801" y="23072"/>
                    <a:pt x="157443" y="21697"/>
                    <a:pt x="161085" y="21697"/>
                  </a:cubicBezTo>
                  <a:cubicBezTo>
                    <a:pt x="162299" y="21697"/>
                    <a:pt x="162299" y="21697"/>
                    <a:pt x="163513" y="21697"/>
                  </a:cubicBezTo>
                  <a:cubicBezTo>
                    <a:pt x="163513" y="21697"/>
                    <a:pt x="163513" y="21697"/>
                    <a:pt x="163513" y="7938"/>
                  </a:cubicBezTo>
                  <a:cubicBezTo>
                    <a:pt x="162299" y="7938"/>
                    <a:pt x="162299" y="7938"/>
                    <a:pt x="161085" y="7938"/>
                  </a:cubicBezTo>
                  <a:close/>
                  <a:moveTo>
                    <a:pt x="162006" y="0"/>
                  </a:moveTo>
                  <a:cubicBezTo>
                    <a:pt x="165894" y="0"/>
                    <a:pt x="169782" y="1294"/>
                    <a:pt x="172374" y="3881"/>
                  </a:cubicBezTo>
                  <a:cubicBezTo>
                    <a:pt x="172374" y="5175"/>
                    <a:pt x="173670" y="6469"/>
                    <a:pt x="173670" y="7763"/>
                  </a:cubicBezTo>
                  <a:cubicBezTo>
                    <a:pt x="173670" y="7763"/>
                    <a:pt x="173670" y="7763"/>
                    <a:pt x="173670" y="43990"/>
                  </a:cubicBezTo>
                  <a:cubicBezTo>
                    <a:pt x="173670" y="43990"/>
                    <a:pt x="173670" y="43990"/>
                    <a:pt x="221624" y="43990"/>
                  </a:cubicBezTo>
                  <a:cubicBezTo>
                    <a:pt x="231992" y="43990"/>
                    <a:pt x="241065" y="53046"/>
                    <a:pt x="241065" y="64691"/>
                  </a:cubicBezTo>
                  <a:cubicBezTo>
                    <a:pt x="241065" y="64691"/>
                    <a:pt x="241065" y="64691"/>
                    <a:pt x="241065" y="106093"/>
                  </a:cubicBezTo>
                  <a:cubicBezTo>
                    <a:pt x="241065" y="106093"/>
                    <a:pt x="241065" y="106093"/>
                    <a:pt x="305867" y="106093"/>
                  </a:cubicBezTo>
                  <a:cubicBezTo>
                    <a:pt x="314939" y="106093"/>
                    <a:pt x="321420" y="112562"/>
                    <a:pt x="321420" y="120325"/>
                  </a:cubicBezTo>
                  <a:cubicBezTo>
                    <a:pt x="321420" y="120325"/>
                    <a:pt x="321420" y="120325"/>
                    <a:pt x="321420" y="230299"/>
                  </a:cubicBezTo>
                  <a:cubicBezTo>
                    <a:pt x="321420" y="230299"/>
                    <a:pt x="321420" y="230299"/>
                    <a:pt x="326604" y="230299"/>
                  </a:cubicBezTo>
                  <a:cubicBezTo>
                    <a:pt x="329196" y="230299"/>
                    <a:pt x="331788" y="231593"/>
                    <a:pt x="331788" y="234181"/>
                  </a:cubicBezTo>
                  <a:cubicBezTo>
                    <a:pt x="331788" y="234181"/>
                    <a:pt x="331788" y="234181"/>
                    <a:pt x="331788" y="254882"/>
                  </a:cubicBezTo>
                  <a:cubicBezTo>
                    <a:pt x="331788" y="257469"/>
                    <a:pt x="329196" y="258763"/>
                    <a:pt x="326604" y="258763"/>
                  </a:cubicBezTo>
                  <a:cubicBezTo>
                    <a:pt x="326604" y="258763"/>
                    <a:pt x="326604" y="258763"/>
                    <a:pt x="5184" y="258763"/>
                  </a:cubicBezTo>
                  <a:cubicBezTo>
                    <a:pt x="2592" y="258763"/>
                    <a:pt x="0" y="257469"/>
                    <a:pt x="0" y="254882"/>
                  </a:cubicBezTo>
                  <a:cubicBezTo>
                    <a:pt x="0" y="254882"/>
                    <a:pt x="0" y="254882"/>
                    <a:pt x="0" y="234181"/>
                  </a:cubicBezTo>
                  <a:cubicBezTo>
                    <a:pt x="0" y="231593"/>
                    <a:pt x="2592" y="230299"/>
                    <a:pt x="5184" y="230299"/>
                  </a:cubicBezTo>
                  <a:cubicBezTo>
                    <a:pt x="5184" y="230299"/>
                    <a:pt x="5184" y="230299"/>
                    <a:pt x="15553" y="230299"/>
                  </a:cubicBezTo>
                  <a:cubicBezTo>
                    <a:pt x="15553" y="230299"/>
                    <a:pt x="15553" y="230299"/>
                    <a:pt x="15553" y="120325"/>
                  </a:cubicBezTo>
                  <a:cubicBezTo>
                    <a:pt x="15553" y="112562"/>
                    <a:pt x="22033" y="106093"/>
                    <a:pt x="31105" y="106093"/>
                  </a:cubicBezTo>
                  <a:cubicBezTo>
                    <a:pt x="31105" y="106093"/>
                    <a:pt x="31105" y="106093"/>
                    <a:pt x="95908" y="106093"/>
                  </a:cubicBezTo>
                  <a:cubicBezTo>
                    <a:pt x="95908" y="106093"/>
                    <a:pt x="95908" y="106093"/>
                    <a:pt x="95908" y="64691"/>
                  </a:cubicBezTo>
                  <a:cubicBezTo>
                    <a:pt x="95908" y="53046"/>
                    <a:pt x="104980" y="43990"/>
                    <a:pt x="116644" y="43990"/>
                  </a:cubicBezTo>
                  <a:cubicBezTo>
                    <a:pt x="116644" y="43990"/>
                    <a:pt x="116644" y="43990"/>
                    <a:pt x="164598" y="43990"/>
                  </a:cubicBezTo>
                  <a:cubicBezTo>
                    <a:pt x="164598" y="43990"/>
                    <a:pt x="164598" y="43990"/>
                    <a:pt x="164598" y="32345"/>
                  </a:cubicBezTo>
                  <a:cubicBezTo>
                    <a:pt x="163302" y="31051"/>
                    <a:pt x="163302" y="31051"/>
                    <a:pt x="162006" y="31051"/>
                  </a:cubicBezTo>
                  <a:cubicBezTo>
                    <a:pt x="160710" y="31051"/>
                    <a:pt x="158118" y="32345"/>
                    <a:pt x="155526" y="33639"/>
                  </a:cubicBezTo>
                  <a:cubicBezTo>
                    <a:pt x="151638" y="34933"/>
                    <a:pt x="149045" y="37521"/>
                    <a:pt x="143861" y="37521"/>
                  </a:cubicBezTo>
                  <a:cubicBezTo>
                    <a:pt x="141269" y="37521"/>
                    <a:pt x="137381" y="36227"/>
                    <a:pt x="134789" y="33639"/>
                  </a:cubicBezTo>
                  <a:cubicBezTo>
                    <a:pt x="133493" y="32345"/>
                    <a:pt x="133493" y="31051"/>
                    <a:pt x="133493" y="29758"/>
                  </a:cubicBezTo>
                  <a:cubicBezTo>
                    <a:pt x="133493" y="29758"/>
                    <a:pt x="133493" y="29758"/>
                    <a:pt x="133493" y="7763"/>
                  </a:cubicBezTo>
                  <a:cubicBezTo>
                    <a:pt x="133493" y="5175"/>
                    <a:pt x="134789" y="3881"/>
                    <a:pt x="136085" y="2588"/>
                  </a:cubicBezTo>
                  <a:cubicBezTo>
                    <a:pt x="137381" y="2588"/>
                    <a:pt x="139973" y="2588"/>
                    <a:pt x="141269" y="3881"/>
                  </a:cubicBezTo>
                  <a:cubicBezTo>
                    <a:pt x="142565" y="5175"/>
                    <a:pt x="143861" y="5175"/>
                    <a:pt x="143861" y="5175"/>
                  </a:cubicBezTo>
                  <a:cubicBezTo>
                    <a:pt x="146453" y="5175"/>
                    <a:pt x="149045" y="3881"/>
                    <a:pt x="151638" y="2588"/>
                  </a:cubicBezTo>
                  <a:cubicBezTo>
                    <a:pt x="154230" y="1294"/>
                    <a:pt x="158118" y="0"/>
                    <a:pt x="16200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pic>
        <p:nvPicPr>
          <p:cNvPr id="204" name="Google Shape;204;p1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31050" y="1616075"/>
            <a:ext cx="3905250" cy="390525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" name="Google Shape;210;p18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211" name="Google Shape;211;p18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12" name="Google Shape;212;p18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213" name="Google Shape;213;p18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4" name="Google Shape;214;p18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5" name="Google Shape;215;p18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6" name="Google Shape;216;p18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7" name="Google Shape;217;p18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8" name="Google Shape;218;p18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9" name="Google Shape;219;p18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20" name="Google Shape;220;p18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221" name="Google Shape;221;p18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2628900" y="1391447"/>
            <a:ext cx="6934200" cy="3792140"/>
          </a:xfrm>
          <a:custGeom>
            <a:rect b="b" l="l" r="r" t="t"/>
            <a:pathLst>
              <a:path extrusionOk="0" h="23902640" w="43671952">
                <a:moveTo>
                  <a:pt x="35914551" y="23775244"/>
                </a:moveTo>
                <a:cubicBezTo>
                  <a:pt x="35934691" y="23775640"/>
                  <a:pt x="35956915" y="23779608"/>
                  <a:pt x="35976759" y="23783576"/>
                </a:cubicBezTo>
                <a:cubicBezTo>
                  <a:pt x="35993427" y="23795484"/>
                  <a:pt x="35995807" y="23807392"/>
                  <a:pt x="36005335" y="23819296"/>
                </a:cubicBezTo>
                <a:cubicBezTo>
                  <a:pt x="36003747" y="23834376"/>
                  <a:pt x="36009303" y="23849460"/>
                  <a:pt x="36000571" y="23864540"/>
                </a:cubicBezTo>
                <a:cubicBezTo>
                  <a:pt x="35985491" y="23891528"/>
                  <a:pt x="35968027" y="23901848"/>
                  <a:pt x="35948183" y="23902640"/>
                </a:cubicBezTo>
                <a:cubicBezTo>
                  <a:pt x="35931515" y="23882796"/>
                  <a:pt x="35938659" y="23862952"/>
                  <a:pt x="35933895" y="23843108"/>
                </a:cubicBezTo>
                <a:cubicBezTo>
                  <a:pt x="35915639" y="23817708"/>
                  <a:pt x="35866427" y="23818504"/>
                  <a:pt x="35864839" y="23788340"/>
                </a:cubicBezTo>
                <a:cubicBezTo>
                  <a:pt x="35876351" y="23778020"/>
                  <a:pt x="35894407" y="23774848"/>
                  <a:pt x="35914551" y="23775244"/>
                </a:cubicBezTo>
                <a:close/>
                <a:moveTo>
                  <a:pt x="35705295" y="23452584"/>
                </a:moveTo>
                <a:lnTo>
                  <a:pt x="35733871" y="23469252"/>
                </a:lnTo>
                <a:cubicBezTo>
                  <a:pt x="35741015" y="23496240"/>
                  <a:pt x="35745779" y="23532752"/>
                  <a:pt x="35733871" y="23562124"/>
                </a:cubicBezTo>
                <a:cubicBezTo>
                  <a:pt x="35708471" y="23576412"/>
                  <a:pt x="35683071" y="23569264"/>
                  <a:pt x="35657671" y="23554980"/>
                </a:cubicBezTo>
                <a:cubicBezTo>
                  <a:pt x="35643383" y="23536724"/>
                  <a:pt x="35636239" y="23523228"/>
                  <a:pt x="35643383" y="23500208"/>
                </a:cubicBezTo>
                <a:cubicBezTo>
                  <a:pt x="35661639" y="23470048"/>
                  <a:pt x="35677515" y="23456552"/>
                  <a:pt x="35705295" y="23452584"/>
                </a:cubicBezTo>
                <a:close/>
                <a:moveTo>
                  <a:pt x="37335819" y="23431004"/>
                </a:moveTo>
                <a:cubicBezTo>
                  <a:pt x="37340123" y="23431452"/>
                  <a:pt x="37344987" y="23432940"/>
                  <a:pt x="37350739" y="23435916"/>
                </a:cubicBezTo>
                <a:cubicBezTo>
                  <a:pt x="37360263" y="23452584"/>
                  <a:pt x="37362647" y="23462112"/>
                  <a:pt x="37357883" y="23478780"/>
                </a:cubicBezTo>
                <a:cubicBezTo>
                  <a:pt x="37344387" y="23504972"/>
                  <a:pt x="37342803" y="23516880"/>
                  <a:pt x="37317403" y="23521640"/>
                </a:cubicBezTo>
                <a:cubicBezTo>
                  <a:pt x="37292795" y="23531960"/>
                  <a:pt x="37265807" y="23535136"/>
                  <a:pt x="37250727" y="23516880"/>
                </a:cubicBezTo>
                <a:cubicBezTo>
                  <a:pt x="37251519" y="23480368"/>
                  <a:pt x="37268983" y="23465284"/>
                  <a:pt x="37303115" y="23443060"/>
                </a:cubicBezTo>
                <a:cubicBezTo>
                  <a:pt x="37315023" y="23437700"/>
                  <a:pt x="37322907" y="23429664"/>
                  <a:pt x="37335819" y="23431004"/>
                </a:cubicBezTo>
                <a:close/>
                <a:moveTo>
                  <a:pt x="36191071" y="23426392"/>
                </a:moveTo>
                <a:cubicBezTo>
                  <a:pt x="36246631" y="23437504"/>
                  <a:pt x="36247427" y="23453380"/>
                  <a:pt x="36252983" y="23493068"/>
                </a:cubicBezTo>
                <a:cubicBezTo>
                  <a:pt x="36244251" y="23556568"/>
                  <a:pt x="36245043" y="23608164"/>
                  <a:pt x="36248219" y="23666900"/>
                </a:cubicBezTo>
                <a:cubicBezTo>
                  <a:pt x="36248219" y="23717700"/>
                  <a:pt x="36298227" y="23723256"/>
                  <a:pt x="36312515" y="23797868"/>
                </a:cubicBezTo>
                <a:cubicBezTo>
                  <a:pt x="36304579" y="23825648"/>
                  <a:pt x="36301403" y="23836760"/>
                  <a:pt x="36274415" y="23845492"/>
                </a:cubicBezTo>
                <a:cubicBezTo>
                  <a:pt x="36242663" y="23855016"/>
                  <a:pt x="36215675" y="23852636"/>
                  <a:pt x="36186307" y="23838348"/>
                </a:cubicBezTo>
                <a:cubicBezTo>
                  <a:pt x="36052959" y="23789136"/>
                  <a:pt x="35755303" y="23685152"/>
                  <a:pt x="35750539" y="23640704"/>
                </a:cubicBezTo>
                <a:cubicBezTo>
                  <a:pt x="35792607" y="23614512"/>
                  <a:pt x="35944215" y="23683568"/>
                  <a:pt x="36041051" y="23705000"/>
                </a:cubicBezTo>
                <a:cubicBezTo>
                  <a:pt x="36052959" y="23689916"/>
                  <a:pt x="36060103" y="23674836"/>
                  <a:pt x="36048195" y="23657372"/>
                </a:cubicBezTo>
                <a:cubicBezTo>
                  <a:pt x="36037875" y="23643880"/>
                  <a:pt x="36022795" y="23632768"/>
                  <a:pt x="36017239" y="23616892"/>
                </a:cubicBezTo>
                <a:cubicBezTo>
                  <a:pt x="36014063" y="23599428"/>
                  <a:pt x="36015651" y="23586728"/>
                  <a:pt x="36029147" y="23571648"/>
                </a:cubicBezTo>
                <a:cubicBezTo>
                  <a:pt x="36048195" y="23557360"/>
                  <a:pt x="36107727" y="23574032"/>
                  <a:pt x="36138683" y="23550216"/>
                </a:cubicBezTo>
                <a:cubicBezTo>
                  <a:pt x="36129159" y="23535928"/>
                  <a:pt x="36093439" y="23516880"/>
                  <a:pt x="36100583" y="23497828"/>
                </a:cubicBezTo>
                <a:cubicBezTo>
                  <a:pt x="36109315" y="23465288"/>
                  <a:pt x="36141855" y="23430360"/>
                  <a:pt x="36191071" y="23426392"/>
                </a:cubicBezTo>
                <a:close/>
                <a:moveTo>
                  <a:pt x="37186655" y="23391716"/>
                </a:moveTo>
                <a:cubicBezTo>
                  <a:pt x="37196207" y="23391616"/>
                  <a:pt x="37205679" y="23393452"/>
                  <a:pt x="37215007" y="23397816"/>
                </a:cubicBezTo>
                <a:cubicBezTo>
                  <a:pt x="37233263" y="23419248"/>
                  <a:pt x="37230087" y="23450204"/>
                  <a:pt x="37212627" y="23476400"/>
                </a:cubicBezTo>
                <a:cubicBezTo>
                  <a:pt x="37195955" y="23516880"/>
                  <a:pt x="37157859" y="23516880"/>
                  <a:pt x="37131663" y="23521644"/>
                </a:cubicBezTo>
                <a:cubicBezTo>
                  <a:pt x="37099119" y="23538312"/>
                  <a:pt x="37071339" y="23550216"/>
                  <a:pt x="37043555" y="23533548"/>
                </a:cubicBezTo>
                <a:cubicBezTo>
                  <a:pt x="37032443" y="23470844"/>
                  <a:pt x="37066575" y="23453380"/>
                  <a:pt x="37100707" y="23428772"/>
                </a:cubicBezTo>
                <a:cubicBezTo>
                  <a:pt x="37128687" y="23409724"/>
                  <a:pt x="37158007" y="23392012"/>
                  <a:pt x="37186655" y="23391716"/>
                </a:cubicBezTo>
                <a:close/>
                <a:moveTo>
                  <a:pt x="35876747" y="23376384"/>
                </a:moveTo>
                <a:cubicBezTo>
                  <a:pt x="35906115" y="23387496"/>
                  <a:pt x="35921195" y="23398612"/>
                  <a:pt x="35929131" y="23431152"/>
                </a:cubicBezTo>
                <a:cubicBezTo>
                  <a:pt x="35914051" y="23443060"/>
                  <a:pt x="35879919" y="23447824"/>
                  <a:pt x="35855315" y="23445440"/>
                </a:cubicBezTo>
                <a:cubicBezTo>
                  <a:pt x="35827531" y="23431152"/>
                  <a:pt x="35802135" y="23433536"/>
                  <a:pt x="35807691" y="23395436"/>
                </a:cubicBezTo>
                <a:cubicBezTo>
                  <a:pt x="35825947" y="23374796"/>
                  <a:pt x="35851343" y="23373208"/>
                  <a:pt x="35876747" y="23376384"/>
                </a:cubicBezTo>
                <a:close/>
                <a:moveTo>
                  <a:pt x="22687623" y="22135148"/>
                </a:moveTo>
                <a:cubicBezTo>
                  <a:pt x="22695243" y="22140228"/>
                  <a:pt x="22704763" y="22143236"/>
                  <a:pt x="22710483" y="22150388"/>
                </a:cubicBezTo>
                <a:cubicBezTo>
                  <a:pt x="22724079" y="22167380"/>
                  <a:pt x="22719047" y="22183160"/>
                  <a:pt x="22702863" y="22196108"/>
                </a:cubicBezTo>
                <a:cubicBezTo>
                  <a:pt x="22677595" y="22216324"/>
                  <a:pt x="22690163" y="22208808"/>
                  <a:pt x="22687623" y="22211348"/>
                </a:cubicBezTo>
                <a:cubicBezTo>
                  <a:pt x="22646771" y="22163688"/>
                  <a:pt x="22618185" y="22166060"/>
                  <a:pt x="22664763" y="22142768"/>
                </a:cubicBezTo>
                <a:cubicBezTo>
                  <a:pt x="22671947" y="22139176"/>
                  <a:pt x="22680003" y="22137688"/>
                  <a:pt x="22687623" y="22135148"/>
                </a:cubicBezTo>
                <a:close/>
                <a:moveTo>
                  <a:pt x="36722091" y="21976208"/>
                </a:moveTo>
                <a:lnTo>
                  <a:pt x="36724471" y="22026216"/>
                </a:lnTo>
                <a:lnTo>
                  <a:pt x="36676847" y="22007168"/>
                </a:lnTo>
                <a:close/>
                <a:moveTo>
                  <a:pt x="23850547" y="21828368"/>
                </a:moveTo>
                <a:cubicBezTo>
                  <a:pt x="23856275" y="21829860"/>
                  <a:pt x="23864435" y="21840224"/>
                  <a:pt x="23868723" y="21845588"/>
                </a:cubicBezTo>
                <a:cubicBezTo>
                  <a:pt x="23873743" y="21851860"/>
                  <a:pt x="23873803" y="21860828"/>
                  <a:pt x="23876343" y="21868448"/>
                </a:cubicBezTo>
                <a:cubicBezTo>
                  <a:pt x="23866315" y="21898536"/>
                  <a:pt x="23844595" y="21893848"/>
                  <a:pt x="23838243" y="21898928"/>
                </a:cubicBezTo>
                <a:cubicBezTo>
                  <a:pt x="23840783" y="21876068"/>
                  <a:pt x="23834451" y="21850320"/>
                  <a:pt x="23845863" y="21830348"/>
                </a:cubicBezTo>
                <a:cubicBezTo>
                  <a:pt x="23846999" y="21828360"/>
                  <a:pt x="23848639" y="21827872"/>
                  <a:pt x="23850547" y="21828368"/>
                </a:cubicBezTo>
                <a:close/>
                <a:moveTo>
                  <a:pt x="12789754" y="21747956"/>
                </a:moveTo>
                <a:cubicBezTo>
                  <a:pt x="12796146" y="21749236"/>
                  <a:pt x="12810765" y="21751648"/>
                  <a:pt x="12815947" y="21755100"/>
                </a:cubicBezTo>
                <a:cubicBezTo>
                  <a:pt x="12825177" y="21761256"/>
                  <a:pt x="12820375" y="21758960"/>
                  <a:pt x="12830235" y="21762244"/>
                </a:cubicBezTo>
                <a:cubicBezTo>
                  <a:pt x="12837243" y="21767500"/>
                  <a:pt x="12841374" y="21769900"/>
                  <a:pt x="12846904" y="21776532"/>
                </a:cubicBezTo>
                <a:cubicBezTo>
                  <a:pt x="12851246" y="21781744"/>
                  <a:pt x="12852335" y="21787224"/>
                  <a:pt x="12858807" y="21790820"/>
                </a:cubicBezTo>
                <a:cubicBezTo>
                  <a:pt x="12863198" y="21793256"/>
                  <a:pt x="12868333" y="21793996"/>
                  <a:pt x="12873097" y="21795584"/>
                </a:cubicBezTo>
                <a:cubicBezTo>
                  <a:pt x="12897571" y="21803740"/>
                  <a:pt x="12877762" y="21797856"/>
                  <a:pt x="12935007" y="21800344"/>
                </a:cubicBezTo>
                <a:cubicBezTo>
                  <a:pt x="12955435" y="21807156"/>
                  <a:pt x="12922937" y="21796732"/>
                  <a:pt x="12956439" y="21805108"/>
                </a:cubicBezTo>
                <a:cubicBezTo>
                  <a:pt x="12961312" y="21806324"/>
                  <a:pt x="12970728" y="21809868"/>
                  <a:pt x="12970728" y="21809868"/>
                </a:cubicBezTo>
                <a:cubicBezTo>
                  <a:pt x="12972315" y="21812252"/>
                  <a:pt x="12974330" y="21814400"/>
                  <a:pt x="12975489" y="21817012"/>
                </a:cubicBezTo>
                <a:cubicBezTo>
                  <a:pt x="12977529" y="21821600"/>
                  <a:pt x="12980252" y="21831300"/>
                  <a:pt x="12980252" y="21831300"/>
                </a:cubicBezTo>
                <a:cubicBezTo>
                  <a:pt x="12979459" y="21844796"/>
                  <a:pt x="12980744" y="21858576"/>
                  <a:pt x="12977873" y="21871784"/>
                </a:cubicBezTo>
                <a:cubicBezTo>
                  <a:pt x="12976655" y="21877376"/>
                  <a:pt x="12970905" y="21880952"/>
                  <a:pt x="12968347" y="21886068"/>
                </a:cubicBezTo>
                <a:cubicBezTo>
                  <a:pt x="12966757" y="21889244"/>
                  <a:pt x="12965801" y="21892824"/>
                  <a:pt x="12963584" y="21895596"/>
                </a:cubicBezTo>
                <a:cubicBezTo>
                  <a:pt x="12960608" y="21899316"/>
                  <a:pt x="12949236" y="21911496"/>
                  <a:pt x="12942151" y="21914644"/>
                </a:cubicBezTo>
                <a:cubicBezTo>
                  <a:pt x="12937565" y="21916684"/>
                  <a:pt x="12932044" y="21916624"/>
                  <a:pt x="12927867" y="21919408"/>
                </a:cubicBezTo>
                <a:cubicBezTo>
                  <a:pt x="12918486" y="21925660"/>
                  <a:pt x="12920035" y="21925532"/>
                  <a:pt x="12906433" y="21928932"/>
                </a:cubicBezTo>
                <a:cubicBezTo>
                  <a:pt x="12903259" y="21929728"/>
                  <a:pt x="12900163" y="21930988"/>
                  <a:pt x="12896910" y="21931312"/>
                </a:cubicBezTo>
                <a:cubicBezTo>
                  <a:pt x="12892169" y="21931788"/>
                  <a:pt x="12894924" y="21931312"/>
                  <a:pt x="12894529" y="21931312"/>
                </a:cubicBezTo>
                <a:cubicBezTo>
                  <a:pt x="12888179" y="21928140"/>
                  <a:pt x="12881940" y="21924728"/>
                  <a:pt x="12875477" y="21921788"/>
                </a:cubicBezTo>
                <a:cubicBezTo>
                  <a:pt x="12863587" y="21916384"/>
                  <a:pt x="12872525" y="21923216"/>
                  <a:pt x="12858807" y="21914644"/>
                </a:cubicBezTo>
                <a:cubicBezTo>
                  <a:pt x="12855445" y="21912540"/>
                  <a:pt x="12852729" y="21909472"/>
                  <a:pt x="12849283" y="21907500"/>
                </a:cubicBezTo>
                <a:cubicBezTo>
                  <a:pt x="12847104" y="21906256"/>
                  <a:pt x="12844449" y="21906108"/>
                  <a:pt x="12842140" y="21905120"/>
                </a:cubicBezTo>
                <a:cubicBezTo>
                  <a:pt x="12838879" y="21903720"/>
                  <a:pt x="12835697" y="21902120"/>
                  <a:pt x="12832615" y="21900356"/>
                </a:cubicBezTo>
                <a:cubicBezTo>
                  <a:pt x="12827013" y="21897156"/>
                  <a:pt x="12821049" y="21892096"/>
                  <a:pt x="12815947" y="21888452"/>
                </a:cubicBezTo>
                <a:cubicBezTo>
                  <a:pt x="12813619" y="21886788"/>
                  <a:pt x="12811183" y="21885276"/>
                  <a:pt x="12808804" y="21883688"/>
                </a:cubicBezTo>
                <a:cubicBezTo>
                  <a:pt x="12805629" y="21878928"/>
                  <a:pt x="12801085" y="21874832"/>
                  <a:pt x="12799278" y="21869400"/>
                </a:cubicBezTo>
                <a:cubicBezTo>
                  <a:pt x="12793610" y="21852400"/>
                  <a:pt x="12797299" y="21859292"/>
                  <a:pt x="12789754" y="21847968"/>
                </a:cubicBezTo>
                <a:cubicBezTo>
                  <a:pt x="12787099" y="21840012"/>
                  <a:pt x="12786983" y="21840276"/>
                  <a:pt x="12784990" y="21831300"/>
                </a:cubicBezTo>
                <a:cubicBezTo>
                  <a:pt x="12781161" y="21814064"/>
                  <a:pt x="12784481" y="21825012"/>
                  <a:pt x="12780229" y="21812252"/>
                </a:cubicBezTo>
                <a:cubicBezTo>
                  <a:pt x="12776042" y="21787128"/>
                  <a:pt x="12776397" y="21795788"/>
                  <a:pt x="12780229" y="21757484"/>
                </a:cubicBezTo>
                <a:cubicBezTo>
                  <a:pt x="12780479" y="21754984"/>
                  <a:pt x="12780835" y="21752112"/>
                  <a:pt x="12782610" y="21750340"/>
                </a:cubicBezTo>
                <a:cubicBezTo>
                  <a:pt x="12784385" y="21748564"/>
                  <a:pt x="12787371" y="21748752"/>
                  <a:pt x="12789754" y="21747956"/>
                </a:cubicBezTo>
                <a:close/>
                <a:moveTo>
                  <a:pt x="23502963" y="21578888"/>
                </a:moveTo>
                <a:cubicBezTo>
                  <a:pt x="23518867" y="21576616"/>
                  <a:pt x="23548683" y="21594128"/>
                  <a:pt x="23548683" y="21594128"/>
                </a:cubicBezTo>
                <a:cubicBezTo>
                  <a:pt x="23538791" y="21623804"/>
                  <a:pt x="23542335" y="21644928"/>
                  <a:pt x="23541063" y="21655088"/>
                </a:cubicBezTo>
                <a:cubicBezTo>
                  <a:pt x="23525823" y="21637308"/>
                  <a:pt x="23505819" y="21622692"/>
                  <a:pt x="23495343" y="21601748"/>
                </a:cubicBezTo>
                <a:cubicBezTo>
                  <a:pt x="23491751" y="21594564"/>
                  <a:pt x="23495015" y="21580024"/>
                  <a:pt x="23502963" y="21578888"/>
                </a:cubicBezTo>
                <a:close/>
                <a:moveTo>
                  <a:pt x="36876871" y="21571396"/>
                </a:moveTo>
                <a:lnTo>
                  <a:pt x="36826863" y="21719036"/>
                </a:lnTo>
                <a:lnTo>
                  <a:pt x="36745903" y="21783328"/>
                </a:lnTo>
                <a:lnTo>
                  <a:pt x="36757807" y="21692840"/>
                </a:lnTo>
                <a:close/>
                <a:moveTo>
                  <a:pt x="23777283" y="20946428"/>
                </a:moveTo>
                <a:cubicBezTo>
                  <a:pt x="23784991" y="20957988"/>
                  <a:pt x="23800143" y="20976376"/>
                  <a:pt x="23800143" y="20992148"/>
                </a:cubicBezTo>
                <a:cubicBezTo>
                  <a:pt x="23800143" y="21000180"/>
                  <a:pt x="23799059" y="21010340"/>
                  <a:pt x="23792523" y="21015008"/>
                </a:cubicBezTo>
                <a:cubicBezTo>
                  <a:pt x="23754315" y="21042300"/>
                  <a:pt x="23760775" y="21053108"/>
                  <a:pt x="23754423" y="21060728"/>
                </a:cubicBezTo>
                <a:cubicBezTo>
                  <a:pt x="23711879" y="21030340"/>
                  <a:pt x="23680971" y="21032380"/>
                  <a:pt x="23708703" y="20976908"/>
                </a:cubicBezTo>
                <a:cubicBezTo>
                  <a:pt x="23712799" y="20968716"/>
                  <a:pt x="23723195" y="20965388"/>
                  <a:pt x="23731563" y="20961668"/>
                </a:cubicBezTo>
                <a:cubicBezTo>
                  <a:pt x="23746243" y="20955144"/>
                  <a:pt x="23777283" y="20946428"/>
                  <a:pt x="23777283" y="20946428"/>
                </a:cubicBezTo>
                <a:close/>
                <a:moveTo>
                  <a:pt x="25998611" y="20467320"/>
                </a:moveTo>
                <a:cubicBezTo>
                  <a:pt x="26011235" y="20467320"/>
                  <a:pt x="26021471" y="20477556"/>
                  <a:pt x="26021471" y="20490180"/>
                </a:cubicBezTo>
                <a:cubicBezTo>
                  <a:pt x="26021471" y="20502808"/>
                  <a:pt x="26011235" y="20513040"/>
                  <a:pt x="25998611" y="20513040"/>
                </a:cubicBezTo>
                <a:cubicBezTo>
                  <a:pt x="25985987" y="20513040"/>
                  <a:pt x="25975751" y="20502808"/>
                  <a:pt x="25975751" y="20490180"/>
                </a:cubicBezTo>
                <a:cubicBezTo>
                  <a:pt x="25975751" y="20477556"/>
                  <a:pt x="25985987" y="20467320"/>
                  <a:pt x="25998611" y="20467320"/>
                </a:cubicBezTo>
                <a:close/>
                <a:moveTo>
                  <a:pt x="24425315" y="20014852"/>
                </a:moveTo>
                <a:cubicBezTo>
                  <a:pt x="24463947" y="20023584"/>
                  <a:pt x="24440659" y="20113280"/>
                  <a:pt x="24455479" y="20157728"/>
                </a:cubicBezTo>
                <a:cubicBezTo>
                  <a:pt x="24493579" y="20145028"/>
                  <a:pt x="24531679" y="20106136"/>
                  <a:pt x="24569779" y="20119628"/>
                </a:cubicBezTo>
                <a:cubicBezTo>
                  <a:pt x="24590679" y="20156140"/>
                  <a:pt x="24528239" y="20183128"/>
                  <a:pt x="24525327" y="20214880"/>
                </a:cubicBezTo>
                <a:cubicBezTo>
                  <a:pt x="24518183" y="20249008"/>
                  <a:pt x="24534851" y="20280760"/>
                  <a:pt x="24525327" y="20310128"/>
                </a:cubicBezTo>
                <a:cubicBezTo>
                  <a:pt x="24499135" y="20347436"/>
                  <a:pt x="24453891" y="20365692"/>
                  <a:pt x="24432459" y="20400616"/>
                </a:cubicBezTo>
                <a:cubicBezTo>
                  <a:pt x="24415259" y="20441628"/>
                  <a:pt x="24414731" y="20511212"/>
                  <a:pt x="24378483" y="20545080"/>
                </a:cubicBezTo>
                <a:cubicBezTo>
                  <a:pt x="24307575" y="20581060"/>
                  <a:pt x="24203331" y="20550372"/>
                  <a:pt x="24163379" y="20576828"/>
                </a:cubicBezTo>
                <a:cubicBezTo>
                  <a:pt x="24124747" y="20668108"/>
                  <a:pt x="24164703" y="20780824"/>
                  <a:pt x="24118927" y="20843528"/>
                </a:cubicBezTo>
                <a:cubicBezTo>
                  <a:pt x="24051195" y="20905968"/>
                  <a:pt x="23964411" y="20954124"/>
                  <a:pt x="23880011" y="20952272"/>
                </a:cubicBezTo>
                <a:cubicBezTo>
                  <a:pt x="23822859" y="20937456"/>
                  <a:pt x="23810951" y="20882156"/>
                  <a:pt x="23763327" y="20862580"/>
                </a:cubicBezTo>
                <a:cubicBezTo>
                  <a:pt x="23712527" y="20844588"/>
                  <a:pt x="23623631" y="20867076"/>
                  <a:pt x="23610931" y="20837180"/>
                </a:cubicBezTo>
                <a:cubicBezTo>
                  <a:pt x="23598231" y="20813632"/>
                  <a:pt x="23654191" y="20777648"/>
                  <a:pt x="23699039" y="20728436"/>
                </a:cubicBezTo>
                <a:cubicBezTo>
                  <a:pt x="23743879" y="20679224"/>
                  <a:pt x="23828151" y="20577624"/>
                  <a:pt x="23880007" y="20541904"/>
                </a:cubicBezTo>
                <a:cubicBezTo>
                  <a:pt x="23926575" y="20515180"/>
                  <a:pt x="23946947" y="20528940"/>
                  <a:pt x="23998279" y="20506980"/>
                </a:cubicBezTo>
                <a:cubicBezTo>
                  <a:pt x="24056487" y="20477080"/>
                  <a:pt x="24117075" y="20442420"/>
                  <a:pt x="24158615" y="20360136"/>
                </a:cubicBezTo>
                <a:cubicBezTo>
                  <a:pt x="24176607" y="20330768"/>
                  <a:pt x="24170787" y="20284728"/>
                  <a:pt x="24188779" y="20252980"/>
                </a:cubicBezTo>
                <a:cubicBezTo>
                  <a:pt x="24210207" y="20218320"/>
                  <a:pt x="24264447" y="20199004"/>
                  <a:pt x="24303871" y="20159316"/>
                </a:cubicBezTo>
                <a:cubicBezTo>
                  <a:pt x="24345675" y="20124392"/>
                  <a:pt x="24376631" y="20007180"/>
                  <a:pt x="24425315" y="20014852"/>
                </a:cubicBezTo>
                <a:close/>
                <a:moveTo>
                  <a:pt x="21073579" y="19990916"/>
                </a:moveTo>
                <a:cubicBezTo>
                  <a:pt x="21115511" y="19997392"/>
                  <a:pt x="21159119" y="20047396"/>
                  <a:pt x="21201387" y="20054540"/>
                </a:cubicBezTo>
                <a:cubicBezTo>
                  <a:pt x="21250599" y="20049780"/>
                  <a:pt x="21285523" y="20028348"/>
                  <a:pt x="21341879" y="20016440"/>
                </a:cubicBezTo>
                <a:cubicBezTo>
                  <a:pt x="21399027" y="20006916"/>
                  <a:pt x="21432367" y="20009296"/>
                  <a:pt x="21470467" y="20030728"/>
                </a:cubicBezTo>
                <a:cubicBezTo>
                  <a:pt x="21485551" y="20056128"/>
                  <a:pt x="21481579" y="20079148"/>
                  <a:pt x="21477611" y="20106928"/>
                </a:cubicBezTo>
                <a:cubicBezTo>
                  <a:pt x="21460943" y="20137884"/>
                  <a:pt x="21427603" y="20161696"/>
                  <a:pt x="21427603" y="20199796"/>
                </a:cubicBezTo>
                <a:cubicBezTo>
                  <a:pt x="21416491" y="20243452"/>
                  <a:pt x="21436335" y="20299016"/>
                  <a:pt x="21418077" y="20337912"/>
                </a:cubicBezTo>
                <a:cubicBezTo>
                  <a:pt x="21391091" y="20348228"/>
                  <a:pt x="21364103" y="20329972"/>
                  <a:pt x="21337115" y="20340292"/>
                </a:cubicBezTo>
                <a:cubicBezTo>
                  <a:pt x="21303779" y="20361724"/>
                  <a:pt x="21277583" y="20423636"/>
                  <a:pt x="21213291" y="20416492"/>
                </a:cubicBezTo>
                <a:cubicBezTo>
                  <a:pt x="21154555" y="20402204"/>
                  <a:pt x="21191067" y="20359340"/>
                  <a:pt x="21156143" y="20330768"/>
                </a:cubicBezTo>
                <a:cubicBezTo>
                  <a:pt x="21132331" y="20305368"/>
                  <a:pt x="21087087" y="20299016"/>
                  <a:pt x="21072799" y="20259328"/>
                </a:cubicBezTo>
                <a:cubicBezTo>
                  <a:pt x="21056131" y="20208528"/>
                  <a:pt x="21082323" y="20195828"/>
                  <a:pt x="21087087" y="20164080"/>
                </a:cubicBezTo>
                <a:cubicBezTo>
                  <a:pt x="21092643" y="20117248"/>
                  <a:pt x="21000567" y="20068036"/>
                  <a:pt x="21032315" y="20002152"/>
                </a:cubicBezTo>
                <a:cubicBezTo>
                  <a:pt x="21045811" y="19991436"/>
                  <a:pt x="21059601" y="19988760"/>
                  <a:pt x="21073579" y="19990916"/>
                </a:cubicBezTo>
                <a:close/>
                <a:moveTo>
                  <a:pt x="28818011" y="19695796"/>
                </a:moveTo>
                <a:cubicBezTo>
                  <a:pt x="28830635" y="19695796"/>
                  <a:pt x="28840871" y="19706032"/>
                  <a:pt x="28840871" y="19718656"/>
                </a:cubicBezTo>
                <a:cubicBezTo>
                  <a:pt x="28840871" y="19731280"/>
                  <a:pt x="28830635" y="19741516"/>
                  <a:pt x="28818011" y="19741516"/>
                </a:cubicBezTo>
                <a:cubicBezTo>
                  <a:pt x="28805387" y="19741516"/>
                  <a:pt x="28795151" y="19731280"/>
                  <a:pt x="28795151" y="19718656"/>
                </a:cubicBezTo>
                <a:cubicBezTo>
                  <a:pt x="28795151" y="19706032"/>
                  <a:pt x="28805387" y="19695796"/>
                  <a:pt x="28818011" y="19695796"/>
                </a:cubicBezTo>
                <a:close/>
                <a:moveTo>
                  <a:pt x="16059208" y="19464340"/>
                </a:moveTo>
                <a:cubicBezTo>
                  <a:pt x="16061590" y="19465132"/>
                  <a:pt x="16064155" y="19465500"/>
                  <a:pt x="16066353" y="19466720"/>
                </a:cubicBezTo>
                <a:cubicBezTo>
                  <a:pt x="16071357" y="19469500"/>
                  <a:pt x="16080640" y="19476244"/>
                  <a:pt x="16080640" y="19476244"/>
                </a:cubicBezTo>
                <a:cubicBezTo>
                  <a:pt x="16081763" y="19479612"/>
                  <a:pt x="16085402" y="19489924"/>
                  <a:pt x="16085402" y="19492912"/>
                </a:cubicBezTo>
                <a:cubicBezTo>
                  <a:pt x="16085402" y="19496960"/>
                  <a:pt x="16084002" y="19500892"/>
                  <a:pt x="16083020" y="19504820"/>
                </a:cubicBezTo>
                <a:cubicBezTo>
                  <a:pt x="16082411" y="19507256"/>
                  <a:pt x="16082415" y="19510188"/>
                  <a:pt x="16080640" y="19511964"/>
                </a:cubicBezTo>
                <a:cubicBezTo>
                  <a:pt x="16078129" y="19514472"/>
                  <a:pt x="16074195" y="19514964"/>
                  <a:pt x="16071113" y="19516728"/>
                </a:cubicBezTo>
                <a:cubicBezTo>
                  <a:pt x="16060470" y="19522808"/>
                  <a:pt x="16063175" y="19524664"/>
                  <a:pt x="16061590" y="19526252"/>
                </a:cubicBezTo>
                <a:cubicBezTo>
                  <a:pt x="16055239" y="19523076"/>
                  <a:pt x="16049003" y="19519664"/>
                  <a:pt x="16042540" y="19516728"/>
                </a:cubicBezTo>
                <a:cubicBezTo>
                  <a:pt x="16040256" y="19515688"/>
                  <a:pt x="16037171" y="19516120"/>
                  <a:pt x="16035394" y="19514344"/>
                </a:cubicBezTo>
                <a:cubicBezTo>
                  <a:pt x="16033620" y="19512568"/>
                  <a:pt x="16034136" y="19509448"/>
                  <a:pt x="16033016" y="19507200"/>
                </a:cubicBezTo>
                <a:cubicBezTo>
                  <a:pt x="16031735" y="19504640"/>
                  <a:pt x="16029839" y="19502440"/>
                  <a:pt x="16028251" y="19500056"/>
                </a:cubicBezTo>
                <a:cubicBezTo>
                  <a:pt x="16029167" y="19494572"/>
                  <a:pt x="16030083" y="19484488"/>
                  <a:pt x="16033016" y="19478628"/>
                </a:cubicBezTo>
                <a:cubicBezTo>
                  <a:pt x="16034295" y="19476068"/>
                  <a:pt x="16035349" y="19473000"/>
                  <a:pt x="16037777" y="19471484"/>
                </a:cubicBezTo>
                <a:cubicBezTo>
                  <a:pt x="16042033" y="19468820"/>
                  <a:pt x="16047301" y="19468308"/>
                  <a:pt x="16052065" y="19466720"/>
                </a:cubicBezTo>
                <a:close/>
                <a:moveTo>
                  <a:pt x="27155899" y="19443384"/>
                </a:moveTo>
                <a:cubicBezTo>
                  <a:pt x="27168523" y="19443384"/>
                  <a:pt x="27178759" y="19453620"/>
                  <a:pt x="27178759" y="19466244"/>
                </a:cubicBezTo>
                <a:cubicBezTo>
                  <a:pt x="27178759" y="19478868"/>
                  <a:pt x="27168523" y="19489104"/>
                  <a:pt x="27155899" y="19489104"/>
                </a:cubicBezTo>
                <a:cubicBezTo>
                  <a:pt x="27143275" y="19489104"/>
                  <a:pt x="27133039" y="19478868"/>
                  <a:pt x="27133039" y="19466244"/>
                </a:cubicBezTo>
                <a:cubicBezTo>
                  <a:pt x="27133039" y="19453620"/>
                  <a:pt x="27143275" y="19443384"/>
                  <a:pt x="27155899" y="19443384"/>
                </a:cubicBezTo>
                <a:close/>
                <a:moveTo>
                  <a:pt x="28898975" y="19438620"/>
                </a:moveTo>
                <a:cubicBezTo>
                  <a:pt x="28911599" y="19438620"/>
                  <a:pt x="28921835" y="19448856"/>
                  <a:pt x="28921835" y="19461480"/>
                </a:cubicBezTo>
                <a:cubicBezTo>
                  <a:pt x="28921835" y="19474108"/>
                  <a:pt x="28911599" y="19484340"/>
                  <a:pt x="28898975" y="19484340"/>
                </a:cubicBezTo>
                <a:cubicBezTo>
                  <a:pt x="28886351" y="19484340"/>
                  <a:pt x="28876115" y="19474108"/>
                  <a:pt x="28876115" y="19461480"/>
                </a:cubicBezTo>
                <a:cubicBezTo>
                  <a:pt x="28876115" y="19448856"/>
                  <a:pt x="28886351" y="19438620"/>
                  <a:pt x="28898975" y="19438620"/>
                </a:cubicBezTo>
                <a:close/>
                <a:moveTo>
                  <a:pt x="31830851" y="19407532"/>
                </a:moveTo>
                <a:cubicBezTo>
                  <a:pt x="31837995" y="19408328"/>
                  <a:pt x="31845231" y="19408504"/>
                  <a:pt x="31852279" y="19409916"/>
                </a:cubicBezTo>
                <a:cubicBezTo>
                  <a:pt x="31857203" y="19410900"/>
                  <a:pt x="31861807" y="19413088"/>
                  <a:pt x="31866567" y="19414676"/>
                </a:cubicBezTo>
                <a:lnTo>
                  <a:pt x="31873711" y="19417056"/>
                </a:lnTo>
                <a:cubicBezTo>
                  <a:pt x="31876091" y="19418644"/>
                  <a:pt x="31879067" y="19419584"/>
                  <a:pt x="31880855" y="19421820"/>
                </a:cubicBezTo>
                <a:cubicBezTo>
                  <a:pt x="31882423" y="19423780"/>
                  <a:pt x="31883235" y="19426456"/>
                  <a:pt x="31883235" y="19428964"/>
                </a:cubicBezTo>
                <a:cubicBezTo>
                  <a:pt x="31883235" y="19435568"/>
                  <a:pt x="31884323" y="19453336"/>
                  <a:pt x="31876091" y="19459920"/>
                </a:cubicBezTo>
                <a:cubicBezTo>
                  <a:pt x="31874131" y="19461488"/>
                  <a:pt x="31871331" y="19461508"/>
                  <a:pt x="31868951" y="19462300"/>
                </a:cubicBezTo>
                <a:cubicBezTo>
                  <a:pt x="31863463" y="19465960"/>
                  <a:pt x="31861235" y="19468352"/>
                  <a:pt x="31854663" y="19469444"/>
                </a:cubicBezTo>
                <a:cubicBezTo>
                  <a:pt x="31852311" y="19469836"/>
                  <a:pt x="31844739" y="19469444"/>
                  <a:pt x="31842755" y="19469444"/>
                </a:cubicBezTo>
                <a:cubicBezTo>
                  <a:pt x="31836407" y="19467064"/>
                  <a:pt x="31829519" y="19465792"/>
                  <a:pt x="31823707" y="19462300"/>
                </a:cubicBezTo>
                <a:cubicBezTo>
                  <a:pt x="31821251" y="19460828"/>
                  <a:pt x="31820223" y="19457716"/>
                  <a:pt x="31818943" y="19455156"/>
                </a:cubicBezTo>
                <a:cubicBezTo>
                  <a:pt x="31816503" y="19450276"/>
                  <a:pt x="31815087" y="19440636"/>
                  <a:pt x="31814179" y="19436108"/>
                </a:cubicBezTo>
                <a:cubicBezTo>
                  <a:pt x="31814975" y="19428172"/>
                  <a:pt x="31812543" y="19419184"/>
                  <a:pt x="31816563" y="19412296"/>
                </a:cubicBezTo>
                <a:cubicBezTo>
                  <a:pt x="31819091" y="19407960"/>
                  <a:pt x="31830851" y="19407532"/>
                  <a:pt x="31830851" y="19407532"/>
                </a:cubicBezTo>
                <a:close/>
                <a:moveTo>
                  <a:pt x="20113451" y="19230404"/>
                </a:moveTo>
                <a:cubicBezTo>
                  <a:pt x="20124863" y="19230776"/>
                  <a:pt x="20135379" y="19231224"/>
                  <a:pt x="20144111" y="19230628"/>
                </a:cubicBezTo>
                <a:cubicBezTo>
                  <a:pt x="20182739" y="19228512"/>
                  <a:pt x="20216607" y="19226396"/>
                  <a:pt x="20245711" y="19252852"/>
                </a:cubicBezTo>
                <a:cubicBezTo>
                  <a:pt x="20235655" y="19289368"/>
                  <a:pt x="20177975" y="19306828"/>
                  <a:pt x="20129823" y="19312384"/>
                </a:cubicBezTo>
                <a:cubicBezTo>
                  <a:pt x="20086167" y="19308944"/>
                  <a:pt x="20009175" y="19300744"/>
                  <a:pt x="20010759" y="19259204"/>
                </a:cubicBezTo>
                <a:cubicBezTo>
                  <a:pt x="20036955" y="19228840"/>
                  <a:pt x="20079221" y="19229288"/>
                  <a:pt x="20113451" y="19230404"/>
                </a:cubicBezTo>
                <a:close/>
                <a:moveTo>
                  <a:pt x="24551523" y="19054416"/>
                </a:moveTo>
                <a:cubicBezTo>
                  <a:pt x="24572951" y="19054416"/>
                  <a:pt x="24584859" y="19068704"/>
                  <a:pt x="24594383" y="19090136"/>
                </a:cubicBezTo>
                <a:cubicBezTo>
                  <a:pt x="24599943" y="19116328"/>
                  <a:pt x="24584067" y="19137760"/>
                  <a:pt x="24589623" y="19161572"/>
                </a:cubicBezTo>
                <a:cubicBezTo>
                  <a:pt x="24606291" y="19187764"/>
                  <a:pt x="24672967" y="19187768"/>
                  <a:pt x="24711067" y="19225868"/>
                </a:cubicBezTo>
                <a:cubicBezTo>
                  <a:pt x="24715827" y="19253648"/>
                  <a:pt x="24682491" y="19274284"/>
                  <a:pt x="24682491" y="19302068"/>
                </a:cubicBezTo>
                <a:cubicBezTo>
                  <a:pt x="24688843" y="19329848"/>
                  <a:pt x="24702335" y="19352868"/>
                  <a:pt x="24730115" y="19371124"/>
                </a:cubicBezTo>
                <a:cubicBezTo>
                  <a:pt x="24753135" y="19382236"/>
                  <a:pt x="24771391" y="19369536"/>
                  <a:pt x="24792027" y="19368740"/>
                </a:cubicBezTo>
                <a:cubicBezTo>
                  <a:pt x="24825367" y="19372708"/>
                  <a:pt x="24842035" y="19393348"/>
                  <a:pt x="24863467" y="19430652"/>
                </a:cubicBezTo>
                <a:cubicBezTo>
                  <a:pt x="24865055" y="19455260"/>
                  <a:pt x="24849971" y="19475104"/>
                  <a:pt x="24853943" y="19497328"/>
                </a:cubicBezTo>
                <a:cubicBezTo>
                  <a:pt x="24865055" y="19544952"/>
                  <a:pt x="24919027" y="19606868"/>
                  <a:pt x="24958715" y="19647348"/>
                </a:cubicBezTo>
                <a:cubicBezTo>
                  <a:pt x="24976179" y="19656872"/>
                  <a:pt x="24986499" y="19656872"/>
                  <a:pt x="25011103" y="19654492"/>
                </a:cubicBezTo>
                <a:cubicBezTo>
                  <a:pt x="25049999" y="19637028"/>
                  <a:pt x="25081747" y="19569560"/>
                  <a:pt x="25134927" y="19537808"/>
                </a:cubicBezTo>
                <a:cubicBezTo>
                  <a:pt x="25150803" y="19544160"/>
                  <a:pt x="25166679" y="19529080"/>
                  <a:pt x="25182555" y="19556860"/>
                </a:cubicBezTo>
                <a:cubicBezTo>
                  <a:pt x="25196839" y="19609248"/>
                  <a:pt x="25192079" y="19656872"/>
                  <a:pt x="25182555" y="19706880"/>
                </a:cubicBezTo>
                <a:cubicBezTo>
                  <a:pt x="25145247" y="19738628"/>
                  <a:pt x="25103179" y="19741804"/>
                  <a:pt x="25077779" y="19773552"/>
                </a:cubicBezTo>
                <a:cubicBezTo>
                  <a:pt x="25054759" y="19800540"/>
                  <a:pt x="25081747" y="19825148"/>
                  <a:pt x="25061111" y="19852136"/>
                </a:cubicBezTo>
                <a:cubicBezTo>
                  <a:pt x="25014279" y="19873568"/>
                  <a:pt x="24974591" y="19816416"/>
                  <a:pt x="24942047" y="19837848"/>
                </a:cubicBezTo>
                <a:cubicBezTo>
                  <a:pt x="24920615" y="19890236"/>
                  <a:pt x="24968243" y="19923572"/>
                  <a:pt x="24949191" y="19966436"/>
                </a:cubicBezTo>
                <a:cubicBezTo>
                  <a:pt x="24911887" y="20007708"/>
                  <a:pt x="24762659" y="20132328"/>
                  <a:pt x="24708683" y="20125980"/>
                </a:cubicBezTo>
                <a:cubicBezTo>
                  <a:pt x="24683287" y="20083908"/>
                  <a:pt x="24703127" y="20041840"/>
                  <a:pt x="24703923" y="19999772"/>
                </a:cubicBezTo>
                <a:cubicBezTo>
                  <a:pt x="24711067" y="19970404"/>
                  <a:pt x="24730115" y="19948180"/>
                  <a:pt x="24725355" y="19911668"/>
                </a:cubicBezTo>
                <a:cubicBezTo>
                  <a:pt x="24661059" y="19867216"/>
                  <a:pt x="24546759" y="19901348"/>
                  <a:pt x="24539615" y="19849752"/>
                </a:cubicBezTo>
                <a:cubicBezTo>
                  <a:pt x="24539615" y="19798160"/>
                  <a:pt x="24615815" y="19756092"/>
                  <a:pt x="24653915" y="19709260"/>
                </a:cubicBezTo>
                <a:cubicBezTo>
                  <a:pt x="24676143" y="19679892"/>
                  <a:pt x="24710271" y="19662428"/>
                  <a:pt x="24720591" y="19621152"/>
                </a:cubicBezTo>
                <a:cubicBezTo>
                  <a:pt x="24715827" y="19596548"/>
                  <a:pt x="24687255" y="19571940"/>
                  <a:pt x="24677727" y="19540192"/>
                </a:cubicBezTo>
                <a:cubicBezTo>
                  <a:pt x="24665031" y="19508440"/>
                  <a:pt x="24690427" y="19479072"/>
                  <a:pt x="24682491" y="19437796"/>
                </a:cubicBezTo>
                <a:cubicBezTo>
                  <a:pt x="24665823" y="19376680"/>
                  <a:pt x="24592003" y="19315560"/>
                  <a:pt x="24568191" y="19247296"/>
                </a:cubicBezTo>
                <a:cubicBezTo>
                  <a:pt x="24554699" y="19219516"/>
                  <a:pt x="24555491" y="19191736"/>
                  <a:pt x="24549139" y="19163952"/>
                </a:cubicBezTo>
                <a:cubicBezTo>
                  <a:pt x="24547555" y="19127440"/>
                  <a:pt x="24507867" y="19095692"/>
                  <a:pt x="24551523" y="19054416"/>
                </a:cubicBezTo>
                <a:close/>
                <a:moveTo>
                  <a:pt x="24473023" y="18986184"/>
                </a:moveTo>
                <a:cubicBezTo>
                  <a:pt x="24485647" y="18986184"/>
                  <a:pt x="24495883" y="18996420"/>
                  <a:pt x="24495883" y="19009044"/>
                </a:cubicBezTo>
                <a:cubicBezTo>
                  <a:pt x="24495883" y="19021668"/>
                  <a:pt x="24485647" y="19031904"/>
                  <a:pt x="24473023" y="19031904"/>
                </a:cubicBezTo>
                <a:cubicBezTo>
                  <a:pt x="24460399" y="19031904"/>
                  <a:pt x="24450163" y="19021668"/>
                  <a:pt x="24450163" y="19009044"/>
                </a:cubicBezTo>
                <a:cubicBezTo>
                  <a:pt x="24450163" y="18996420"/>
                  <a:pt x="24460399" y="18986184"/>
                  <a:pt x="24473023" y="18986184"/>
                </a:cubicBezTo>
                <a:close/>
                <a:moveTo>
                  <a:pt x="26171647" y="18833784"/>
                </a:moveTo>
                <a:cubicBezTo>
                  <a:pt x="26184275" y="18833784"/>
                  <a:pt x="26194507" y="18844020"/>
                  <a:pt x="26194507" y="18856644"/>
                </a:cubicBezTo>
                <a:cubicBezTo>
                  <a:pt x="26194507" y="18869268"/>
                  <a:pt x="26184275" y="18879504"/>
                  <a:pt x="26171647" y="18879504"/>
                </a:cubicBezTo>
                <a:cubicBezTo>
                  <a:pt x="26159023" y="18879504"/>
                  <a:pt x="26148787" y="18869268"/>
                  <a:pt x="26148787" y="18856644"/>
                </a:cubicBezTo>
                <a:cubicBezTo>
                  <a:pt x="26148787" y="18844020"/>
                  <a:pt x="26159023" y="18833784"/>
                  <a:pt x="26171647" y="18833784"/>
                </a:cubicBezTo>
                <a:close/>
                <a:moveTo>
                  <a:pt x="25609675" y="18652808"/>
                </a:moveTo>
                <a:cubicBezTo>
                  <a:pt x="25622299" y="18652808"/>
                  <a:pt x="25632535" y="18663044"/>
                  <a:pt x="25632535" y="18675668"/>
                </a:cubicBezTo>
                <a:cubicBezTo>
                  <a:pt x="25632535" y="18688296"/>
                  <a:pt x="25622299" y="18698528"/>
                  <a:pt x="25609675" y="18698528"/>
                </a:cubicBezTo>
                <a:cubicBezTo>
                  <a:pt x="25597047" y="18698528"/>
                  <a:pt x="25586815" y="18688296"/>
                  <a:pt x="25586815" y="18675668"/>
                </a:cubicBezTo>
                <a:cubicBezTo>
                  <a:pt x="25586815" y="18663044"/>
                  <a:pt x="25597047" y="18652808"/>
                  <a:pt x="25609675" y="18652808"/>
                </a:cubicBezTo>
                <a:close/>
                <a:moveTo>
                  <a:pt x="24876247" y="18624236"/>
                </a:moveTo>
                <a:cubicBezTo>
                  <a:pt x="24888875" y="18624236"/>
                  <a:pt x="24899107" y="18634468"/>
                  <a:pt x="24899107" y="18647096"/>
                </a:cubicBezTo>
                <a:cubicBezTo>
                  <a:pt x="24899107" y="18659720"/>
                  <a:pt x="24888875" y="18669956"/>
                  <a:pt x="24876247" y="18669956"/>
                </a:cubicBezTo>
                <a:cubicBezTo>
                  <a:pt x="24863623" y="18669956"/>
                  <a:pt x="24853387" y="18659720"/>
                  <a:pt x="24853387" y="18647096"/>
                </a:cubicBezTo>
                <a:cubicBezTo>
                  <a:pt x="24853387" y="18634468"/>
                  <a:pt x="24863623" y="18624236"/>
                  <a:pt x="24876247" y="18624236"/>
                </a:cubicBezTo>
                <a:close/>
                <a:moveTo>
                  <a:pt x="25673175" y="18500408"/>
                </a:moveTo>
                <a:cubicBezTo>
                  <a:pt x="25685799" y="18500408"/>
                  <a:pt x="25696035" y="18510644"/>
                  <a:pt x="25696035" y="18523268"/>
                </a:cubicBezTo>
                <a:cubicBezTo>
                  <a:pt x="25696035" y="18535896"/>
                  <a:pt x="25685799" y="18546128"/>
                  <a:pt x="25673175" y="18546128"/>
                </a:cubicBezTo>
                <a:cubicBezTo>
                  <a:pt x="25660547" y="18546128"/>
                  <a:pt x="25650315" y="18535896"/>
                  <a:pt x="25650315" y="18523268"/>
                </a:cubicBezTo>
                <a:cubicBezTo>
                  <a:pt x="25650315" y="18510644"/>
                  <a:pt x="25660547" y="18500408"/>
                  <a:pt x="25673175" y="18500408"/>
                </a:cubicBezTo>
                <a:close/>
                <a:moveTo>
                  <a:pt x="29336079" y="18495920"/>
                </a:moveTo>
                <a:cubicBezTo>
                  <a:pt x="29343223" y="18496716"/>
                  <a:pt x="29350459" y="18496892"/>
                  <a:pt x="29357507" y="18498304"/>
                </a:cubicBezTo>
                <a:cubicBezTo>
                  <a:pt x="29362431" y="18499288"/>
                  <a:pt x="29367035" y="18501476"/>
                  <a:pt x="29371795" y="18503064"/>
                </a:cubicBezTo>
                <a:lnTo>
                  <a:pt x="29378939" y="18505444"/>
                </a:lnTo>
                <a:cubicBezTo>
                  <a:pt x="29381319" y="18507032"/>
                  <a:pt x="29384295" y="18507972"/>
                  <a:pt x="29386083" y="18510208"/>
                </a:cubicBezTo>
                <a:cubicBezTo>
                  <a:pt x="29387651" y="18512168"/>
                  <a:pt x="29388463" y="18514844"/>
                  <a:pt x="29388463" y="18517352"/>
                </a:cubicBezTo>
                <a:cubicBezTo>
                  <a:pt x="29388463" y="18523956"/>
                  <a:pt x="29389551" y="18541724"/>
                  <a:pt x="29381319" y="18548308"/>
                </a:cubicBezTo>
                <a:cubicBezTo>
                  <a:pt x="29379359" y="18549876"/>
                  <a:pt x="29376559" y="18549896"/>
                  <a:pt x="29374179" y="18550688"/>
                </a:cubicBezTo>
                <a:cubicBezTo>
                  <a:pt x="29368691" y="18554348"/>
                  <a:pt x="29366463" y="18556740"/>
                  <a:pt x="29359891" y="18557832"/>
                </a:cubicBezTo>
                <a:cubicBezTo>
                  <a:pt x="29357539" y="18558224"/>
                  <a:pt x="29349967" y="18557832"/>
                  <a:pt x="29347983" y="18557832"/>
                </a:cubicBezTo>
                <a:cubicBezTo>
                  <a:pt x="29341635" y="18555452"/>
                  <a:pt x="29334747" y="18554180"/>
                  <a:pt x="29328935" y="18550688"/>
                </a:cubicBezTo>
                <a:cubicBezTo>
                  <a:pt x="29326479" y="18549216"/>
                  <a:pt x="29325451" y="18546104"/>
                  <a:pt x="29324171" y="18543544"/>
                </a:cubicBezTo>
                <a:cubicBezTo>
                  <a:pt x="29321731" y="18538664"/>
                  <a:pt x="29320315" y="18529024"/>
                  <a:pt x="29319407" y="18524496"/>
                </a:cubicBezTo>
                <a:cubicBezTo>
                  <a:pt x="29320203" y="18516560"/>
                  <a:pt x="29317771" y="18507572"/>
                  <a:pt x="29321791" y="18500684"/>
                </a:cubicBezTo>
                <a:cubicBezTo>
                  <a:pt x="29324319" y="18496348"/>
                  <a:pt x="29336079" y="18495920"/>
                  <a:pt x="29336079" y="18495920"/>
                </a:cubicBezTo>
                <a:close/>
                <a:moveTo>
                  <a:pt x="33883835" y="18404808"/>
                </a:moveTo>
                <a:cubicBezTo>
                  <a:pt x="33890979" y="18405600"/>
                  <a:pt x="33898219" y="18405780"/>
                  <a:pt x="33905267" y="18407188"/>
                </a:cubicBezTo>
                <a:cubicBezTo>
                  <a:pt x="33910191" y="18408176"/>
                  <a:pt x="33914791" y="18410364"/>
                  <a:pt x="33919555" y="18411952"/>
                </a:cubicBezTo>
                <a:lnTo>
                  <a:pt x="33926699" y="18414332"/>
                </a:lnTo>
                <a:cubicBezTo>
                  <a:pt x="33929079" y="18415920"/>
                  <a:pt x="33932055" y="18416860"/>
                  <a:pt x="33933843" y="18419096"/>
                </a:cubicBezTo>
                <a:cubicBezTo>
                  <a:pt x="33935411" y="18421056"/>
                  <a:pt x="33936223" y="18423728"/>
                  <a:pt x="33936223" y="18426240"/>
                </a:cubicBezTo>
                <a:cubicBezTo>
                  <a:pt x="33936223" y="18432844"/>
                  <a:pt x="33937311" y="18450612"/>
                  <a:pt x="33929079" y="18457196"/>
                </a:cubicBezTo>
                <a:cubicBezTo>
                  <a:pt x="33927119" y="18458764"/>
                  <a:pt x="33924319" y="18458784"/>
                  <a:pt x="33921935" y="18459576"/>
                </a:cubicBezTo>
                <a:cubicBezTo>
                  <a:pt x="33916451" y="18463236"/>
                  <a:pt x="33914223" y="18465624"/>
                  <a:pt x="33907647" y="18466720"/>
                </a:cubicBezTo>
                <a:cubicBezTo>
                  <a:pt x="33905299" y="18467112"/>
                  <a:pt x="33897727" y="18466720"/>
                  <a:pt x="33895743" y="18466720"/>
                </a:cubicBezTo>
                <a:cubicBezTo>
                  <a:pt x="33889391" y="18464340"/>
                  <a:pt x="33882507" y="18463064"/>
                  <a:pt x="33876691" y="18459576"/>
                </a:cubicBezTo>
                <a:cubicBezTo>
                  <a:pt x="33874239" y="18458104"/>
                  <a:pt x="33873211" y="18454992"/>
                  <a:pt x="33871931" y="18452432"/>
                </a:cubicBezTo>
                <a:cubicBezTo>
                  <a:pt x="33869487" y="18447552"/>
                  <a:pt x="33868071" y="18437912"/>
                  <a:pt x="33867167" y="18433384"/>
                </a:cubicBezTo>
                <a:cubicBezTo>
                  <a:pt x="33867963" y="18425444"/>
                  <a:pt x="33865531" y="18416460"/>
                  <a:pt x="33869547" y="18409572"/>
                </a:cubicBezTo>
                <a:cubicBezTo>
                  <a:pt x="33872079" y="18405236"/>
                  <a:pt x="33883835" y="18404808"/>
                  <a:pt x="33883835" y="18404808"/>
                </a:cubicBezTo>
                <a:close/>
                <a:moveTo>
                  <a:pt x="30120939" y="18297800"/>
                </a:moveTo>
                <a:cubicBezTo>
                  <a:pt x="30128083" y="18298596"/>
                  <a:pt x="30135319" y="18298772"/>
                  <a:pt x="30142367" y="18300184"/>
                </a:cubicBezTo>
                <a:cubicBezTo>
                  <a:pt x="30147291" y="18301168"/>
                  <a:pt x="30151895" y="18303356"/>
                  <a:pt x="30156655" y="18304944"/>
                </a:cubicBezTo>
                <a:lnTo>
                  <a:pt x="30163799" y="18307324"/>
                </a:lnTo>
                <a:cubicBezTo>
                  <a:pt x="30166179" y="18308912"/>
                  <a:pt x="30169155" y="18309852"/>
                  <a:pt x="30170943" y="18312088"/>
                </a:cubicBezTo>
                <a:cubicBezTo>
                  <a:pt x="30172511" y="18314048"/>
                  <a:pt x="30173323" y="18316724"/>
                  <a:pt x="30173323" y="18319232"/>
                </a:cubicBezTo>
                <a:cubicBezTo>
                  <a:pt x="30173323" y="18325836"/>
                  <a:pt x="30174411" y="18343604"/>
                  <a:pt x="30166179" y="18350188"/>
                </a:cubicBezTo>
                <a:cubicBezTo>
                  <a:pt x="30164219" y="18351756"/>
                  <a:pt x="30161419" y="18351776"/>
                  <a:pt x="30159039" y="18352568"/>
                </a:cubicBezTo>
                <a:cubicBezTo>
                  <a:pt x="30153551" y="18356228"/>
                  <a:pt x="30151323" y="18358620"/>
                  <a:pt x="30144751" y="18359712"/>
                </a:cubicBezTo>
                <a:cubicBezTo>
                  <a:pt x="30142399" y="18360104"/>
                  <a:pt x="30134827" y="18359712"/>
                  <a:pt x="30132843" y="18359712"/>
                </a:cubicBezTo>
                <a:cubicBezTo>
                  <a:pt x="30126495" y="18357332"/>
                  <a:pt x="30119607" y="18356060"/>
                  <a:pt x="30113795" y="18352568"/>
                </a:cubicBezTo>
                <a:cubicBezTo>
                  <a:pt x="30111339" y="18351096"/>
                  <a:pt x="30110311" y="18347984"/>
                  <a:pt x="30109031" y="18345424"/>
                </a:cubicBezTo>
                <a:cubicBezTo>
                  <a:pt x="30106591" y="18340544"/>
                  <a:pt x="30105175" y="18330904"/>
                  <a:pt x="30104267" y="18326376"/>
                </a:cubicBezTo>
                <a:cubicBezTo>
                  <a:pt x="30105063" y="18318440"/>
                  <a:pt x="30102631" y="18309452"/>
                  <a:pt x="30106651" y="18302564"/>
                </a:cubicBezTo>
                <a:cubicBezTo>
                  <a:pt x="30109179" y="18298228"/>
                  <a:pt x="30120939" y="18297800"/>
                  <a:pt x="30120939" y="18297800"/>
                </a:cubicBezTo>
                <a:close/>
                <a:moveTo>
                  <a:pt x="25755723" y="18297208"/>
                </a:moveTo>
                <a:cubicBezTo>
                  <a:pt x="25768347" y="18297208"/>
                  <a:pt x="25778583" y="18307444"/>
                  <a:pt x="25778583" y="18320068"/>
                </a:cubicBezTo>
                <a:cubicBezTo>
                  <a:pt x="25778583" y="18332696"/>
                  <a:pt x="25768347" y="18342928"/>
                  <a:pt x="25755723" y="18342928"/>
                </a:cubicBezTo>
                <a:cubicBezTo>
                  <a:pt x="25743099" y="18342928"/>
                  <a:pt x="25732863" y="18332696"/>
                  <a:pt x="25732863" y="18320068"/>
                </a:cubicBezTo>
                <a:cubicBezTo>
                  <a:pt x="25732863" y="18307444"/>
                  <a:pt x="25743099" y="18297208"/>
                  <a:pt x="25755723" y="18297208"/>
                </a:cubicBezTo>
                <a:close/>
                <a:moveTo>
                  <a:pt x="23971375" y="18271808"/>
                </a:moveTo>
                <a:cubicBezTo>
                  <a:pt x="23983999" y="18271808"/>
                  <a:pt x="23994235" y="18282044"/>
                  <a:pt x="23994235" y="18294668"/>
                </a:cubicBezTo>
                <a:cubicBezTo>
                  <a:pt x="23994235" y="18307296"/>
                  <a:pt x="23983999" y="18317528"/>
                  <a:pt x="23971375" y="18317528"/>
                </a:cubicBezTo>
                <a:cubicBezTo>
                  <a:pt x="23958747" y="18317528"/>
                  <a:pt x="23948515" y="18307296"/>
                  <a:pt x="23948515" y="18294668"/>
                </a:cubicBezTo>
                <a:cubicBezTo>
                  <a:pt x="23948515" y="18282044"/>
                  <a:pt x="23958747" y="18271808"/>
                  <a:pt x="23971375" y="18271808"/>
                </a:cubicBezTo>
                <a:close/>
                <a:moveTo>
                  <a:pt x="31725439" y="17959732"/>
                </a:moveTo>
                <a:cubicBezTo>
                  <a:pt x="31732583" y="17960528"/>
                  <a:pt x="31739823" y="17960704"/>
                  <a:pt x="31746871" y="17962116"/>
                </a:cubicBezTo>
                <a:cubicBezTo>
                  <a:pt x="31751791" y="17963100"/>
                  <a:pt x="31756395" y="17965288"/>
                  <a:pt x="31761155" y="17966876"/>
                </a:cubicBezTo>
                <a:lnTo>
                  <a:pt x="31768299" y="17969256"/>
                </a:lnTo>
                <a:cubicBezTo>
                  <a:pt x="31770683" y="17970844"/>
                  <a:pt x="31773655" y="17971784"/>
                  <a:pt x="31775443" y="17974020"/>
                </a:cubicBezTo>
                <a:cubicBezTo>
                  <a:pt x="31777011" y="17975980"/>
                  <a:pt x="31777827" y="17978656"/>
                  <a:pt x="31777827" y="17981164"/>
                </a:cubicBezTo>
                <a:cubicBezTo>
                  <a:pt x="31777827" y="17987768"/>
                  <a:pt x="31778915" y="18005536"/>
                  <a:pt x="31770683" y="18012120"/>
                </a:cubicBezTo>
                <a:cubicBezTo>
                  <a:pt x="31768723" y="18013688"/>
                  <a:pt x="31765919" y="18013708"/>
                  <a:pt x="31763539" y="18014500"/>
                </a:cubicBezTo>
                <a:cubicBezTo>
                  <a:pt x="31758051" y="18018160"/>
                  <a:pt x="31755823" y="18020552"/>
                  <a:pt x="31749251" y="18021644"/>
                </a:cubicBezTo>
                <a:cubicBezTo>
                  <a:pt x="31746903" y="18022036"/>
                  <a:pt x="31739327" y="18021644"/>
                  <a:pt x="31737343" y="18021644"/>
                </a:cubicBezTo>
                <a:cubicBezTo>
                  <a:pt x="31730995" y="18019264"/>
                  <a:pt x="31724111" y="18017992"/>
                  <a:pt x="31718295" y="18014500"/>
                </a:cubicBezTo>
                <a:cubicBezTo>
                  <a:pt x="31715839" y="18013028"/>
                  <a:pt x="31714811" y="18009916"/>
                  <a:pt x="31713531" y="18007356"/>
                </a:cubicBezTo>
                <a:cubicBezTo>
                  <a:pt x="31711091" y="18002476"/>
                  <a:pt x="31709675" y="17992836"/>
                  <a:pt x="31708771" y="17988308"/>
                </a:cubicBezTo>
                <a:cubicBezTo>
                  <a:pt x="31709563" y="17980372"/>
                  <a:pt x="31707131" y="17971384"/>
                  <a:pt x="31711151" y="17964496"/>
                </a:cubicBezTo>
                <a:cubicBezTo>
                  <a:pt x="31713679" y="17960160"/>
                  <a:pt x="31725439" y="17959732"/>
                  <a:pt x="31725439" y="17959732"/>
                </a:cubicBezTo>
                <a:close/>
                <a:moveTo>
                  <a:pt x="32390587" y="17907084"/>
                </a:moveTo>
                <a:cubicBezTo>
                  <a:pt x="32397731" y="17907876"/>
                  <a:pt x="32404971" y="17908056"/>
                  <a:pt x="32412019" y="17909464"/>
                </a:cubicBezTo>
                <a:cubicBezTo>
                  <a:pt x="32416939" y="17910452"/>
                  <a:pt x="32421543" y="17912640"/>
                  <a:pt x="32426303" y="17914228"/>
                </a:cubicBezTo>
                <a:lnTo>
                  <a:pt x="32433447" y="17916608"/>
                </a:lnTo>
                <a:cubicBezTo>
                  <a:pt x="32435831" y="17918196"/>
                  <a:pt x="32438803" y="17919136"/>
                  <a:pt x="32440591" y="17921372"/>
                </a:cubicBezTo>
                <a:cubicBezTo>
                  <a:pt x="32442159" y="17923332"/>
                  <a:pt x="32442975" y="17926004"/>
                  <a:pt x="32442975" y="17928516"/>
                </a:cubicBezTo>
                <a:cubicBezTo>
                  <a:pt x="32442975" y="17935120"/>
                  <a:pt x="32444063" y="17952888"/>
                  <a:pt x="32435831" y="17959472"/>
                </a:cubicBezTo>
                <a:cubicBezTo>
                  <a:pt x="32433871" y="17961040"/>
                  <a:pt x="32431067" y="17961060"/>
                  <a:pt x="32428687" y="17961852"/>
                </a:cubicBezTo>
                <a:cubicBezTo>
                  <a:pt x="32423199" y="17965512"/>
                  <a:pt x="32420971" y="17967900"/>
                  <a:pt x="32414399" y="17968996"/>
                </a:cubicBezTo>
                <a:cubicBezTo>
                  <a:pt x="32412051" y="17969388"/>
                  <a:pt x="32404475" y="17968996"/>
                  <a:pt x="32402491" y="17968996"/>
                </a:cubicBezTo>
                <a:cubicBezTo>
                  <a:pt x="32396143" y="17966616"/>
                  <a:pt x="32389259" y="17965340"/>
                  <a:pt x="32383443" y="17961852"/>
                </a:cubicBezTo>
                <a:cubicBezTo>
                  <a:pt x="32380987" y="17960380"/>
                  <a:pt x="32379959" y="17957268"/>
                  <a:pt x="32378679" y="17954708"/>
                </a:cubicBezTo>
                <a:cubicBezTo>
                  <a:pt x="32376239" y="17949828"/>
                  <a:pt x="32374823" y="17940188"/>
                  <a:pt x="32373919" y="17935660"/>
                </a:cubicBezTo>
                <a:cubicBezTo>
                  <a:pt x="32374711" y="17927720"/>
                  <a:pt x="32372279" y="17918736"/>
                  <a:pt x="32376299" y="17911848"/>
                </a:cubicBezTo>
                <a:cubicBezTo>
                  <a:pt x="32378827" y="17907512"/>
                  <a:pt x="32390587" y="17907084"/>
                  <a:pt x="32390587" y="17907084"/>
                </a:cubicBezTo>
                <a:close/>
                <a:moveTo>
                  <a:pt x="29762799" y="17688200"/>
                </a:moveTo>
                <a:cubicBezTo>
                  <a:pt x="29769943" y="17688996"/>
                  <a:pt x="29777179" y="17689172"/>
                  <a:pt x="29784227" y="17690584"/>
                </a:cubicBezTo>
                <a:cubicBezTo>
                  <a:pt x="29789151" y="17691568"/>
                  <a:pt x="29793755" y="17693756"/>
                  <a:pt x="29798515" y="17695344"/>
                </a:cubicBezTo>
                <a:lnTo>
                  <a:pt x="29805659" y="17697724"/>
                </a:lnTo>
                <a:cubicBezTo>
                  <a:pt x="29808039" y="17699312"/>
                  <a:pt x="29811015" y="17700252"/>
                  <a:pt x="29812803" y="17702488"/>
                </a:cubicBezTo>
                <a:cubicBezTo>
                  <a:pt x="29814371" y="17704448"/>
                  <a:pt x="29815183" y="17707124"/>
                  <a:pt x="29815183" y="17709632"/>
                </a:cubicBezTo>
                <a:cubicBezTo>
                  <a:pt x="29815183" y="17716236"/>
                  <a:pt x="29816271" y="17734004"/>
                  <a:pt x="29808039" y="17740588"/>
                </a:cubicBezTo>
                <a:cubicBezTo>
                  <a:pt x="29806079" y="17742156"/>
                  <a:pt x="29803279" y="17742176"/>
                  <a:pt x="29800899" y="17742968"/>
                </a:cubicBezTo>
                <a:cubicBezTo>
                  <a:pt x="29795411" y="17746628"/>
                  <a:pt x="29793183" y="17749020"/>
                  <a:pt x="29786611" y="17750112"/>
                </a:cubicBezTo>
                <a:cubicBezTo>
                  <a:pt x="29784259" y="17750504"/>
                  <a:pt x="29776687" y="17750112"/>
                  <a:pt x="29774703" y="17750112"/>
                </a:cubicBezTo>
                <a:cubicBezTo>
                  <a:pt x="29768355" y="17747732"/>
                  <a:pt x="29761467" y="17746460"/>
                  <a:pt x="29755655" y="17742968"/>
                </a:cubicBezTo>
                <a:cubicBezTo>
                  <a:pt x="29753199" y="17741496"/>
                  <a:pt x="29752171" y="17738384"/>
                  <a:pt x="29750891" y="17735824"/>
                </a:cubicBezTo>
                <a:cubicBezTo>
                  <a:pt x="29748451" y="17730944"/>
                  <a:pt x="29747035" y="17721304"/>
                  <a:pt x="29746127" y="17716776"/>
                </a:cubicBezTo>
                <a:cubicBezTo>
                  <a:pt x="29746923" y="17708840"/>
                  <a:pt x="29744491" y="17699852"/>
                  <a:pt x="29748511" y="17692964"/>
                </a:cubicBezTo>
                <a:cubicBezTo>
                  <a:pt x="29751039" y="17688628"/>
                  <a:pt x="29762799" y="17688200"/>
                  <a:pt x="29762799" y="17688200"/>
                </a:cubicBezTo>
                <a:close/>
                <a:moveTo>
                  <a:pt x="30940867" y="17562820"/>
                </a:moveTo>
                <a:cubicBezTo>
                  <a:pt x="30948011" y="17563612"/>
                  <a:pt x="30955247" y="17563792"/>
                  <a:pt x="30962295" y="17565200"/>
                </a:cubicBezTo>
                <a:cubicBezTo>
                  <a:pt x="30967219" y="17566188"/>
                  <a:pt x="30971823" y="17568376"/>
                  <a:pt x="30976583" y="17569964"/>
                </a:cubicBezTo>
                <a:lnTo>
                  <a:pt x="30983727" y="17572344"/>
                </a:lnTo>
                <a:cubicBezTo>
                  <a:pt x="30986107" y="17573932"/>
                  <a:pt x="30989083" y="17574872"/>
                  <a:pt x="30990871" y="17577108"/>
                </a:cubicBezTo>
                <a:cubicBezTo>
                  <a:pt x="30992439" y="17579068"/>
                  <a:pt x="30993251" y="17581740"/>
                  <a:pt x="30993251" y="17584252"/>
                </a:cubicBezTo>
                <a:cubicBezTo>
                  <a:pt x="30993251" y="17590856"/>
                  <a:pt x="30994339" y="17608624"/>
                  <a:pt x="30986107" y="17615208"/>
                </a:cubicBezTo>
                <a:cubicBezTo>
                  <a:pt x="30984147" y="17616776"/>
                  <a:pt x="30981347" y="17616796"/>
                  <a:pt x="30978967" y="17617588"/>
                </a:cubicBezTo>
                <a:cubicBezTo>
                  <a:pt x="30973479" y="17621248"/>
                  <a:pt x="30971251" y="17623636"/>
                  <a:pt x="30964679" y="17624732"/>
                </a:cubicBezTo>
                <a:cubicBezTo>
                  <a:pt x="30962327" y="17625124"/>
                  <a:pt x="30954755" y="17624732"/>
                  <a:pt x="30952771" y="17624732"/>
                </a:cubicBezTo>
                <a:cubicBezTo>
                  <a:pt x="30946423" y="17622352"/>
                  <a:pt x="30939535" y="17621076"/>
                  <a:pt x="30933723" y="17617588"/>
                </a:cubicBezTo>
                <a:cubicBezTo>
                  <a:pt x="30931267" y="17616116"/>
                  <a:pt x="30930239" y="17613004"/>
                  <a:pt x="30928959" y="17610444"/>
                </a:cubicBezTo>
                <a:cubicBezTo>
                  <a:pt x="30926519" y="17605564"/>
                  <a:pt x="30925103" y="17595924"/>
                  <a:pt x="30924195" y="17591396"/>
                </a:cubicBezTo>
                <a:cubicBezTo>
                  <a:pt x="30924991" y="17583456"/>
                  <a:pt x="30922559" y="17574472"/>
                  <a:pt x="30926579" y="17567584"/>
                </a:cubicBezTo>
                <a:cubicBezTo>
                  <a:pt x="30929107" y="17563248"/>
                  <a:pt x="30940867" y="17562820"/>
                  <a:pt x="30940867" y="17562820"/>
                </a:cubicBezTo>
                <a:close/>
                <a:moveTo>
                  <a:pt x="29549439" y="17528180"/>
                </a:moveTo>
                <a:cubicBezTo>
                  <a:pt x="29556583" y="17528976"/>
                  <a:pt x="29563819" y="17529152"/>
                  <a:pt x="29570867" y="17530564"/>
                </a:cubicBezTo>
                <a:cubicBezTo>
                  <a:pt x="29575791" y="17531548"/>
                  <a:pt x="29580395" y="17533736"/>
                  <a:pt x="29585155" y="17535324"/>
                </a:cubicBezTo>
                <a:lnTo>
                  <a:pt x="29592299" y="17537704"/>
                </a:lnTo>
                <a:cubicBezTo>
                  <a:pt x="29594679" y="17539292"/>
                  <a:pt x="29597655" y="17540232"/>
                  <a:pt x="29599443" y="17542468"/>
                </a:cubicBezTo>
                <a:cubicBezTo>
                  <a:pt x="29601011" y="17544428"/>
                  <a:pt x="29601823" y="17547104"/>
                  <a:pt x="29601823" y="17549612"/>
                </a:cubicBezTo>
                <a:cubicBezTo>
                  <a:pt x="29601823" y="17552916"/>
                  <a:pt x="29602095" y="17559008"/>
                  <a:pt x="29601339" y="17565096"/>
                </a:cubicBezTo>
                <a:lnTo>
                  <a:pt x="29599503" y="17569364"/>
                </a:lnTo>
                <a:lnTo>
                  <a:pt x="29604203" y="17567036"/>
                </a:lnTo>
                <a:cubicBezTo>
                  <a:pt x="29607459" y="17566388"/>
                  <a:pt x="29610399" y="17566280"/>
                  <a:pt x="29610399" y="17566280"/>
                </a:cubicBezTo>
                <a:cubicBezTo>
                  <a:pt x="29617543" y="17567076"/>
                  <a:pt x="29624779" y="17567252"/>
                  <a:pt x="29631827" y="17568664"/>
                </a:cubicBezTo>
                <a:cubicBezTo>
                  <a:pt x="29636751" y="17569648"/>
                  <a:pt x="29641355" y="17571836"/>
                  <a:pt x="29646115" y="17573424"/>
                </a:cubicBezTo>
                <a:lnTo>
                  <a:pt x="29653259" y="17575804"/>
                </a:lnTo>
                <a:cubicBezTo>
                  <a:pt x="29655639" y="17577392"/>
                  <a:pt x="29658615" y="17578332"/>
                  <a:pt x="29660403" y="17580568"/>
                </a:cubicBezTo>
                <a:cubicBezTo>
                  <a:pt x="29661971" y="17582528"/>
                  <a:pt x="29662783" y="17585204"/>
                  <a:pt x="29662783" y="17587712"/>
                </a:cubicBezTo>
                <a:cubicBezTo>
                  <a:pt x="29662783" y="17594316"/>
                  <a:pt x="29663871" y="17612084"/>
                  <a:pt x="29655639" y="17618668"/>
                </a:cubicBezTo>
                <a:cubicBezTo>
                  <a:pt x="29653679" y="17620236"/>
                  <a:pt x="29650879" y="17620256"/>
                  <a:pt x="29648499" y="17621048"/>
                </a:cubicBezTo>
                <a:cubicBezTo>
                  <a:pt x="29643011" y="17624708"/>
                  <a:pt x="29640783" y="17627100"/>
                  <a:pt x="29634211" y="17628192"/>
                </a:cubicBezTo>
                <a:cubicBezTo>
                  <a:pt x="29631859" y="17628584"/>
                  <a:pt x="29624287" y="17628192"/>
                  <a:pt x="29622303" y="17628192"/>
                </a:cubicBezTo>
                <a:cubicBezTo>
                  <a:pt x="29615955" y="17625812"/>
                  <a:pt x="29609067" y="17624540"/>
                  <a:pt x="29603255" y="17621048"/>
                </a:cubicBezTo>
                <a:cubicBezTo>
                  <a:pt x="29600799" y="17619576"/>
                  <a:pt x="29599771" y="17616464"/>
                  <a:pt x="29598491" y="17613904"/>
                </a:cubicBezTo>
                <a:cubicBezTo>
                  <a:pt x="29596051" y="17609024"/>
                  <a:pt x="29594635" y="17599384"/>
                  <a:pt x="29593727" y="17594856"/>
                </a:cubicBezTo>
                <a:lnTo>
                  <a:pt x="29595303" y="17579124"/>
                </a:lnTo>
                <a:lnTo>
                  <a:pt x="29594679" y="17580568"/>
                </a:lnTo>
                <a:cubicBezTo>
                  <a:pt x="29592719" y="17582136"/>
                  <a:pt x="29589919" y="17582156"/>
                  <a:pt x="29587539" y="17582948"/>
                </a:cubicBezTo>
                <a:cubicBezTo>
                  <a:pt x="29582051" y="17586608"/>
                  <a:pt x="29579823" y="17589000"/>
                  <a:pt x="29573251" y="17590092"/>
                </a:cubicBezTo>
                <a:cubicBezTo>
                  <a:pt x="29570899" y="17590484"/>
                  <a:pt x="29563327" y="17590092"/>
                  <a:pt x="29561343" y="17590092"/>
                </a:cubicBezTo>
                <a:cubicBezTo>
                  <a:pt x="29554995" y="17587712"/>
                  <a:pt x="29548107" y="17586440"/>
                  <a:pt x="29542295" y="17582948"/>
                </a:cubicBezTo>
                <a:cubicBezTo>
                  <a:pt x="29539839" y="17581476"/>
                  <a:pt x="29538811" y="17578364"/>
                  <a:pt x="29537531" y="17575804"/>
                </a:cubicBezTo>
                <a:cubicBezTo>
                  <a:pt x="29535091" y="17570924"/>
                  <a:pt x="29533675" y="17561284"/>
                  <a:pt x="29532767" y="17556756"/>
                </a:cubicBezTo>
                <a:cubicBezTo>
                  <a:pt x="29533563" y="17548820"/>
                  <a:pt x="29531131" y="17539832"/>
                  <a:pt x="29535151" y="17532944"/>
                </a:cubicBezTo>
                <a:cubicBezTo>
                  <a:pt x="29537679" y="17528608"/>
                  <a:pt x="29549439" y="17528180"/>
                  <a:pt x="29549439" y="17528180"/>
                </a:cubicBezTo>
                <a:close/>
                <a:moveTo>
                  <a:pt x="29686599" y="17429120"/>
                </a:moveTo>
                <a:cubicBezTo>
                  <a:pt x="29693743" y="17429916"/>
                  <a:pt x="29700979" y="17430092"/>
                  <a:pt x="29708027" y="17431504"/>
                </a:cubicBezTo>
                <a:cubicBezTo>
                  <a:pt x="29712951" y="17432488"/>
                  <a:pt x="29717555" y="17434676"/>
                  <a:pt x="29722315" y="17436264"/>
                </a:cubicBezTo>
                <a:lnTo>
                  <a:pt x="29729459" y="17438644"/>
                </a:lnTo>
                <a:cubicBezTo>
                  <a:pt x="29731839" y="17440232"/>
                  <a:pt x="29734815" y="17441172"/>
                  <a:pt x="29736603" y="17443408"/>
                </a:cubicBezTo>
                <a:cubicBezTo>
                  <a:pt x="29738171" y="17445368"/>
                  <a:pt x="29738983" y="17448044"/>
                  <a:pt x="29738983" y="17450552"/>
                </a:cubicBezTo>
                <a:cubicBezTo>
                  <a:pt x="29738983" y="17457156"/>
                  <a:pt x="29740071" y="17474924"/>
                  <a:pt x="29731839" y="17481508"/>
                </a:cubicBezTo>
                <a:cubicBezTo>
                  <a:pt x="29729879" y="17483076"/>
                  <a:pt x="29727079" y="17483096"/>
                  <a:pt x="29724699" y="17483888"/>
                </a:cubicBezTo>
                <a:cubicBezTo>
                  <a:pt x="29719211" y="17487548"/>
                  <a:pt x="29716983" y="17489940"/>
                  <a:pt x="29710411" y="17491032"/>
                </a:cubicBezTo>
                <a:cubicBezTo>
                  <a:pt x="29708059" y="17491424"/>
                  <a:pt x="29700487" y="17491032"/>
                  <a:pt x="29698503" y="17491032"/>
                </a:cubicBezTo>
                <a:cubicBezTo>
                  <a:pt x="29692155" y="17488652"/>
                  <a:pt x="29685267" y="17487380"/>
                  <a:pt x="29679455" y="17483888"/>
                </a:cubicBezTo>
                <a:cubicBezTo>
                  <a:pt x="29676999" y="17482416"/>
                  <a:pt x="29675971" y="17479304"/>
                  <a:pt x="29674691" y="17476744"/>
                </a:cubicBezTo>
                <a:cubicBezTo>
                  <a:pt x="29672251" y="17471864"/>
                  <a:pt x="29670835" y="17462224"/>
                  <a:pt x="29669927" y="17457696"/>
                </a:cubicBezTo>
                <a:cubicBezTo>
                  <a:pt x="29670723" y="17449760"/>
                  <a:pt x="29668291" y="17440772"/>
                  <a:pt x="29672311" y="17433884"/>
                </a:cubicBezTo>
                <a:cubicBezTo>
                  <a:pt x="29674839" y="17429548"/>
                  <a:pt x="29686599" y="17429120"/>
                  <a:pt x="29686599" y="17429120"/>
                </a:cubicBezTo>
                <a:close/>
                <a:moveTo>
                  <a:pt x="29473239" y="17413880"/>
                </a:moveTo>
                <a:cubicBezTo>
                  <a:pt x="29480383" y="17414676"/>
                  <a:pt x="29487619" y="17414852"/>
                  <a:pt x="29494667" y="17416264"/>
                </a:cubicBezTo>
                <a:cubicBezTo>
                  <a:pt x="29499591" y="17417248"/>
                  <a:pt x="29504195" y="17419436"/>
                  <a:pt x="29508955" y="17421024"/>
                </a:cubicBezTo>
                <a:lnTo>
                  <a:pt x="29516099" y="17423404"/>
                </a:lnTo>
                <a:cubicBezTo>
                  <a:pt x="29518479" y="17424992"/>
                  <a:pt x="29521455" y="17425932"/>
                  <a:pt x="29523243" y="17428168"/>
                </a:cubicBezTo>
                <a:cubicBezTo>
                  <a:pt x="29524811" y="17430128"/>
                  <a:pt x="29525623" y="17432804"/>
                  <a:pt x="29525623" y="17435312"/>
                </a:cubicBezTo>
                <a:cubicBezTo>
                  <a:pt x="29525623" y="17441916"/>
                  <a:pt x="29526711" y="17459684"/>
                  <a:pt x="29518479" y="17466268"/>
                </a:cubicBezTo>
                <a:cubicBezTo>
                  <a:pt x="29516519" y="17467836"/>
                  <a:pt x="29513719" y="17467856"/>
                  <a:pt x="29511339" y="17468648"/>
                </a:cubicBezTo>
                <a:cubicBezTo>
                  <a:pt x="29505851" y="17472308"/>
                  <a:pt x="29503623" y="17474700"/>
                  <a:pt x="29497051" y="17475792"/>
                </a:cubicBezTo>
                <a:cubicBezTo>
                  <a:pt x="29494699" y="17476184"/>
                  <a:pt x="29487127" y="17475792"/>
                  <a:pt x="29485143" y="17475792"/>
                </a:cubicBezTo>
                <a:cubicBezTo>
                  <a:pt x="29478795" y="17473412"/>
                  <a:pt x="29471907" y="17472140"/>
                  <a:pt x="29466095" y="17468648"/>
                </a:cubicBezTo>
                <a:cubicBezTo>
                  <a:pt x="29463639" y="17467176"/>
                  <a:pt x="29462611" y="17464064"/>
                  <a:pt x="29461331" y="17461504"/>
                </a:cubicBezTo>
                <a:cubicBezTo>
                  <a:pt x="29458891" y="17456624"/>
                  <a:pt x="29457475" y="17446984"/>
                  <a:pt x="29456567" y="17442456"/>
                </a:cubicBezTo>
                <a:cubicBezTo>
                  <a:pt x="29457363" y="17434520"/>
                  <a:pt x="29454931" y="17425532"/>
                  <a:pt x="29458951" y="17418644"/>
                </a:cubicBezTo>
                <a:cubicBezTo>
                  <a:pt x="29461479" y="17414308"/>
                  <a:pt x="29473239" y="17413880"/>
                  <a:pt x="29473239" y="17413880"/>
                </a:cubicBezTo>
                <a:close/>
                <a:moveTo>
                  <a:pt x="9746527" y="17383128"/>
                </a:moveTo>
                <a:cubicBezTo>
                  <a:pt x="9751285" y="17383920"/>
                  <a:pt x="9756099" y="17384460"/>
                  <a:pt x="9760811" y="17385508"/>
                </a:cubicBezTo>
                <a:cubicBezTo>
                  <a:pt x="9763259" y="17386052"/>
                  <a:pt x="9765520" y="17387280"/>
                  <a:pt x="9767955" y="17387888"/>
                </a:cubicBezTo>
                <a:cubicBezTo>
                  <a:pt x="9794875" y="17394616"/>
                  <a:pt x="9763502" y="17384816"/>
                  <a:pt x="9794147" y="17395032"/>
                </a:cubicBezTo>
                <a:lnTo>
                  <a:pt x="9808435" y="17399796"/>
                </a:lnTo>
                <a:lnTo>
                  <a:pt x="9815578" y="17402176"/>
                </a:lnTo>
                <a:cubicBezTo>
                  <a:pt x="9823127" y="17413496"/>
                  <a:pt x="9819439" y="17406604"/>
                  <a:pt x="9825105" y="17423608"/>
                </a:cubicBezTo>
                <a:lnTo>
                  <a:pt x="9827487" y="17430752"/>
                </a:lnTo>
                <a:lnTo>
                  <a:pt x="9829868" y="17437896"/>
                </a:lnTo>
                <a:cubicBezTo>
                  <a:pt x="9830445" y="17446576"/>
                  <a:pt x="9834942" y="17482360"/>
                  <a:pt x="9829868" y="17495044"/>
                </a:cubicBezTo>
                <a:cubicBezTo>
                  <a:pt x="9828935" y="17497376"/>
                  <a:pt x="9824967" y="17496304"/>
                  <a:pt x="9822724" y="17497428"/>
                </a:cubicBezTo>
                <a:cubicBezTo>
                  <a:pt x="9820163" y="17498708"/>
                  <a:pt x="9818140" y="17500908"/>
                  <a:pt x="9815578" y="17502188"/>
                </a:cubicBezTo>
                <a:cubicBezTo>
                  <a:pt x="9809229" y="17499808"/>
                  <a:pt x="9802965" y="17497188"/>
                  <a:pt x="9796532" y="17495044"/>
                </a:cubicBezTo>
                <a:cubicBezTo>
                  <a:pt x="9793424" y="17494008"/>
                  <a:pt x="9790152" y="17493564"/>
                  <a:pt x="9787005" y="17492664"/>
                </a:cubicBezTo>
                <a:cubicBezTo>
                  <a:pt x="9784589" y="17491972"/>
                  <a:pt x="9782242" y="17491076"/>
                  <a:pt x="9779862" y="17490284"/>
                </a:cubicBezTo>
                <a:cubicBezTo>
                  <a:pt x="9777479" y="17487900"/>
                  <a:pt x="9775519" y="17485008"/>
                  <a:pt x="9772718" y="17483140"/>
                </a:cubicBezTo>
                <a:cubicBezTo>
                  <a:pt x="9770627" y="17481748"/>
                  <a:pt x="9767535" y="17482324"/>
                  <a:pt x="9765574" y="17480756"/>
                </a:cubicBezTo>
                <a:cubicBezTo>
                  <a:pt x="9763338" y="17478968"/>
                  <a:pt x="9762399" y="17475996"/>
                  <a:pt x="9760811" y="17473612"/>
                </a:cubicBezTo>
                <a:cubicBezTo>
                  <a:pt x="9756621" y="17461040"/>
                  <a:pt x="9759821" y="17468556"/>
                  <a:pt x="9748904" y="17452184"/>
                </a:cubicBezTo>
                <a:lnTo>
                  <a:pt x="9744141" y="17445040"/>
                </a:lnTo>
                <a:cubicBezTo>
                  <a:pt x="9743349" y="17442656"/>
                  <a:pt x="9742881" y="17440140"/>
                  <a:pt x="9741760" y="17437896"/>
                </a:cubicBezTo>
                <a:cubicBezTo>
                  <a:pt x="9740481" y="17435336"/>
                  <a:pt x="9738160" y="17433368"/>
                  <a:pt x="9736997" y="17430752"/>
                </a:cubicBezTo>
                <a:cubicBezTo>
                  <a:pt x="9734961" y="17426164"/>
                  <a:pt x="9732236" y="17416464"/>
                  <a:pt x="9732236" y="17416464"/>
                </a:cubicBezTo>
                <a:cubicBezTo>
                  <a:pt x="9732951" y="17409288"/>
                  <a:pt x="9730893" y="17392300"/>
                  <a:pt x="9739381" y="17385508"/>
                </a:cubicBezTo>
                <a:cubicBezTo>
                  <a:pt x="9741341" y="17383940"/>
                  <a:pt x="9744141" y="17383920"/>
                  <a:pt x="9746527" y="17383128"/>
                </a:cubicBezTo>
                <a:close/>
                <a:moveTo>
                  <a:pt x="29221779" y="17352920"/>
                </a:moveTo>
                <a:cubicBezTo>
                  <a:pt x="29228923" y="17353716"/>
                  <a:pt x="29236159" y="17353892"/>
                  <a:pt x="29243207" y="17355304"/>
                </a:cubicBezTo>
                <a:cubicBezTo>
                  <a:pt x="29248131" y="17356288"/>
                  <a:pt x="29252735" y="17358476"/>
                  <a:pt x="29257495" y="17360064"/>
                </a:cubicBezTo>
                <a:lnTo>
                  <a:pt x="29264639" y="17362444"/>
                </a:lnTo>
                <a:cubicBezTo>
                  <a:pt x="29267019" y="17364032"/>
                  <a:pt x="29269995" y="17364972"/>
                  <a:pt x="29271783" y="17367208"/>
                </a:cubicBezTo>
                <a:cubicBezTo>
                  <a:pt x="29273351" y="17369168"/>
                  <a:pt x="29274163" y="17371844"/>
                  <a:pt x="29274163" y="17374352"/>
                </a:cubicBezTo>
                <a:cubicBezTo>
                  <a:pt x="29274163" y="17380956"/>
                  <a:pt x="29275251" y="17398724"/>
                  <a:pt x="29267019" y="17405308"/>
                </a:cubicBezTo>
                <a:cubicBezTo>
                  <a:pt x="29265059" y="17406876"/>
                  <a:pt x="29262259" y="17406896"/>
                  <a:pt x="29259879" y="17407688"/>
                </a:cubicBezTo>
                <a:cubicBezTo>
                  <a:pt x="29254391" y="17411348"/>
                  <a:pt x="29252163" y="17413740"/>
                  <a:pt x="29245591" y="17414832"/>
                </a:cubicBezTo>
                <a:cubicBezTo>
                  <a:pt x="29243239" y="17415224"/>
                  <a:pt x="29235667" y="17414832"/>
                  <a:pt x="29233683" y="17414832"/>
                </a:cubicBezTo>
                <a:cubicBezTo>
                  <a:pt x="29227335" y="17412452"/>
                  <a:pt x="29220447" y="17411180"/>
                  <a:pt x="29214635" y="17407688"/>
                </a:cubicBezTo>
                <a:cubicBezTo>
                  <a:pt x="29212179" y="17406216"/>
                  <a:pt x="29211151" y="17403104"/>
                  <a:pt x="29209871" y="17400544"/>
                </a:cubicBezTo>
                <a:cubicBezTo>
                  <a:pt x="29207431" y="17395664"/>
                  <a:pt x="29206015" y="17386024"/>
                  <a:pt x="29205107" y="17381496"/>
                </a:cubicBezTo>
                <a:cubicBezTo>
                  <a:pt x="29205903" y="17373560"/>
                  <a:pt x="29203471" y="17364572"/>
                  <a:pt x="29207491" y="17357684"/>
                </a:cubicBezTo>
                <a:cubicBezTo>
                  <a:pt x="29210019" y="17353348"/>
                  <a:pt x="29221779" y="17352920"/>
                  <a:pt x="29221779" y="17352920"/>
                </a:cubicBezTo>
                <a:close/>
                <a:moveTo>
                  <a:pt x="31192531" y="17326600"/>
                </a:moveTo>
                <a:cubicBezTo>
                  <a:pt x="31199675" y="17327392"/>
                  <a:pt x="31206915" y="17327572"/>
                  <a:pt x="31213963" y="17328980"/>
                </a:cubicBezTo>
                <a:cubicBezTo>
                  <a:pt x="31218883" y="17329968"/>
                  <a:pt x="31223487" y="17332156"/>
                  <a:pt x="31228247" y="17333744"/>
                </a:cubicBezTo>
                <a:lnTo>
                  <a:pt x="31235391" y="17336124"/>
                </a:lnTo>
                <a:cubicBezTo>
                  <a:pt x="31237775" y="17337712"/>
                  <a:pt x="31240747" y="17338652"/>
                  <a:pt x="31242535" y="17340888"/>
                </a:cubicBezTo>
                <a:cubicBezTo>
                  <a:pt x="31244103" y="17342848"/>
                  <a:pt x="31244919" y="17345520"/>
                  <a:pt x="31244919" y="17348032"/>
                </a:cubicBezTo>
                <a:cubicBezTo>
                  <a:pt x="31244919" y="17354636"/>
                  <a:pt x="31246007" y="17372404"/>
                  <a:pt x="31237775" y="17378988"/>
                </a:cubicBezTo>
                <a:cubicBezTo>
                  <a:pt x="31235815" y="17380556"/>
                  <a:pt x="31233011" y="17380576"/>
                  <a:pt x="31230631" y="17381368"/>
                </a:cubicBezTo>
                <a:cubicBezTo>
                  <a:pt x="31225143" y="17385028"/>
                  <a:pt x="31222915" y="17387416"/>
                  <a:pt x="31216343" y="17388512"/>
                </a:cubicBezTo>
                <a:cubicBezTo>
                  <a:pt x="31213995" y="17388904"/>
                  <a:pt x="31206419" y="17388512"/>
                  <a:pt x="31204435" y="17388512"/>
                </a:cubicBezTo>
                <a:cubicBezTo>
                  <a:pt x="31198087" y="17386132"/>
                  <a:pt x="31191203" y="17384856"/>
                  <a:pt x="31185387" y="17381368"/>
                </a:cubicBezTo>
                <a:cubicBezTo>
                  <a:pt x="31182931" y="17379896"/>
                  <a:pt x="31181903" y="17376784"/>
                  <a:pt x="31180623" y="17374224"/>
                </a:cubicBezTo>
                <a:cubicBezTo>
                  <a:pt x="31178183" y="17369344"/>
                  <a:pt x="31176767" y="17359704"/>
                  <a:pt x="31175863" y="17355176"/>
                </a:cubicBezTo>
                <a:cubicBezTo>
                  <a:pt x="31176655" y="17347236"/>
                  <a:pt x="31174223" y="17338252"/>
                  <a:pt x="31178243" y="17331364"/>
                </a:cubicBezTo>
                <a:cubicBezTo>
                  <a:pt x="31180771" y="17327028"/>
                  <a:pt x="31192531" y="17326600"/>
                  <a:pt x="31192531" y="17326600"/>
                </a:cubicBezTo>
                <a:close/>
                <a:moveTo>
                  <a:pt x="30413231" y="17219684"/>
                </a:moveTo>
                <a:cubicBezTo>
                  <a:pt x="30420375" y="17220480"/>
                  <a:pt x="30427615" y="17220656"/>
                  <a:pt x="30434663" y="17222068"/>
                </a:cubicBezTo>
                <a:cubicBezTo>
                  <a:pt x="30439587" y="17223052"/>
                  <a:pt x="30444187" y="17225244"/>
                  <a:pt x="30448951" y="17226828"/>
                </a:cubicBezTo>
                <a:lnTo>
                  <a:pt x="30456095" y="17229212"/>
                </a:lnTo>
                <a:cubicBezTo>
                  <a:pt x="30458475" y="17230800"/>
                  <a:pt x="30461451" y="17231740"/>
                  <a:pt x="30463239" y="17233972"/>
                </a:cubicBezTo>
                <a:cubicBezTo>
                  <a:pt x="30464807" y="17235932"/>
                  <a:pt x="30465619" y="17238608"/>
                  <a:pt x="30465619" y="17241116"/>
                </a:cubicBezTo>
                <a:cubicBezTo>
                  <a:pt x="30465619" y="17247724"/>
                  <a:pt x="30466707" y="17265488"/>
                  <a:pt x="30458475" y="17272072"/>
                </a:cubicBezTo>
                <a:cubicBezTo>
                  <a:pt x="30456515" y="17273640"/>
                  <a:pt x="30453715" y="17273660"/>
                  <a:pt x="30451331" y="17274456"/>
                </a:cubicBezTo>
                <a:cubicBezTo>
                  <a:pt x="30445847" y="17278112"/>
                  <a:pt x="30443619" y="17280504"/>
                  <a:pt x="30437043" y="17281600"/>
                </a:cubicBezTo>
                <a:cubicBezTo>
                  <a:pt x="30434695" y="17281988"/>
                  <a:pt x="30427123" y="17281600"/>
                  <a:pt x="30425139" y="17281600"/>
                </a:cubicBezTo>
                <a:cubicBezTo>
                  <a:pt x="30418787" y="17279216"/>
                  <a:pt x="30411903" y="17277944"/>
                  <a:pt x="30406087" y="17274456"/>
                </a:cubicBezTo>
                <a:cubicBezTo>
                  <a:pt x="30403635" y="17272980"/>
                  <a:pt x="30402607" y="17269872"/>
                  <a:pt x="30401327" y="17267312"/>
                </a:cubicBezTo>
                <a:cubicBezTo>
                  <a:pt x="30398883" y="17262428"/>
                  <a:pt x="30397467" y="17252788"/>
                  <a:pt x="30396563" y="17248260"/>
                </a:cubicBezTo>
                <a:cubicBezTo>
                  <a:pt x="30397359" y="17240324"/>
                  <a:pt x="30394927" y="17231340"/>
                  <a:pt x="30398943" y="17224448"/>
                </a:cubicBezTo>
                <a:cubicBezTo>
                  <a:pt x="30401475" y="17220112"/>
                  <a:pt x="30413231" y="17219684"/>
                  <a:pt x="30413231" y="17219684"/>
                </a:cubicBezTo>
                <a:close/>
                <a:moveTo>
                  <a:pt x="9979885" y="17218820"/>
                </a:moveTo>
                <a:cubicBezTo>
                  <a:pt x="9983856" y="17219612"/>
                  <a:pt x="9988003" y="17219780"/>
                  <a:pt x="9991793" y="17221200"/>
                </a:cubicBezTo>
                <a:cubicBezTo>
                  <a:pt x="10001674" y="17224908"/>
                  <a:pt x="9997459" y="17225396"/>
                  <a:pt x="10001317" y="17233108"/>
                </a:cubicBezTo>
                <a:cubicBezTo>
                  <a:pt x="10002598" y="17235668"/>
                  <a:pt x="10004489" y="17237872"/>
                  <a:pt x="10006077" y="17240252"/>
                </a:cubicBezTo>
                <a:lnTo>
                  <a:pt x="10010840" y="17254540"/>
                </a:lnTo>
                <a:cubicBezTo>
                  <a:pt x="10011633" y="17256920"/>
                  <a:pt x="10012614" y="17259248"/>
                  <a:pt x="10013223" y="17261684"/>
                </a:cubicBezTo>
                <a:lnTo>
                  <a:pt x="10015605" y="17271208"/>
                </a:lnTo>
                <a:cubicBezTo>
                  <a:pt x="10017194" y="17285500"/>
                  <a:pt x="10020058" y="17293568"/>
                  <a:pt x="10015605" y="17306928"/>
                </a:cubicBezTo>
                <a:cubicBezTo>
                  <a:pt x="10014697" y="17309640"/>
                  <a:pt x="10013076" y="17312280"/>
                  <a:pt x="10010840" y="17314068"/>
                </a:cubicBezTo>
                <a:cubicBezTo>
                  <a:pt x="10005183" y="17318596"/>
                  <a:pt x="10008857" y="17318040"/>
                  <a:pt x="10008462" y="17318832"/>
                </a:cubicBezTo>
                <a:cubicBezTo>
                  <a:pt x="10002110" y="17316452"/>
                  <a:pt x="9995227" y="17315176"/>
                  <a:pt x="9989409" y="17311688"/>
                </a:cubicBezTo>
                <a:cubicBezTo>
                  <a:pt x="9986955" y="17310216"/>
                  <a:pt x="9986672" y="17306568"/>
                  <a:pt x="9984649" y="17304544"/>
                </a:cubicBezTo>
                <a:cubicBezTo>
                  <a:pt x="9982625" y="17302520"/>
                  <a:pt x="9979885" y="17301368"/>
                  <a:pt x="9977504" y="17299784"/>
                </a:cubicBezTo>
                <a:cubicBezTo>
                  <a:pt x="9976711" y="17297400"/>
                  <a:pt x="9976248" y="17294884"/>
                  <a:pt x="9975125" y="17292640"/>
                </a:cubicBezTo>
                <a:cubicBezTo>
                  <a:pt x="9973845" y="17290080"/>
                  <a:pt x="9971523" y="17288108"/>
                  <a:pt x="9970360" y="17285496"/>
                </a:cubicBezTo>
                <a:cubicBezTo>
                  <a:pt x="9968319" y="17280908"/>
                  <a:pt x="9965597" y="17271208"/>
                  <a:pt x="9965597" y="17271208"/>
                </a:cubicBezTo>
                <a:cubicBezTo>
                  <a:pt x="9966393" y="17256920"/>
                  <a:pt x="9965957" y="17242512"/>
                  <a:pt x="9967980" y="17228344"/>
                </a:cubicBezTo>
                <a:cubicBezTo>
                  <a:pt x="9968385" y="17225512"/>
                  <a:pt x="9970505" y="17222988"/>
                  <a:pt x="9972741" y="17221200"/>
                </a:cubicBezTo>
                <a:cubicBezTo>
                  <a:pt x="9974701" y="17219632"/>
                  <a:pt x="9977504" y="17219612"/>
                  <a:pt x="9979885" y="17218820"/>
                </a:cubicBezTo>
                <a:close/>
                <a:moveTo>
                  <a:pt x="28909359" y="17192900"/>
                </a:moveTo>
                <a:cubicBezTo>
                  <a:pt x="28916503" y="17193696"/>
                  <a:pt x="28923739" y="17193872"/>
                  <a:pt x="28930787" y="17195284"/>
                </a:cubicBezTo>
                <a:cubicBezTo>
                  <a:pt x="28935711" y="17196268"/>
                  <a:pt x="28940315" y="17198456"/>
                  <a:pt x="28945075" y="17200044"/>
                </a:cubicBezTo>
                <a:lnTo>
                  <a:pt x="28952219" y="17202424"/>
                </a:lnTo>
                <a:cubicBezTo>
                  <a:pt x="28954599" y="17204012"/>
                  <a:pt x="28957575" y="17204952"/>
                  <a:pt x="28959363" y="17207188"/>
                </a:cubicBezTo>
                <a:cubicBezTo>
                  <a:pt x="28960931" y="17209148"/>
                  <a:pt x="28961743" y="17211824"/>
                  <a:pt x="28961743" y="17214332"/>
                </a:cubicBezTo>
                <a:cubicBezTo>
                  <a:pt x="28961743" y="17220936"/>
                  <a:pt x="28962831" y="17238704"/>
                  <a:pt x="28954599" y="17245288"/>
                </a:cubicBezTo>
                <a:cubicBezTo>
                  <a:pt x="28952639" y="17246856"/>
                  <a:pt x="28949839" y="17246876"/>
                  <a:pt x="28947459" y="17247668"/>
                </a:cubicBezTo>
                <a:cubicBezTo>
                  <a:pt x="28941971" y="17251328"/>
                  <a:pt x="28939743" y="17253720"/>
                  <a:pt x="28933171" y="17254812"/>
                </a:cubicBezTo>
                <a:cubicBezTo>
                  <a:pt x="28930819" y="17255204"/>
                  <a:pt x="28923247" y="17254812"/>
                  <a:pt x="28921263" y="17254812"/>
                </a:cubicBezTo>
                <a:cubicBezTo>
                  <a:pt x="28914915" y="17252432"/>
                  <a:pt x="28908027" y="17251160"/>
                  <a:pt x="28902215" y="17247668"/>
                </a:cubicBezTo>
                <a:cubicBezTo>
                  <a:pt x="28899759" y="17246196"/>
                  <a:pt x="28898731" y="17243084"/>
                  <a:pt x="28897451" y="17240524"/>
                </a:cubicBezTo>
                <a:cubicBezTo>
                  <a:pt x="28895011" y="17235644"/>
                  <a:pt x="28893595" y="17226004"/>
                  <a:pt x="28892687" y="17221476"/>
                </a:cubicBezTo>
                <a:cubicBezTo>
                  <a:pt x="28893483" y="17213540"/>
                  <a:pt x="28891051" y="17204552"/>
                  <a:pt x="28895071" y="17197664"/>
                </a:cubicBezTo>
                <a:cubicBezTo>
                  <a:pt x="28897599" y="17193328"/>
                  <a:pt x="28909359" y="17192900"/>
                  <a:pt x="28909359" y="17192900"/>
                </a:cubicBezTo>
                <a:close/>
                <a:moveTo>
                  <a:pt x="24523823" y="17128808"/>
                </a:moveTo>
                <a:cubicBezTo>
                  <a:pt x="24536447" y="17128808"/>
                  <a:pt x="24546683" y="17139044"/>
                  <a:pt x="24546683" y="17151668"/>
                </a:cubicBezTo>
                <a:cubicBezTo>
                  <a:pt x="24546683" y="17164296"/>
                  <a:pt x="24536447" y="17174528"/>
                  <a:pt x="24523823" y="17174528"/>
                </a:cubicBezTo>
                <a:cubicBezTo>
                  <a:pt x="24511199" y="17174528"/>
                  <a:pt x="24500963" y="17164296"/>
                  <a:pt x="24500963" y="17151668"/>
                </a:cubicBezTo>
                <a:cubicBezTo>
                  <a:pt x="24500963" y="17139044"/>
                  <a:pt x="24511199" y="17128808"/>
                  <a:pt x="24523823" y="17128808"/>
                </a:cubicBezTo>
                <a:close/>
                <a:moveTo>
                  <a:pt x="24059479" y="17090708"/>
                </a:moveTo>
                <a:cubicBezTo>
                  <a:pt x="24072103" y="17090708"/>
                  <a:pt x="24082339" y="17100944"/>
                  <a:pt x="24082339" y="17113568"/>
                </a:cubicBezTo>
                <a:cubicBezTo>
                  <a:pt x="24082339" y="17126192"/>
                  <a:pt x="24072103" y="17136428"/>
                  <a:pt x="24059479" y="17136428"/>
                </a:cubicBezTo>
                <a:cubicBezTo>
                  <a:pt x="24046855" y="17136428"/>
                  <a:pt x="24036619" y="17126192"/>
                  <a:pt x="24036619" y="17113568"/>
                </a:cubicBezTo>
                <a:cubicBezTo>
                  <a:pt x="24036619" y="17100944"/>
                  <a:pt x="24046855" y="17090708"/>
                  <a:pt x="24059479" y="17090708"/>
                </a:cubicBezTo>
                <a:close/>
                <a:moveTo>
                  <a:pt x="2751974" y="17085436"/>
                </a:moveTo>
                <a:cubicBezTo>
                  <a:pt x="2764596" y="17085436"/>
                  <a:pt x="2774828" y="17095668"/>
                  <a:pt x="2774828" y="17108296"/>
                </a:cubicBezTo>
                <a:cubicBezTo>
                  <a:pt x="2774828" y="17120920"/>
                  <a:pt x="2764596" y="17131156"/>
                  <a:pt x="2751974" y="17131156"/>
                </a:cubicBezTo>
                <a:cubicBezTo>
                  <a:pt x="2739349" y="17131156"/>
                  <a:pt x="2729108" y="17120920"/>
                  <a:pt x="2729108" y="17108296"/>
                </a:cubicBezTo>
                <a:cubicBezTo>
                  <a:pt x="2729108" y="17095668"/>
                  <a:pt x="2739349" y="17085436"/>
                  <a:pt x="2751974" y="17085436"/>
                </a:cubicBezTo>
                <a:close/>
                <a:moveTo>
                  <a:pt x="26231975" y="17066896"/>
                </a:moveTo>
                <a:cubicBezTo>
                  <a:pt x="26244599" y="17066896"/>
                  <a:pt x="26254835" y="17077132"/>
                  <a:pt x="26254835" y="17089756"/>
                </a:cubicBezTo>
                <a:cubicBezTo>
                  <a:pt x="26254835" y="17102380"/>
                  <a:pt x="26244599" y="17112616"/>
                  <a:pt x="26231975" y="17112616"/>
                </a:cubicBezTo>
                <a:cubicBezTo>
                  <a:pt x="26219351" y="17112616"/>
                  <a:pt x="26209115" y="17102380"/>
                  <a:pt x="26209115" y="17089756"/>
                </a:cubicBezTo>
                <a:cubicBezTo>
                  <a:pt x="26209115" y="17077132"/>
                  <a:pt x="26219351" y="17066896"/>
                  <a:pt x="26231975" y="17066896"/>
                </a:cubicBezTo>
                <a:close/>
                <a:moveTo>
                  <a:pt x="28284519" y="17032880"/>
                </a:moveTo>
                <a:cubicBezTo>
                  <a:pt x="28291663" y="17033676"/>
                  <a:pt x="28298899" y="17033852"/>
                  <a:pt x="28305947" y="17035264"/>
                </a:cubicBezTo>
                <a:cubicBezTo>
                  <a:pt x="28310871" y="17036248"/>
                  <a:pt x="28315475" y="17038436"/>
                  <a:pt x="28320235" y="17040024"/>
                </a:cubicBezTo>
                <a:lnTo>
                  <a:pt x="28327379" y="17042404"/>
                </a:lnTo>
                <a:cubicBezTo>
                  <a:pt x="28329759" y="17043992"/>
                  <a:pt x="28332735" y="17044932"/>
                  <a:pt x="28334523" y="17047168"/>
                </a:cubicBezTo>
                <a:cubicBezTo>
                  <a:pt x="28336091" y="17049128"/>
                  <a:pt x="28336903" y="17051804"/>
                  <a:pt x="28336903" y="17054312"/>
                </a:cubicBezTo>
                <a:cubicBezTo>
                  <a:pt x="28336903" y="17060916"/>
                  <a:pt x="28337991" y="17078684"/>
                  <a:pt x="28329759" y="17085268"/>
                </a:cubicBezTo>
                <a:cubicBezTo>
                  <a:pt x="28327799" y="17086836"/>
                  <a:pt x="28324999" y="17086856"/>
                  <a:pt x="28322619" y="17087648"/>
                </a:cubicBezTo>
                <a:cubicBezTo>
                  <a:pt x="28317131" y="17091308"/>
                  <a:pt x="28314903" y="17093700"/>
                  <a:pt x="28308331" y="17094792"/>
                </a:cubicBezTo>
                <a:cubicBezTo>
                  <a:pt x="28305979" y="17095184"/>
                  <a:pt x="28298407" y="17094792"/>
                  <a:pt x="28296423" y="17094792"/>
                </a:cubicBezTo>
                <a:cubicBezTo>
                  <a:pt x="28290075" y="17092412"/>
                  <a:pt x="28283187" y="17091140"/>
                  <a:pt x="28277375" y="17087648"/>
                </a:cubicBezTo>
                <a:cubicBezTo>
                  <a:pt x="28274919" y="17086176"/>
                  <a:pt x="28273891" y="17083064"/>
                  <a:pt x="28272611" y="17080504"/>
                </a:cubicBezTo>
                <a:cubicBezTo>
                  <a:pt x="28270171" y="17075624"/>
                  <a:pt x="28268755" y="17065984"/>
                  <a:pt x="28267847" y="17061456"/>
                </a:cubicBezTo>
                <a:cubicBezTo>
                  <a:pt x="28268643" y="17053520"/>
                  <a:pt x="28266211" y="17044532"/>
                  <a:pt x="28270231" y="17037644"/>
                </a:cubicBezTo>
                <a:cubicBezTo>
                  <a:pt x="28272759" y="17033308"/>
                  <a:pt x="28284519" y="17032880"/>
                  <a:pt x="28284519" y="17032880"/>
                </a:cubicBezTo>
                <a:close/>
                <a:moveTo>
                  <a:pt x="34823427" y="17018796"/>
                </a:moveTo>
                <a:cubicBezTo>
                  <a:pt x="34830571" y="17019588"/>
                  <a:pt x="34837811" y="17019768"/>
                  <a:pt x="34844859" y="17021176"/>
                </a:cubicBezTo>
                <a:cubicBezTo>
                  <a:pt x="34849779" y="17022160"/>
                  <a:pt x="34854383" y="17024352"/>
                  <a:pt x="34859143" y="17025940"/>
                </a:cubicBezTo>
                <a:lnTo>
                  <a:pt x="34866287" y="17028320"/>
                </a:lnTo>
                <a:cubicBezTo>
                  <a:pt x="34868671" y="17029908"/>
                  <a:pt x="34871643" y="17030848"/>
                  <a:pt x="34873431" y="17033084"/>
                </a:cubicBezTo>
                <a:cubicBezTo>
                  <a:pt x="34874999" y="17035044"/>
                  <a:pt x="34875815" y="17037716"/>
                  <a:pt x="34875815" y="17040228"/>
                </a:cubicBezTo>
                <a:cubicBezTo>
                  <a:pt x="34875815" y="17046832"/>
                  <a:pt x="34876903" y="17064596"/>
                  <a:pt x="34868671" y="17071184"/>
                </a:cubicBezTo>
                <a:cubicBezTo>
                  <a:pt x="34866711" y="17072752"/>
                  <a:pt x="34863907" y="17072768"/>
                  <a:pt x="34861527" y="17073564"/>
                </a:cubicBezTo>
                <a:cubicBezTo>
                  <a:pt x="34856039" y="17077220"/>
                  <a:pt x="34853811" y="17079612"/>
                  <a:pt x="34847239" y="17080708"/>
                </a:cubicBezTo>
                <a:cubicBezTo>
                  <a:pt x="34844891" y="17081100"/>
                  <a:pt x="34837315" y="17080708"/>
                  <a:pt x="34835331" y="17080708"/>
                </a:cubicBezTo>
                <a:cubicBezTo>
                  <a:pt x="34828983" y="17078328"/>
                  <a:pt x="34822099" y="17077052"/>
                  <a:pt x="34816283" y="17073564"/>
                </a:cubicBezTo>
                <a:cubicBezTo>
                  <a:pt x="34813827" y="17072092"/>
                  <a:pt x="34812799" y="17068980"/>
                  <a:pt x="34811519" y="17066420"/>
                </a:cubicBezTo>
                <a:cubicBezTo>
                  <a:pt x="34809079" y="17061540"/>
                  <a:pt x="34807663" y="17051896"/>
                  <a:pt x="34806759" y="17047368"/>
                </a:cubicBezTo>
                <a:cubicBezTo>
                  <a:pt x="34807551" y="17039432"/>
                  <a:pt x="34805119" y="17030448"/>
                  <a:pt x="34809139" y="17023556"/>
                </a:cubicBezTo>
                <a:cubicBezTo>
                  <a:pt x="34811667" y="17019220"/>
                  <a:pt x="34823427" y="17018796"/>
                  <a:pt x="34823427" y="17018796"/>
                </a:cubicBezTo>
                <a:close/>
                <a:moveTo>
                  <a:pt x="23995187" y="16957360"/>
                </a:moveTo>
                <a:cubicBezTo>
                  <a:pt x="24007811" y="16957360"/>
                  <a:pt x="24018047" y="16967592"/>
                  <a:pt x="24018047" y="16980220"/>
                </a:cubicBezTo>
                <a:cubicBezTo>
                  <a:pt x="24018047" y="16992844"/>
                  <a:pt x="24007811" y="17003080"/>
                  <a:pt x="23995187" y="17003080"/>
                </a:cubicBezTo>
                <a:cubicBezTo>
                  <a:pt x="23982559" y="17003080"/>
                  <a:pt x="23972327" y="16992844"/>
                  <a:pt x="23972327" y="16980220"/>
                </a:cubicBezTo>
                <a:cubicBezTo>
                  <a:pt x="23972327" y="16967592"/>
                  <a:pt x="23982559" y="16957360"/>
                  <a:pt x="23995187" y="16957360"/>
                </a:cubicBezTo>
                <a:close/>
                <a:moveTo>
                  <a:pt x="26298651" y="16952596"/>
                </a:moveTo>
                <a:cubicBezTo>
                  <a:pt x="26311275" y="16952596"/>
                  <a:pt x="26321511" y="16962832"/>
                  <a:pt x="26321511" y="16975456"/>
                </a:cubicBezTo>
                <a:cubicBezTo>
                  <a:pt x="26321511" y="16988080"/>
                  <a:pt x="26311275" y="16998316"/>
                  <a:pt x="26298651" y="16998316"/>
                </a:cubicBezTo>
                <a:cubicBezTo>
                  <a:pt x="26286027" y="16998316"/>
                  <a:pt x="26275791" y="16988080"/>
                  <a:pt x="26275791" y="16975456"/>
                </a:cubicBezTo>
                <a:cubicBezTo>
                  <a:pt x="26275791" y="16962832"/>
                  <a:pt x="26286027" y="16952596"/>
                  <a:pt x="26298651" y="16952596"/>
                </a:cubicBezTo>
                <a:close/>
                <a:moveTo>
                  <a:pt x="23606263" y="16926224"/>
                </a:moveTo>
                <a:cubicBezTo>
                  <a:pt x="23610855" y="16927568"/>
                  <a:pt x="23616863" y="16931288"/>
                  <a:pt x="23624887" y="16938308"/>
                </a:cubicBezTo>
                <a:cubicBezTo>
                  <a:pt x="23638671" y="16950368"/>
                  <a:pt x="23640127" y="16973868"/>
                  <a:pt x="23655367" y="16984028"/>
                </a:cubicBezTo>
                <a:cubicBezTo>
                  <a:pt x="23670607" y="16994188"/>
                  <a:pt x="23683711" y="17008716"/>
                  <a:pt x="23701083" y="17014508"/>
                </a:cubicBezTo>
                <a:cubicBezTo>
                  <a:pt x="23708703" y="17017048"/>
                  <a:pt x="23716759" y="17018536"/>
                  <a:pt x="23723943" y="17022128"/>
                </a:cubicBezTo>
                <a:cubicBezTo>
                  <a:pt x="23783031" y="17051672"/>
                  <a:pt x="23712207" y="17025836"/>
                  <a:pt x="23769663" y="17044988"/>
                </a:cubicBezTo>
                <a:cubicBezTo>
                  <a:pt x="23798583" y="17088368"/>
                  <a:pt x="23768127" y="17052820"/>
                  <a:pt x="23807763" y="17075468"/>
                </a:cubicBezTo>
                <a:cubicBezTo>
                  <a:pt x="23818791" y="17081768"/>
                  <a:pt x="23827911" y="17090948"/>
                  <a:pt x="23838243" y="17098328"/>
                </a:cubicBezTo>
                <a:cubicBezTo>
                  <a:pt x="23845695" y="17103652"/>
                  <a:pt x="23853483" y="17108488"/>
                  <a:pt x="23861103" y="17113568"/>
                </a:cubicBezTo>
                <a:cubicBezTo>
                  <a:pt x="23866183" y="17121188"/>
                  <a:pt x="23872247" y="17128236"/>
                  <a:pt x="23876343" y="17136428"/>
                </a:cubicBezTo>
                <a:cubicBezTo>
                  <a:pt x="23879935" y="17143612"/>
                  <a:pt x="23878947" y="17153016"/>
                  <a:pt x="23883963" y="17159288"/>
                </a:cubicBezTo>
                <a:cubicBezTo>
                  <a:pt x="23889687" y="17166440"/>
                  <a:pt x="23899203" y="17169448"/>
                  <a:pt x="23906823" y="17174528"/>
                </a:cubicBezTo>
                <a:cubicBezTo>
                  <a:pt x="23911903" y="17189768"/>
                  <a:pt x="23913155" y="17206884"/>
                  <a:pt x="23922063" y="17220248"/>
                </a:cubicBezTo>
                <a:cubicBezTo>
                  <a:pt x="23927143" y="17227868"/>
                  <a:pt x="23935083" y="17234224"/>
                  <a:pt x="23937303" y="17243108"/>
                </a:cubicBezTo>
                <a:cubicBezTo>
                  <a:pt x="23938175" y="17246592"/>
                  <a:pt x="23930955" y="17249460"/>
                  <a:pt x="23929683" y="17250728"/>
                </a:cubicBezTo>
                <a:cubicBezTo>
                  <a:pt x="23906823" y="17245648"/>
                  <a:pt x="23883731" y="17241524"/>
                  <a:pt x="23861103" y="17235488"/>
                </a:cubicBezTo>
                <a:cubicBezTo>
                  <a:pt x="23845583" y="17231348"/>
                  <a:pt x="23815383" y="17220248"/>
                  <a:pt x="23815383" y="17220248"/>
                </a:cubicBezTo>
                <a:cubicBezTo>
                  <a:pt x="23774743" y="17159288"/>
                  <a:pt x="23828083" y="17232948"/>
                  <a:pt x="23777283" y="17182148"/>
                </a:cubicBezTo>
                <a:cubicBezTo>
                  <a:pt x="23726483" y="17131348"/>
                  <a:pt x="23800143" y="17184688"/>
                  <a:pt x="23739183" y="17144048"/>
                </a:cubicBezTo>
                <a:cubicBezTo>
                  <a:pt x="23734103" y="17136428"/>
                  <a:pt x="23730419" y="17127664"/>
                  <a:pt x="23723943" y="17121188"/>
                </a:cubicBezTo>
                <a:cubicBezTo>
                  <a:pt x="23717467" y="17114712"/>
                  <a:pt x="23706807" y="17113100"/>
                  <a:pt x="23701083" y="17105948"/>
                </a:cubicBezTo>
                <a:cubicBezTo>
                  <a:pt x="23671531" y="17069004"/>
                  <a:pt x="23720479" y="17092092"/>
                  <a:pt x="23670607" y="17075468"/>
                </a:cubicBezTo>
                <a:cubicBezTo>
                  <a:pt x="23668067" y="17067848"/>
                  <a:pt x="23668667" y="17058288"/>
                  <a:pt x="23662987" y="17052608"/>
                </a:cubicBezTo>
                <a:cubicBezTo>
                  <a:pt x="23650035" y="17039656"/>
                  <a:pt x="23617267" y="17022128"/>
                  <a:pt x="23617267" y="17022128"/>
                </a:cubicBezTo>
                <a:cubicBezTo>
                  <a:pt x="23614727" y="17014508"/>
                  <a:pt x="23613239" y="17006452"/>
                  <a:pt x="23609647" y="16999268"/>
                </a:cubicBezTo>
                <a:cubicBezTo>
                  <a:pt x="23580103" y="16940184"/>
                  <a:pt x="23605943" y="17011008"/>
                  <a:pt x="23586787" y="16953548"/>
                </a:cubicBezTo>
                <a:cubicBezTo>
                  <a:pt x="23591435" y="16939604"/>
                  <a:pt x="23592487" y="16922204"/>
                  <a:pt x="23606263" y="16926224"/>
                </a:cubicBezTo>
                <a:close/>
                <a:moveTo>
                  <a:pt x="23930891" y="16914496"/>
                </a:moveTo>
                <a:cubicBezTo>
                  <a:pt x="23943519" y="16914496"/>
                  <a:pt x="23953751" y="16924732"/>
                  <a:pt x="23953751" y="16937356"/>
                </a:cubicBezTo>
                <a:cubicBezTo>
                  <a:pt x="23953751" y="16949980"/>
                  <a:pt x="23943519" y="16960216"/>
                  <a:pt x="23930891" y="16960216"/>
                </a:cubicBezTo>
                <a:cubicBezTo>
                  <a:pt x="23918267" y="16960216"/>
                  <a:pt x="23908031" y="16949980"/>
                  <a:pt x="23908031" y="16937356"/>
                </a:cubicBezTo>
                <a:cubicBezTo>
                  <a:pt x="23908031" y="16924732"/>
                  <a:pt x="23918267" y="16914496"/>
                  <a:pt x="23930891" y="16914496"/>
                </a:cubicBezTo>
                <a:close/>
                <a:moveTo>
                  <a:pt x="30862679" y="16894596"/>
                </a:moveTo>
                <a:cubicBezTo>
                  <a:pt x="30869823" y="16895388"/>
                  <a:pt x="30877063" y="16895568"/>
                  <a:pt x="30884111" y="16896976"/>
                </a:cubicBezTo>
                <a:cubicBezTo>
                  <a:pt x="30889031" y="16897960"/>
                  <a:pt x="30893635" y="16900152"/>
                  <a:pt x="30898395" y="16901740"/>
                </a:cubicBezTo>
                <a:lnTo>
                  <a:pt x="30905539" y="16904120"/>
                </a:lnTo>
                <a:cubicBezTo>
                  <a:pt x="30907923" y="16905708"/>
                  <a:pt x="30910895" y="16906648"/>
                  <a:pt x="30912683" y="16908884"/>
                </a:cubicBezTo>
                <a:cubicBezTo>
                  <a:pt x="30914251" y="16910844"/>
                  <a:pt x="30915067" y="16913516"/>
                  <a:pt x="30915067" y="16916028"/>
                </a:cubicBezTo>
                <a:cubicBezTo>
                  <a:pt x="30915067" y="16922632"/>
                  <a:pt x="30916155" y="16940396"/>
                  <a:pt x="30907923" y="16946984"/>
                </a:cubicBezTo>
                <a:cubicBezTo>
                  <a:pt x="30905963" y="16948552"/>
                  <a:pt x="30903159" y="16948568"/>
                  <a:pt x="30900779" y="16949364"/>
                </a:cubicBezTo>
                <a:cubicBezTo>
                  <a:pt x="30895291" y="16953020"/>
                  <a:pt x="30893063" y="16955412"/>
                  <a:pt x="30886491" y="16956508"/>
                </a:cubicBezTo>
                <a:cubicBezTo>
                  <a:pt x="30884143" y="16956900"/>
                  <a:pt x="30876567" y="16956508"/>
                  <a:pt x="30874583" y="16956508"/>
                </a:cubicBezTo>
                <a:cubicBezTo>
                  <a:pt x="30868235" y="16954128"/>
                  <a:pt x="30861351" y="16952852"/>
                  <a:pt x="30855535" y="16949364"/>
                </a:cubicBezTo>
                <a:cubicBezTo>
                  <a:pt x="30853079" y="16947892"/>
                  <a:pt x="30852051" y="16944780"/>
                  <a:pt x="30850771" y="16942220"/>
                </a:cubicBezTo>
                <a:cubicBezTo>
                  <a:pt x="30848331" y="16937340"/>
                  <a:pt x="30846915" y="16927696"/>
                  <a:pt x="30846011" y="16923168"/>
                </a:cubicBezTo>
                <a:cubicBezTo>
                  <a:pt x="30846803" y="16915232"/>
                  <a:pt x="30844371" y="16906248"/>
                  <a:pt x="30848391" y="16899356"/>
                </a:cubicBezTo>
                <a:cubicBezTo>
                  <a:pt x="30850919" y="16895020"/>
                  <a:pt x="30862679" y="16894596"/>
                  <a:pt x="30862679" y="16894596"/>
                </a:cubicBezTo>
                <a:close/>
                <a:moveTo>
                  <a:pt x="24323799" y="16854964"/>
                </a:moveTo>
                <a:cubicBezTo>
                  <a:pt x="24336423" y="16854964"/>
                  <a:pt x="24346659" y="16865200"/>
                  <a:pt x="24346659" y="16877824"/>
                </a:cubicBezTo>
                <a:cubicBezTo>
                  <a:pt x="24346659" y="16890452"/>
                  <a:pt x="24336423" y="16900684"/>
                  <a:pt x="24323799" y="16900684"/>
                </a:cubicBezTo>
                <a:cubicBezTo>
                  <a:pt x="24311175" y="16900684"/>
                  <a:pt x="24300939" y="16890452"/>
                  <a:pt x="24300939" y="16877824"/>
                </a:cubicBezTo>
                <a:cubicBezTo>
                  <a:pt x="24300939" y="16865200"/>
                  <a:pt x="24311175" y="16854964"/>
                  <a:pt x="24323799" y="16854964"/>
                </a:cubicBezTo>
                <a:close/>
                <a:moveTo>
                  <a:pt x="28505499" y="16834760"/>
                </a:moveTo>
                <a:cubicBezTo>
                  <a:pt x="28512643" y="16835556"/>
                  <a:pt x="28519879" y="16835732"/>
                  <a:pt x="28526927" y="16837144"/>
                </a:cubicBezTo>
                <a:cubicBezTo>
                  <a:pt x="28531851" y="16838128"/>
                  <a:pt x="28536455" y="16840316"/>
                  <a:pt x="28541215" y="16841904"/>
                </a:cubicBezTo>
                <a:lnTo>
                  <a:pt x="28548359" y="16844284"/>
                </a:lnTo>
                <a:cubicBezTo>
                  <a:pt x="28550739" y="16845872"/>
                  <a:pt x="28553715" y="16846812"/>
                  <a:pt x="28555503" y="16849048"/>
                </a:cubicBezTo>
                <a:cubicBezTo>
                  <a:pt x="28557071" y="16851008"/>
                  <a:pt x="28557883" y="16853684"/>
                  <a:pt x="28557883" y="16856192"/>
                </a:cubicBezTo>
                <a:cubicBezTo>
                  <a:pt x="28557883" y="16862796"/>
                  <a:pt x="28558971" y="16880564"/>
                  <a:pt x="28550739" y="16887148"/>
                </a:cubicBezTo>
                <a:cubicBezTo>
                  <a:pt x="28548779" y="16888716"/>
                  <a:pt x="28545979" y="16888736"/>
                  <a:pt x="28543599" y="16889528"/>
                </a:cubicBezTo>
                <a:cubicBezTo>
                  <a:pt x="28538111" y="16893188"/>
                  <a:pt x="28535883" y="16895580"/>
                  <a:pt x="28529311" y="16896672"/>
                </a:cubicBezTo>
                <a:cubicBezTo>
                  <a:pt x="28526959" y="16897064"/>
                  <a:pt x="28519387" y="16896672"/>
                  <a:pt x="28517403" y="16896672"/>
                </a:cubicBezTo>
                <a:cubicBezTo>
                  <a:pt x="28511055" y="16894292"/>
                  <a:pt x="28504167" y="16893020"/>
                  <a:pt x="28498355" y="16889528"/>
                </a:cubicBezTo>
                <a:cubicBezTo>
                  <a:pt x="28495899" y="16888056"/>
                  <a:pt x="28494871" y="16884944"/>
                  <a:pt x="28493591" y="16882384"/>
                </a:cubicBezTo>
                <a:cubicBezTo>
                  <a:pt x="28491151" y="16877504"/>
                  <a:pt x="28489735" y="16867864"/>
                  <a:pt x="28488827" y="16863336"/>
                </a:cubicBezTo>
                <a:cubicBezTo>
                  <a:pt x="28489623" y="16855400"/>
                  <a:pt x="28487191" y="16846412"/>
                  <a:pt x="28491211" y="16839524"/>
                </a:cubicBezTo>
                <a:cubicBezTo>
                  <a:pt x="28493739" y="16835188"/>
                  <a:pt x="28505499" y="16834760"/>
                  <a:pt x="28505499" y="16834760"/>
                </a:cubicBezTo>
                <a:close/>
                <a:moveTo>
                  <a:pt x="30479079" y="16827140"/>
                </a:moveTo>
                <a:cubicBezTo>
                  <a:pt x="30486223" y="16827936"/>
                  <a:pt x="30493459" y="16828112"/>
                  <a:pt x="30500507" y="16829524"/>
                </a:cubicBezTo>
                <a:cubicBezTo>
                  <a:pt x="30505431" y="16830508"/>
                  <a:pt x="30510035" y="16832696"/>
                  <a:pt x="30514795" y="16834284"/>
                </a:cubicBezTo>
                <a:lnTo>
                  <a:pt x="30521939" y="16836664"/>
                </a:lnTo>
                <a:cubicBezTo>
                  <a:pt x="30524319" y="16838252"/>
                  <a:pt x="30527295" y="16839192"/>
                  <a:pt x="30529083" y="16841428"/>
                </a:cubicBezTo>
                <a:cubicBezTo>
                  <a:pt x="30530651" y="16843388"/>
                  <a:pt x="30531463" y="16846064"/>
                  <a:pt x="30531463" y="16848572"/>
                </a:cubicBezTo>
                <a:cubicBezTo>
                  <a:pt x="30531463" y="16855176"/>
                  <a:pt x="30532551" y="16872944"/>
                  <a:pt x="30524319" y="16879528"/>
                </a:cubicBezTo>
                <a:cubicBezTo>
                  <a:pt x="30522359" y="16881096"/>
                  <a:pt x="30519559" y="16881116"/>
                  <a:pt x="30517179" y="16881908"/>
                </a:cubicBezTo>
                <a:cubicBezTo>
                  <a:pt x="30511691" y="16885568"/>
                  <a:pt x="30509463" y="16887960"/>
                  <a:pt x="30502891" y="16889052"/>
                </a:cubicBezTo>
                <a:cubicBezTo>
                  <a:pt x="30500539" y="16889444"/>
                  <a:pt x="30492967" y="16889052"/>
                  <a:pt x="30490983" y="16889052"/>
                </a:cubicBezTo>
                <a:cubicBezTo>
                  <a:pt x="30484635" y="16886672"/>
                  <a:pt x="30477747" y="16885400"/>
                  <a:pt x="30471935" y="16881908"/>
                </a:cubicBezTo>
                <a:cubicBezTo>
                  <a:pt x="30469479" y="16880436"/>
                  <a:pt x="30468451" y="16877324"/>
                  <a:pt x="30467171" y="16874764"/>
                </a:cubicBezTo>
                <a:cubicBezTo>
                  <a:pt x="30464731" y="16869884"/>
                  <a:pt x="30463315" y="16860244"/>
                  <a:pt x="30462407" y="16855716"/>
                </a:cubicBezTo>
                <a:cubicBezTo>
                  <a:pt x="30463203" y="16847780"/>
                  <a:pt x="30460771" y="16838792"/>
                  <a:pt x="30464791" y="16831904"/>
                </a:cubicBezTo>
                <a:cubicBezTo>
                  <a:pt x="30467319" y="16827568"/>
                  <a:pt x="30479079" y="16827140"/>
                  <a:pt x="30479079" y="16827140"/>
                </a:cubicBezTo>
                <a:close/>
                <a:moveTo>
                  <a:pt x="31191327" y="16800196"/>
                </a:moveTo>
                <a:cubicBezTo>
                  <a:pt x="31203951" y="16800196"/>
                  <a:pt x="31214187" y="16810432"/>
                  <a:pt x="31214187" y="16823056"/>
                </a:cubicBezTo>
                <a:cubicBezTo>
                  <a:pt x="31214187" y="16835680"/>
                  <a:pt x="31203951" y="16845916"/>
                  <a:pt x="31191327" y="16845916"/>
                </a:cubicBezTo>
                <a:cubicBezTo>
                  <a:pt x="31178699" y="16845916"/>
                  <a:pt x="31168467" y="16835680"/>
                  <a:pt x="31168467" y="16823056"/>
                </a:cubicBezTo>
                <a:cubicBezTo>
                  <a:pt x="31168467" y="16810432"/>
                  <a:pt x="31178699" y="16800196"/>
                  <a:pt x="31191327" y="16800196"/>
                </a:cubicBezTo>
                <a:close/>
                <a:moveTo>
                  <a:pt x="23547511" y="16788288"/>
                </a:moveTo>
                <a:cubicBezTo>
                  <a:pt x="23560139" y="16788288"/>
                  <a:pt x="23570375" y="16798524"/>
                  <a:pt x="23570375" y="16811148"/>
                </a:cubicBezTo>
                <a:cubicBezTo>
                  <a:pt x="23570375" y="16823776"/>
                  <a:pt x="23560139" y="16834008"/>
                  <a:pt x="23547511" y="16834008"/>
                </a:cubicBezTo>
                <a:cubicBezTo>
                  <a:pt x="23534887" y="16834008"/>
                  <a:pt x="23524651" y="16823776"/>
                  <a:pt x="23524651" y="16811148"/>
                </a:cubicBezTo>
                <a:cubicBezTo>
                  <a:pt x="23524651" y="16798524"/>
                  <a:pt x="23534887" y="16788288"/>
                  <a:pt x="23547511" y="16788288"/>
                </a:cubicBezTo>
                <a:close/>
                <a:moveTo>
                  <a:pt x="24285699" y="16774003"/>
                </a:moveTo>
                <a:cubicBezTo>
                  <a:pt x="24298323" y="16774003"/>
                  <a:pt x="24308559" y="16784236"/>
                  <a:pt x="24308559" y="16796864"/>
                </a:cubicBezTo>
                <a:cubicBezTo>
                  <a:pt x="24308559" y="16809488"/>
                  <a:pt x="24298323" y="16819724"/>
                  <a:pt x="24285699" y="16819724"/>
                </a:cubicBezTo>
                <a:cubicBezTo>
                  <a:pt x="24273075" y="16819724"/>
                  <a:pt x="24262839" y="16809488"/>
                  <a:pt x="24262839" y="16796864"/>
                </a:cubicBezTo>
                <a:cubicBezTo>
                  <a:pt x="24262839" y="16784236"/>
                  <a:pt x="24273075" y="16774003"/>
                  <a:pt x="24285699" y="16774003"/>
                </a:cubicBezTo>
                <a:close/>
                <a:moveTo>
                  <a:pt x="30700959" y="16765055"/>
                </a:moveTo>
                <a:cubicBezTo>
                  <a:pt x="30708103" y="16765847"/>
                  <a:pt x="30715343" y="16766027"/>
                  <a:pt x="30722391" y="16767435"/>
                </a:cubicBezTo>
                <a:cubicBezTo>
                  <a:pt x="30727311" y="16768419"/>
                  <a:pt x="30731915" y="16770611"/>
                  <a:pt x="30736675" y="16772199"/>
                </a:cubicBezTo>
                <a:lnTo>
                  <a:pt x="30743819" y="16774579"/>
                </a:lnTo>
                <a:cubicBezTo>
                  <a:pt x="30746203" y="16776167"/>
                  <a:pt x="30749175" y="16777107"/>
                  <a:pt x="30750963" y="16779344"/>
                </a:cubicBezTo>
                <a:cubicBezTo>
                  <a:pt x="30752531" y="16781304"/>
                  <a:pt x="30753347" y="16783976"/>
                  <a:pt x="30753347" y="16786488"/>
                </a:cubicBezTo>
                <a:cubicBezTo>
                  <a:pt x="30753347" y="16793092"/>
                  <a:pt x="30754435" y="16810856"/>
                  <a:pt x="30746203" y="16817444"/>
                </a:cubicBezTo>
                <a:cubicBezTo>
                  <a:pt x="30744243" y="16819012"/>
                  <a:pt x="30741439" y="16819028"/>
                  <a:pt x="30739059" y="16819824"/>
                </a:cubicBezTo>
                <a:cubicBezTo>
                  <a:pt x="30733571" y="16823480"/>
                  <a:pt x="30731343" y="16825872"/>
                  <a:pt x="30724771" y="16826968"/>
                </a:cubicBezTo>
                <a:cubicBezTo>
                  <a:pt x="30722423" y="16827360"/>
                  <a:pt x="30714847" y="16826968"/>
                  <a:pt x="30712863" y="16826968"/>
                </a:cubicBezTo>
                <a:cubicBezTo>
                  <a:pt x="30706515" y="16824588"/>
                  <a:pt x="30699631" y="16823312"/>
                  <a:pt x="30693815" y="16819824"/>
                </a:cubicBezTo>
                <a:cubicBezTo>
                  <a:pt x="30691359" y="16818352"/>
                  <a:pt x="30690331" y="16815240"/>
                  <a:pt x="30689051" y="16812680"/>
                </a:cubicBezTo>
                <a:cubicBezTo>
                  <a:pt x="30686611" y="16807800"/>
                  <a:pt x="30685195" y="16798156"/>
                  <a:pt x="30684291" y="16793628"/>
                </a:cubicBezTo>
                <a:cubicBezTo>
                  <a:pt x="30685083" y="16785692"/>
                  <a:pt x="30682651" y="16776707"/>
                  <a:pt x="30686671" y="16769815"/>
                </a:cubicBezTo>
                <a:cubicBezTo>
                  <a:pt x="30689199" y="16765479"/>
                  <a:pt x="30700959" y="16765055"/>
                  <a:pt x="30700959" y="16765055"/>
                </a:cubicBezTo>
                <a:close/>
                <a:moveTo>
                  <a:pt x="27035251" y="16755747"/>
                </a:moveTo>
                <a:cubicBezTo>
                  <a:pt x="27047875" y="16755747"/>
                  <a:pt x="27058111" y="16765979"/>
                  <a:pt x="27058111" y="16778608"/>
                </a:cubicBezTo>
                <a:cubicBezTo>
                  <a:pt x="27058111" y="16791232"/>
                  <a:pt x="27047875" y="16801468"/>
                  <a:pt x="27035251" y="16801468"/>
                </a:cubicBezTo>
                <a:cubicBezTo>
                  <a:pt x="27022627" y="16801468"/>
                  <a:pt x="27012391" y="16791232"/>
                  <a:pt x="27012391" y="16778608"/>
                </a:cubicBezTo>
                <a:cubicBezTo>
                  <a:pt x="27012391" y="16765979"/>
                  <a:pt x="27022627" y="16755747"/>
                  <a:pt x="27035251" y="16755747"/>
                </a:cubicBezTo>
                <a:close/>
                <a:moveTo>
                  <a:pt x="28269279" y="16697599"/>
                </a:moveTo>
                <a:cubicBezTo>
                  <a:pt x="28276423" y="16698395"/>
                  <a:pt x="28283659" y="16698571"/>
                  <a:pt x="28290707" y="16699983"/>
                </a:cubicBezTo>
                <a:cubicBezTo>
                  <a:pt x="28295631" y="16700967"/>
                  <a:pt x="28300235" y="16703155"/>
                  <a:pt x="28304995" y="16704743"/>
                </a:cubicBezTo>
                <a:lnTo>
                  <a:pt x="28312139" y="16707123"/>
                </a:lnTo>
                <a:cubicBezTo>
                  <a:pt x="28314519" y="16708711"/>
                  <a:pt x="28317495" y="16709651"/>
                  <a:pt x="28319283" y="16711887"/>
                </a:cubicBezTo>
                <a:cubicBezTo>
                  <a:pt x="28320851" y="16713847"/>
                  <a:pt x="28321663" y="16716523"/>
                  <a:pt x="28321663" y="16719031"/>
                </a:cubicBezTo>
                <a:cubicBezTo>
                  <a:pt x="28321663" y="16725635"/>
                  <a:pt x="28322751" y="16743403"/>
                  <a:pt x="28314519" y="16749987"/>
                </a:cubicBezTo>
                <a:cubicBezTo>
                  <a:pt x="28312559" y="16751555"/>
                  <a:pt x="28309759" y="16751575"/>
                  <a:pt x="28307379" y="16752367"/>
                </a:cubicBezTo>
                <a:cubicBezTo>
                  <a:pt x="28301891" y="16756027"/>
                  <a:pt x="28299663" y="16758419"/>
                  <a:pt x="28293091" y="16759511"/>
                </a:cubicBezTo>
                <a:cubicBezTo>
                  <a:pt x="28290739" y="16759903"/>
                  <a:pt x="28283167" y="16759511"/>
                  <a:pt x="28281183" y="16759511"/>
                </a:cubicBezTo>
                <a:cubicBezTo>
                  <a:pt x="28274835" y="16757131"/>
                  <a:pt x="28267947" y="16755859"/>
                  <a:pt x="28262135" y="16752367"/>
                </a:cubicBezTo>
                <a:cubicBezTo>
                  <a:pt x="28259679" y="16750895"/>
                  <a:pt x="28258651" y="16747783"/>
                  <a:pt x="28257371" y="16745223"/>
                </a:cubicBezTo>
                <a:cubicBezTo>
                  <a:pt x="28254931" y="16740343"/>
                  <a:pt x="28253515" y="16730703"/>
                  <a:pt x="28252607" y="16726175"/>
                </a:cubicBezTo>
                <a:cubicBezTo>
                  <a:pt x="28253403" y="16718239"/>
                  <a:pt x="28250971" y="16709251"/>
                  <a:pt x="28254991" y="16702363"/>
                </a:cubicBezTo>
                <a:cubicBezTo>
                  <a:pt x="28257519" y="16698027"/>
                  <a:pt x="28269279" y="16697599"/>
                  <a:pt x="28269279" y="16697599"/>
                </a:cubicBezTo>
                <a:close/>
                <a:moveTo>
                  <a:pt x="22887905" y="16690657"/>
                </a:moveTo>
                <a:cubicBezTo>
                  <a:pt x="22900531" y="16690657"/>
                  <a:pt x="22910765" y="16700891"/>
                  <a:pt x="22910765" y="16713519"/>
                </a:cubicBezTo>
                <a:cubicBezTo>
                  <a:pt x="22910765" y="16726143"/>
                  <a:pt x="22900531" y="16736379"/>
                  <a:pt x="22887905" y="16736379"/>
                </a:cubicBezTo>
                <a:cubicBezTo>
                  <a:pt x="22875279" y="16736379"/>
                  <a:pt x="22865043" y="16726143"/>
                  <a:pt x="22865043" y="16713519"/>
                </a:cubicBezTo>
                <a:cubicBezTo>
                  <a:pt x="22865043" y="16700891"/>
                  <a:pt x="22875279" y="16690657"/>
                  <a:pt x="22887905" y="16690657"/>
                </a:cubicBezTo>
                <a:close/>
                <a:moveTo>
                  <a:pt x="26451051" y="16603345"/>
                </a:moveTo>
                <a:cubicBezTo>
                  <a:pt x="26463675" y="16603345"/>
                  <a:pt x="26473911" y="16613580"/>
                  <a:pt x="26473911" y="16626205"/>
                </a:cubicBezTo>
                <a:cubicBezTo>
                  <a:pt x="26473911" y="16638830"/>
                  <a:pt x="26463675" y="16649065"/>
                  <a:pt x="26451051" y="16649065"/>
                </a:cubicBezTo>
                <a:cubicBezTo>
                  <a:pt x="26438427" y="16649065"/>
                  <a:pt x="26428191" y="16638830"/>
                  <a:pt x="26428191" y="16626205"/>
                </a:cubicBezTo>
                <a:cubicBezTo>
                  <a:pt x="26428191" y="16613580"/>
                  <a:pt x="26438427" y="16603345"/>
                  <a:pt x="26451051" y="16603345"/>
                </a:cubicBezTo>
                <a:close/>
                <a:moveTo>
                  <a:pt x="23445119" y="16495394"/>
                </a:moveTo>
                <a:cubicBezTo>
                  <a:pt x="23457743" y="16495394"/>
                  <a:pt x="23467979" y="16505629"/>
                  <a:pt x="23467979" y="16518254"/>
                </a:cubicBezTo>
                <a:cubicBezTo>
                  <a:pt x="23467979" y="16530879"/>
                  <a:pt x="23457743" y="16541114"/>
                  <a:pt x="23445119" y="16541114"/>
                </a:cubicBezTo>
                <a:cubicBezTo>
                  <a:pt x="23432491" y="16541114"/>
                  <a:pt x="23422259" y="16530879"/>
                  <a:pt x="23422259" y="16518254"/>
                </a:cubicBezTo>
                <a:cubicBezTo>
                  <a:pt x="23422259" y="16505629"/>
                  <a:pt x="23432491" y="16495394"/>
                  <a:pt x="23445119" y="16495394"/>
                </a:cubicBezTo>
                <a:close/>
                <a:moveTo>
                  <a:pt x="30562899" y="16491859"/>
                </a:moveTo>
                <a:cubicBezTo>
                  <a:pt x="30570043" y="16492653"/>
                  <a:pt x="30577279" y="16492831"/>
                  <a:pt x="30584327" y="16494241"/>
                </a:cubicBezTo>
                <a:cubicBezTo>
                  <a:pt x="30589251" y="16495226"/>
                  <a:pt x="30593855" y="16497416"/>
                  <a:pt x="30598615" y="16499003"/>
                </a:cubicBezTo>
                <a:lnTo>
                  <a:pt x="30605759" y="16501384"/>
                </a:lnTo>
                <a:cubicBezTo>
                  <a:pt x="30608139" y="16502972"/>
                  <a:pt x="30611115" y="16503912"/>
                  <a:pt x="30612903" y="16506147"/>
                </a:cubicBezTo>
                <a:cubicBezTo>
                  <a:pt x="30614471" y="16508107"/>
                  <a:pt x="30615283" y="16510781"/>
                  <a:pt x="30615283" y="16513291"/>
                </a:cubicBezTo>
                <a:cubicBezTo>
                  <a:pt x="30615283" y="16519896"/>
                  <a:pt x="30616371" y="16537662"/>
                  <a:pt x="30608139" y="16544247"/>
                </a:cubicBezTo>
                <a:cubicBezTo>
                  <a:pt x="30606179" y="16545815"/>
                  <a:pt x="30603379" y="16545834"/>
                  <a:pt x="30600999" y="16546628"/>
                </a:cubicBezTo>
                <a:cubicBezTo>
                  <a:pt x="30595511" y="16550286"/>
                  <a:pt x="30593283" y="16552677"/>
                  <a:pt x="30586711" y="16553772"/>
                </a:cubicBezTo>
                <a:cubicBezTo>
                  <a:pt x="30584359" y="16554163"/>
                  <a:pt x="30576787" y="16553772"/>
                  <a:pt x="30574803" y="16553772"/>
                </a:cubicBezTo>
                <a:cubicBezTo>
                  <a:pt x="30568455" y="16551391"/>
                  <a:pt x="30561567" y="16550117"/>
                  <a:pt x="30555755" y="16546628"/>
                </a:cubicBezTo>
                <a:cubicBezTo>
                  <a:pt x="30553299" y="16545155"/>
                  <a:pt x="30552271" y="16542044"/>
                  <a:pt x="30550991" y="16539484"/>
                </a:cubicBezTo>
                <a:cubicBezTo>
                  <a:pt x="30548551" y="16534603"/>
                  <a:pt x="30547135" y="16524962"/>
                  <a:pt x="30546227" y="16520434"/>
                </a:cubicBezTo>
                <a:cubicBezTo>
                  <a:pt x="30547023" y="16512497"/>
                  <a:pt x="30544591" y="16503512"/>
                  <a:pt x="30548611" y="16496622"/>
                </a:cubicBezTo>
                <a:cubicBezTo>
                  <a:pt x="30551139" y="16492286"/>
                  <a:pt x="30562899" y="16491859"/>
                  <a:pt x="30562899" y="16491859"/>
                </a:cubicBezTo>
                <a:close/>
                <a:moveTo>
                  <a:pt x="24145203" y="16481106"/>
                </a:moveTo>
                <a:cubicBezTo>
                  <a:pt x="24157831" y="16481106"/>
                  <a:pt x="24168063" y="16491341"/>
                  <a:pt x="24168063" y="16503966"/>
                </a:cubicBezTo>
                <a:cubicBezTo>
                  <a:pt x="24168063" y="16516591"/>
                  <a:pt x="24157831" y="16526826"/>
                  <a:pt x="24145203" y="16526826"/>
                </a:cubicBezTo>
                <a:cubicBezTo>
                  <a:pt x="24132579" y="16526826"/>
                  <a:pt x="24122343" y="16516591"/>
                  <a:pt x="24122343" y="16503966"/>
                </a:cubicBezTo>
                <a:cubicBezTo>
                  <a:pt x="24122343" y="16491341"/>
                  <a:pt x="24132579" y="16481106"/>
                  <a:pt x="24145203" y="16481106"/>
                </a:cubicBezTo>
                <a:close/>
                <a:moveTo>
                  <a:pt x="30212379" y="16468999"/>
                </a:moveTo>
                <a:cubicBezTo>
                  <a:pt x="30219523" y="16469793"/>
                  <a:pt x="30226759" y="16469971"/>
                  <a:pt x="30233807" y="16471381"/>
                </a:cubicBezTo>
                <a:cubicBezTo>
                  <a:pt x="30238731" y="16472366"/>
                  <a:pt x="30243335" y="16474556"/>
                  <a:pt x="30248095" y="16476143"/>
                </a:cubicBezTo>
                <a:lnTo>
                  <a:pt x="30255239" y="16478524"/>
                </a:lnTo>
                <a:cubicBezTo>
                  <a:pt x="30257619" y="16480112"/>
                  <a:pt x="30260595" y="16481052"/>
                  <a:pt x="30262383" y="16483287"/>
                </a:cubicBezTo>
                <a:cubicBezTo>
                  <a:pt x="30263951" y="16485247"/>
                  <a:pt x="30264763" y="16487921"/>
                  <a:pt x="30264763" y="16490431"/>
                </a:cubicBezTo>
                <a:cubicBezTo>
                  <a:pt x="30264763" y="16497036"/>
                  <a:pt x="30265851" y="16514802"/>
                  <a:pt x="30257619" y="16521387"/>
                </a:cubicBezTo>
                <a:cubicBezTo>
                  <a:pt x="30255659" y="16522955"/>
                  <a:pt x="30252859" y="16522974"/>
                  <a:pt x="30250479" y="16523768"/>
                </a:cubicBezTo>
                <a:cubicBezTo>
                  <a:pt x="30244991" y="16527426"/>
                  <a:pt x="30242763" y="16529817"/>
                  <a:pt x="30236191" y="16530912"/>
                </a:cubicBezTo>
                <a:cubicBezTo>
                  <a:pt x="30233839" y="16531303"/>
                  <a:pt x="30226267" y="16530912"/>
                  <a:pt x="30224283" y="16530912"/>
                </a:cubicBezTo>
                <a:cubicBezTo>
                  <a:pt x="30217935" y="16528531"/>
                  <a:pt x="30211047" y="16527257"/>
                  <a:pt x="30205235" y="16523768"/>
                </a:cubicBezTo>
                <a:cubicBezTo>
                  <a:pt x="30202779" y="16522295"/>
                  <a:pt x="30201751" y="16519184"/>
                  <a:pt x="30200471" y="16516624"/>
                </a:cubicBezTo>
                <a:cubicBezTo>
                  <a:pt x="30198031" y="16511743"/>
                  <a:pt x="30196615" y="16502102"/>
                  <a:pt x="30195707" y="16497574"/>
                </a:cubicBezTo>
                <a:cubicBezTo>
                  <a:pt x="30196503" y="16489637"/>
                  <a:pt x="30194071" y="16480652"/>
                  <a:pt x="30198091" y="16473762"/>
                </a:cubicBezTo>
                <a:cubicBezTo>
                  <a:pt x="30200619" y="16469426"/>
                  <a:pt x="30212379" y="16468999"/>
                  <a:pt x="30212379" y="16468999"/>
                </a:cubicBezTo>
                <a:close/>
                <a:moveTo>
                  <a:pt x="30341919" y="16438519"/>
                </a:moveTo>
                <a:cubicBezTo>
                  <a:pt x="30349063" y="16439313"/>
                  <a:pt x="30356299" y="16439491"/>
                  <a:pt x="30363347" y="16440901"/>
                </a:cubicBezTo>
                <a:cubicBezTo>
                  <a:pt x="30368271" y="16441886"/>
                  <a:pt x="30372875" y="16444076"/>
                  <a:pt x="30377635" y="16445663"/>
                </a:cubicBezTo>
                <a:lnTo>
                  <a:pt x="30384779" y="16448044"/>
                </a:lnTo>
                <a:cubicBezTo>
                  <a:pt x="30387159" y="16449632"/>
                  <a:pt x="30390135" y="16450572"/>
                  <a:pt x="30391923" y="16452807"/>
                </a:cubicBezTo>
                <a:cubicBezTo>
                  <a:pt x="30393491" y="16454767"/>
                  <a:pt x="30394303" y="16457441"/>
                  <a:pt x="30394303" y="16459951"/>
                </a:cubicBezTo>
                <a:cubicBezTo>
                  <a:pt x="30394303" y="16466556"/>
                  <a:pt x="30395391" y="16484322"/>
                  <a:pt x="30387159" y="16490907"/>
                </a:cubicBezTo>
                <a:cubicBezTo>
                  <a:pt x="30385199" y="16492475"/>
                  <a:pt x="30382399" y="16492494"/>
                  <a:pt x="30380019" y="16493288"/>
                </a:cubicBezTo>
                <a:cubicBezTo>
                  <a:pt x="30374531" y="16496946"/>
                  <a:pt x="30372303" y="16499337"/>
                  <a:pt x="30365731" y="16500432"/>
                </a:cubicBezTo>
                <a:cubicBezTo>
                  <a:pt x="30363379" y="16500823"/>
                  <a:pt x="30355807" y="16500432"/>
                  <a:pt x="30353823" y="16500432"/>
                </a:cubicBezTo>
                <a:cubicBezTo>
                  <a:pt x="30347475" y="16498051"/>
                  <a:pt x="30340587" y="16496777"/>
                  <a:pt x="30334775" y="16493288"/>
                </a:cubicBezTo>
                <a:cubicBezTo>
                  <a:pt x="30332319" y="16491815"/>
                  <a:pt x="30331291" y="16488704"/>
                  <a:pt x="30330011" y="16486144"/>
                </a:cubicBezTo>
                <a:cubicBezTo>
                  <a:pt x="30327571" y="16481263"/>
                  <a:pt x="30326155" y="16471622"/>
                  <a:pt x="30325247" y="16467094"/>
                </a:cubicBezTo>
                <a:cubicBezTo>
                  <a:pt x="30326043" y="16459157"/>
                  <a:pt x="30323611" y="16450172"/>
                  <a:pt x="30327631" y="16443282"/>
                </a:cubicBezTo>
                <a:cubicBezTo>
                  <a:pt x="30330159" y="16438946"/>
                  <a:pt x="30341919" y="16438519"/>
                  <a:pt x="30341919" y="16438519"/>
                </a:cubicBezTo>
                <a:close/>
                <a:moveTo>
                  <a:pt x="25386535" y="16375856"/>
                </a:moveTo>
                <a:cubicBezTo>
                  <a:pt x="25411583" y="16377645"/>
                  <a:pt x="25412455" y="16375778"/>
                  <a:pt x="25429395" y="16380618"/>
                </a:cubicBezTo>
                <a:cubicBezTo>
                  <a:pt x="25431811" y="16381308"/>
                  <a:pt x="25434347" y="16381781"/>
                  <a:pt x="25436539" y="16383000"/>
                </a:cubicBezTo>
                <a:cubicBezTo>
                  <a:pt x="25441543" y="16385780"/>
                  <a:pt x="25446063" y="16389350"/>
                  <a:pt x="25450827" y="16392525"/>
                </a:cubicBezTo>
                <a:lnTo>
                  <a:pt x="25457971" y="16397287"/>
                </a:lnTo>
                <a:lnTo>
                  <a:pt x="25462735" y="16411575"/>
                </a:lnTo>
                <a:lnTo>
                  <a:pt x="25465115" y="16418718"/>
                </a:lnTo>
                <a:cubicBezTo>
                  <a:pt x="25463063" y="16437178"/>
                  <a:pt x="25468459" y="16438479"/>
                  <a:pt x="25455591" y="16444912"/>
                </a:cubicBezTo>
                <a:cubicBezTo>
                  <a:pt x="25453343" y="16446034"/>
                  <a:pt x="25450827" y="16446499"/>
                  <a:pt x="25448447" y="16447293"/>
                </a:cubicBezTo>
                <a:cubicBezTo>
                  <a:pt x="25441971" y="16451611"/>
                  <a:pt x="25435519" y="16456818"/>
                  <a:pt x="25427015" y="16456818"/>
                </a:cubicBezTo>
                <a:lnTo>
                  <a:pt x="25422251" y="16459200"/>
                </a:lnTo>
                <a:cubicBezTo>
                  <a:pt x="25395931" y="16453350"/>
                  <a:pt x="25407755" y="16456749"/>
                  <a:pt x="25386535" y="16449675"/>
                </a:cubicBezTo>
                <a:lnTo>
                  <a:pt x="25372247" y="16444912"/>
                </a:lnTo>
                <a:lnTo>
                  <a:pt x="25365103" y="16442531"/>
                </a:lnTo>
                <a:cubicBezTo>
                  <a:pt x="25363515" y="16440150"/>
                  <a:pt x="25362575" y="16437175"/>
                  <a:pt x="25360339" y="16435387"/>
                </a:cubicBezTo>
                <a:cubicBezTo>
                  <a:pt x="25358379" y="16433819"/>
                  <a:pt x="25355439" y="16434129"/>
                  <a:pt x="25353195" y="16433006"/>
                </a:cubicBezTo>
                <a:cubicBezTo>
                  <a:pt x="25350635" y="16431726"/>
                  <a:pt x="25348435" y="16429831"/>
                  <a:pt x="25346051" y="16428243"/>
                </a:cubicBezTo>
                <a:cubicBezTo>
                  <a:pt x="25340383" y="16411241"/>
                  <a:pt x="25344075" y="16418133"/>
                  <a:pt x="25336527" y="16406812"/>
                </a:cubicBezTo>
                <a:cubicBezTo>
                  <a:pt x="25338095" y="16402106"/>
                  <a:pt x="25339475" y="16395882"/>
                  <a:pt x="25343671" y="16392525"/>
                </a:cubicBezTo>
                <a:cubicBezTo>
                  <a:pt x="25345631" y="16390957"/>
                  <a:pt x="25348571" y="16391266"/>
                  <a:pt x="25350815" y="16390143"/>
                </a:cubicBezTo>
                <a:cubicBezTo>
                  <a:pt x="25353375" y="16388863"/>
                  <a:pt x="25355343" y="16386543"/>
                  <a:pt x="25357959" y="16385381"/>
                </a:cubicBezTo>
                <a:cubicBezTo>
                  <a:pt x="25362547" y="16383342"/>
                  <a:pt x="25367483" y="16382206"/>
                  <a:pt x="25372247" y="16380618"/>
                </a:cubicBezTo>
                <a:lnTo>
                  <a:pt x="25379391" y="16378237"/>
                </a:lnTo>
                <a:close/>
                <a:moveTo>
                  <a:pt x="30600775" y="16323945"/>
                </a:moveTo>
                <a:cubicBezTo>
                  <a:pt x="30613399" y="16323945"/>
                  <a:pt x="30623635" y="16334180"/>
                  <a:pt x="30623635" y="16346805"/>
                </a:cubicBezTo>
                <a:cubicBezTo>
                  <a:pt x="30623635" y="16359430"/>
                  <a:pt x="30613399" y="16369665"/>
                  <a:pt x="30600775" y="16369665"/>
                </a:cubicBezTo>
                <a:cubicBezTo>
                  <a:pt x="30588151" y="16369665"/>
                  <a:pt x="30577915" y="16359430"/>
                  <a:pt x="30577915" y="16346805"/>
                </a:cubicBezTo>
                <a:cubicBezTo>
                  <a:pt x="30577915" y="16334180"/>
                  <a:pt x="30588151" y="16323945"/>
                  <a:pt x="30600775" y="16323945"/>
                </a:cubicBezTo>
                <a:close/>
                <a:moveTo>
                  <a:pt x="24169019" y="16314419"/>
                </a:moveTo>
                <a:cubicBezTo>
                  <a:pt x="24181643" y="16314419"/>
                  <a:pt x="24191879" y="16324654"/>
                  <a:pt x="24191879" y="16337279"/>
                </a:cubicBezTo>
                <a:cubicBezTo>
                  <a:pt x="24191879" y="16349904"/>
                  <a:pt x="24181643" y="16360139"/>
                  <a:pt x="24169019" y="16360139"/>
                </a:cubicBezTo>
                <a:cubicBezTo>
                  <a:pt x="24156391" y="16360139"/>
                  <a:pt x="24146159" y="16349904"/>
                  <a:pt x="24146159" y="16337279"/>
                </a:cubicBezTo>
                <a:cubicBezTo>
                  <a:pt x="24146159" y="16324654"/>
                  <a:pt x="24156391" y="16314419"/>
                  <a:pt x="24169019" y="16314419"/>
                </a:cubicBezTo>
                <a:close/>
                <a:moveTo>
                  <a:pt x="30918275" y="16311245"/>
                </a:moveTo>
                <a:cubicBezTo>
                  <a:pt x="30930899" y="16311245"/>
                  <a:pt x="30941135" y="16321480"/>
                  <a:pt x="30941135" y="16334105"/>
                </a:cubicBezTo>
                <a:cubicBezTo>
                  <a:pt x="30941135" y="16346730"/>
                  <a:pt x="30930899" y="16356965"/>
                  <a:pt x="30918275" y="16356965"/>
                </a:cubicBezTo>
                <a:cubicBezTo>
                  <a:pt x="30905651" y="16356965"/>
                  <a:pt x="30895415" y="16346730"/>
                  <a:pt x="30895415" y="16334105"/>
                </a:cubicBezTo>
                <a:cubicBezTo>
                  <a:pt x="30895415" y="16321480"/>
                  <a:pt x="30905651" y="16311245"/>
                  <a:pt x="30918275" y="16311245"/>
                </a:cubicBezTo>
                <a:close/>
                <a:moveTo>
                  <a:pt x="30098079" y="16278499"/>
                </a:moveTo>
                <a:cubicBezTo>
                  <a:pt x="30105223" y="16279293"/>
                  <a:pt x="30112459" y="16279471"/>
                  <a:pt x="30119507" y="16280881"/>
                </a:cubicBezTo>
                <a:cubicBezTo>
                  <a:pt x="30124431" y="16281866"/>
                  <a:pt x="30129035" y="16284056"/>
                  <a:pt x="30133795" y="16285643"/>
                </a:cubicBezTo>
                <a:lnTo>
                  <a:pt x="30140939" y="16288024"/>
                </a:lnTo>
                <a:cubicBezTo>
                  <a:pt x="30143319" y="16289612"/>
                  <a:pt x="30146295" y="16290552"/>
                  <a:pt x="30148083" y="16292787"/>
                </a:cubicBezTo>
                <a:cubicBezTo>
                  <a:pt x="30149651" y="16294747"/>
                  <a:pt x="30150463" y="16297421"/>
                  <a:pt x="30150463" y="16299931"/>
                </a:cubicBezTo>
                <a:cubicBezTo>
                  <a:pt x="30150463" y="16306536"/>
                  <a:pt x="30151551" y="16324302"/>
                  <a:pt x="30143319" y="16330887"/>
                </a:cubicBezTo>
                <a:cubicBezTo>
                  <a:pt x="30141359" y="16332455"/>
                  <a:pt x="30138559" y="16332474"/>
                  <a:pt x="30136179" y="16333268"/>
                </a:cubicBezTo>
                <a:cubicBezTo>
                  <a:pt x="30130691" y="16336926"/>
                  <a:pt x="30128463" y="16339317"/>
                  <a:pt x="30121891" y="16340412"/>
                </a:cubicBezTo>
                <a:cubicBezTo>
                  <a:pt x="30119539" y="16340803"/>
                  <a:pt x="30111967" y="16340412"/>
                  <a:pt x="30109983" y="16340412"/>
                </a:cubicBezTo>
                <a:cubicBezTo>
                  <a:pt x="30103635" y="16338031"/>
                  <a:pt x="30096747" y="16336757"/>
                  <a:pt x="30090935" y="16333268"/>
                </a:cubicBezTo>
                <a:cubicBezTo>
                  <a:pt x="30088479" y="16331795"/>
                  <a:pt x="30087451" y="16328684"/>
                  <a:pt x="30086171" y="16326124"/>
                </a:cubicBezTo>
                <a:cubicBezTo>
                  <a:pt x="30083731" y="16321243"/>
                  <a:pt x="30082315" y="16311602"/>
                  <a:pt x="30081407" y="16307074"/>
                </a:cubicBezTo>
                <a:cubicBezTo>
                  <a:pt x="30082203" y="16299137"/>
                  <a:pt x="30079771" y="16290152"/>
                  <a:pt x="30083791" y="16283262"/>
                </a:cubicBezTo>
                <a:cubicBezTo>
                  <a:pt x="30086319" y="16278926"/>
                  <a:pt x="30098079" y="16278499"/>
                  <a:pt x="30098079" y="16278499"/>
                </a:cubicBezTo>
                <a:close/>
                <a:moveTo>
                  <a:pt x="29960919" y="16278499"/>
                </a:moveTo>
                <a:cubicBezTo>
                  <a:pt x="29968063" y="16279293"/>
                  <a:pt x="29975299" y="16279471"/>
                  <a:pt x="29982347" y="16280881"/>
                </a:cubicBezTo>
                <a:cubicBezTo>
                  <a:pt x="29987271" y="16281866"/>
                  <a:pt x="29991875" y="16284056"/>
                  <a:pt x="29996635" y="16285643"/>
                </a:cubicBezTo>
                <a:lnTo>
                  <a:pt x="30003779" y="16288024"/>
                </a:lnTo>
                <a:cubicBezTo>
                  <a:pt x="30006159" y="16289612"/>
                  <a:pt x="30009135" y="16290552"/>
                  <a:pt x="30010923" y="16292787"/>
                </a:cubicBezTo>
                <a:cubicBezTo>
                  <a:pt x="30012491" y="16294747"/>
                  <a:pt x="30013303" y="16297421"/>
                  <a:pt x="30013303" y="16299931"/>
                </a:cubicBezTo>
                <a:cubicBezTo>
                  <a:pt x="30013303" y="16306536"/>
                  <a:pt x="30014391" y="16324302"/>
                  <a:pt x="30006159" y="16330887"/>
                </a:cubicBezTo>
                <a:cubicBezTo>
                  <a:pt x="30004199" y="16332455"/>
                  <a:pt x="30001399" y="16332474"/>
                  <a:pt x="29999019" y="16333268"/>
                </a:cubicBezTo>
                <a:cubicBezTo>
                  <a:pt x="29993531" y="16336926"/>
                  <a:pt x="29991303" y="16339317"/>
                  <a:pt x="29984731" y="16340412"/>
                </a:cubicBezTo>
                <a:cubicBezTo>
                  <a:pt x="29982379" y="16340803"/>
                  <a:pt x="29974807" y="16340412"/>
                  <a:pt x="29972823" y="16340412"/>
                </a:cubicBezTo>
                <a:cubicBezTo>
                  <a:pt x="29966475" y="16338031"/>
                  <a:pt x="29959587" y="16336757"/>
                  <a:pt x="29953775" y="16333268"/>
                </a:cubicBezTo>
                <a:cubicBezTo>
                  <a:pt x="29951319" y="16331795"/>
                  <a:pt x="29950291" y="16328684"/>
                  <a:pt x="29949011" y="16326124"/>
                </a:cubicBezTo>
                <a:cubicBezTo>
                  <a:pt x="29946571" y="16321243"/>
                  <a:pt x="29945155" y="16311602"/>
                  <a:pt x="29944247" y="16307074"/>
                </a:cubicBezTo>
                <a:cubicBezTo>
                  <a:pt x="29945043" y="16299137"/>
                  <a:pt x="29942611" y="16290152"/>
                  <a:pt x="29946631" y="16283262"/>
                </a:cubicBezTo>
                <a:cubicBezTo>
                  <a:pt x="29949159" y="16278926"/>
                  <a:pt x="29960919" y="16278499"/>
                  <a:pt x="29960919" y="16278499"/>
                </a:cubicBezTo>
                <a:close/>
                <a:moveTo>
                  <a:pt x="24073767" y="16266794"/>
                </a:moveTo>
                <a:cubicBezTo>
                  <a:pt x="24086391" y="16266794"/>
                  <a:pt x="24096627" y="16277029"/>
                  <a:pt x="24096627" y="16289654"/>
                </a:cubicBezTo>
                <a:cubicBezTo>
                  <a:pt x="24096627" y="16302279"/>
                  <a:pt x="24086391" y="16312514"/>
                  <a:pt x="24073767" y="16312514"/>
                </a:cubicBezTo>
                <a:cubicBezTo>
                  <a:pt x="24061143" y="16312514"/>
                  <a:pt x="24050907" y="16302279"/>
                  <a:pt x="24050907" y="16289654"/>
                </a:cubicBezTo>
                <a:cubicBezTo>
                  <a:pt x="24050907" y="16277029"/>
                  <a:pt x="24061143" y="16266794"/>
                  <a:pt x="24073767" y="16266794"/>
                </a:cubicBezTo>
                <a:close/>
                <a:moveTo>
                  <a:pt x="25588939" y="16256793"/>
                </a:moveTo>
                <a:cubicBezTo>
                  <a:pt x="25603227" y="16257587"/>
                  <a:pt x="25617559" y="16257818"/>
                  <a:pt x="25631803" y="16259175"/>
                </a:cubicBezTo>
                <a:cubicBezTo>
                  <a:pt x="25634299" y="16259413"/>
                  <a:pt x="25636987" y="16259988"/>
                  <a:pt x="25638947" y="16261556"/>
                </a:cubicBezTo>
                <a:cubicBezTo>
                  <a:pt x="25641179" y="16263344"/>
                  <a:pt x="25641683" y="16266676"/>
                  <a:pt x="25643707" y="16268700"/>
                </a:cubicBezTo>
                <a:cubicBezTo>
                  <a:pt x="25645731" y="16270724"/>
                  <a:pt x="25648471" y="16271875"/>
                  <a:pt x="25650851" y="16273462"/>
                </a:cubicBezTo>
                <a:cubicBezTo>
                  <a:pt x="25651647" y="16275843"/>
                  <a:pt x="25652111" y="16278361"/>
                  <a:pt x="25653235" y="16280606"/>
                </a:cubicBezTo>
                <a:cubicBezTo>
                  <a:pt x="25654515" y="16283166"/>
                  <a:pt x="25657791" y="16284895"/>
                  <a:pt x="25657995" y="16287750"/>
                </a:cubicBezTo>
                <a:cubicBezTo>
                  <a:pt x="25658619" y="16296495"/>
                  <a:pt x="25658087" y="16305532"/>
                  <a:pt x="25655615" y="16313943"/>
                </a:cubicBezTo>
                <a:cubicBezTo>
                  <a:pt x="25653435" y="16321352"/>
                  <a:pt x="25646387" y="16329686"/>
                  <a:pt x="25638947" y="16332993"/>
                </a:cubicBezTo>
                <a:cubicBezTo>
                  <a:pt x="25634359" y="16335032"/>
                  <a:pt x="25629419" y="16336168"/>
                  <a:pt x="25624659" y="16337756"/>
                </a:cubicBezTo>
                <a:cubicBezTo>
                  <a:pt x="25613679" y="16341416"/>
                  <a:pt x="25619967" y="16339646"/>
                  <a:pt x="25605607" y="16342518"/>
                </a:cubicBezTo>
                <a:cubicBezTo>
                  <a:pt x="25583407" y="16339743"/>
                  <a:pt x="25577827" y="16340534"/>
                  <a:pt x="25572271" y="16340137"/>
                </a:cubicBezTo>
                <a:cubicBezTo>
                  <a:pt x="25562747" y="16339343"/>
                  <a:pt x="25553171" y="16339019"/>
                  <a:pt x="25543695" y="16337756"/>
                </a:cubicBezTo>
                <a:cubicBezTo>
                  <a:pt x="25535535" y="16336668"/>
                  <a:pt x="25536707" y="16334261"/>
                  <a:pt x="25529407" y="16330612"/>
                </a:cubicBezTo>
                <a:cubicBezTo>
                  <a:pt x="25527163" y="16329489"/>
                  <a:pt x="25524647" y="16329025"/>
                  <a:pt x="25522263" y="16328231"/>
                </a:cubicBezTo>
                <a:cubicBezTo>
                  <a:pt x="25509955" y="16309764"/>
                  <a:pt x="25514551" y="16319376"/>
                  <a:pt x="25507979" y="16299656"/>
                </a:cubicBezTo>
                <a:lnTo>
                  <a:pt x="25505595" y="16292512"/>
                </a:lnTo>
                <a:cubicBezTo>
                  <a:pt x="25506555" y="16287712"/>
                  <a:pt x="25507135" y="16276965"/>
                  <a:pt x="25512739" y="16273462"/>
                </a:cubicBezTo>
                <a:cubicBezTo>
                  <a:pt x="25516995" y="16270801"/>
                  <a:pt x="25522263" y="16270288"/>
                  <a:pt x="25527027" y="16268700"/>
                </a:cubicBezTo>
                <a:cubicBezTo>
                  <a:pt x="25544171" y="16262985"/>
                  <a:pt x="25522743" y="16269923"/>
                  <a:pt x="25543695" y="16263937"/>
                </a:cubicBezTo>
                <a:cubicBezTo>
                  <a:pt x="25546111" y="16263247"/>
                  <a:pt x="25548359" y="16261938"/>
                  <a:pt x="25550839" y="16261556"/>
                </a:cubicBezTo>
                <a:cubicBezTo>
                  <a:pt x="25558723" y="16260343"/>
                  <a:pt x="25566735" y="16260165"/>
                  <a:pt x="25574651" y="16259175"/>
                </a:cubicBezTo>
                <a:cubicBezTo>
                  <a:pt x="25579443" y="16258576"/>
                  <a:pt x="25584179" y="16257587"/>
                  <a:pt x="25588939" y="16256793"/>
                </a:cubicBezTo>
                <a:close/>
                <a:moveTo>
                  <a:pt x="29709459" y="16164199"/>
                </a:moveTo>
                <a:cubicBezTo>
                  <a:pt x="29716603" y="16164993"/>
                  <a:pt x="29723839" y="16165171"/>
                  <a:pt x="29730887" y="16166581"/>
                </a:cubicBezTo>
                <a:cubicBezTo>
                  <a:pt x="29735811" y="16167566"/>
                  <a:pt x="29740415" y="16169756"/>
                  <a:pt x="29745175" y="16171343"/>
                </a:cubicBezTo>
                <a:lnTo>
                  <a:pt x="29752319" y="16173724"/>
                </a:lnTo>
                <a:cubicBezTo>
                  <a:pt x="29754699" y="16175312"/>
                  <a:pt x="29757675" y="16176252"/>
                  <a:pt x="29759463" y="16178487"/>
                </a:cubicBezTo>
                <a:cubicBezTo>
                  <a:pt x="29761031" y="16180447"/>
                  <a:pt x="29761843" y="16183121"/>
                  <a:pt x="29761843" y="16185631"/>
                </a:cubicBezTo>
                <a:cubicBezTo>
                  <a:pt x="29761843" y="16192236"/>
                  <a:pt x="29762931" y="16210002"/>
                  <a:pt x="29754699" y="16216587"/>
                </a:cubicBezTo>
                <a:cubicBezTo>
                  <a:pt x="29752739" y="16218155"/>
                  <a:pt x="29749939" y="16218174"/>
                  <a:pt x="29747559" y="16218968"/>
                </a:cubicBezTo>
                <a:cubicBezTo>
                  <a:pt x="29742071" y="16222626"/>
                  <a:pt x="29739843" y="16225017"/>
                  <a:pt x="29733271" y="16226112"/>
                </a:cubicBezTo>
                <a:cubicBezTo>
                  <a:pt x="29730919" y="16226503"/>
                  <a:pt x="29723347" y="16226112"/>
                  <a:pt x="29721363" y="16226112"/>
                </a:cubicBezTo>
                <a:cubicBezTo>
                  <a:pt x="29715015" y="16223731"/>
                  <a:pt x="29708127" y="16222457"/>
                  <a:pt x="29702315" y="16218968"/>
                </a:cubicBezTo>
                <a:cubicBezTo>
                  <a:pt x="29699859" y="16217495"/>
                  <a:pt x="29698831" y="16214384"/>
                  <a:pt x="29697551" y="16211824"/>
                </a:cubicBezTo>
                <a:cubicBezTo>
                  <a:pt x="29695111" y="16206943"/>
                  <a:pt x="29693695" y="16197302"/>
                  <a:pt x="29692787" y="16192774"/>
                </a:cubicBezTo>
                <a:cubicBezTo>
                  <a:pt x="29693583" y="16184837"/>
                  <a:pt x="29691151" y="16175852"/>
                  <a:pt x="29695171" y="16168962"/>
                </a:cubicBezTo>
                <a:cubicBezTo>
                  <a:pt x="29697699" y="16164626"/>
                  <a:pt x="29709459" y="16164199"/>
                  <a:pt x="29709459" y="16164199"/>
                </a:cubicBezTo>
                <a:close/>
                <a:moveTo>
                  <a:pt x="24140443" y="16142969"/>
                </a:moveTo>
                <a:cubicBezTo>
                  <a:pt x="24153067" y="16142969"/>
                  <a:pt x="24163303" y="16153204"/>
                  <a:pt x="24163303" y="16165829"/>
                </a:cubicBezTo>
                <a:cubicBezTo>
                  <a:pt x="24163303" y="16178454"/>
                  <a:pt x="24153067" y="16188689"/>
                  <a:pt x="24140443" y="16188689"/>
                </a:cubicBezTo>
                <a:cubicBezTo>
                  <a:pt x="24127819" y="16188689"/>
                  <a:pt x="24117583" y="16178454"/>
                  <a:pt x="24117583" y="16165829"/>
                </a:cubicBezTo>
                <a:cubicBezTo>
                  <a:pt x="24117583" y="16153204"/>
                  <a:pt x="24127819" y="16142969"/>
                  <a:pt x="24140443" y="16142969"/>
                </a:cubicBezTo>
                <a:close/>
                <a:moveTo>
                  <a:pt x="30302327" y="16123920"/>
                </a:moveTo>
                <a:cubicBezTo>
                  <a:pt x="30314951" y="16123920"/>
                  <a:pt x="30325187" y="16134155"/>
                  <a:pt x="30325187" y="16146780"/>
                </a:cubicBezTo>
                <a:cubicBezTo>
                  <a:pt x="30325187" y="16159405"/>
                  <a:pt x="30314951" y="16169640"/>
                  <a:pt x="30302327" y="16169640"/>
                </a:cubicBezTo>
                <a:cubicBezTo>
                  <a:pt x="30289699" y="16169640"/>
                  <a:pt x="30279467" y="16159405"/>
                  <a:pt x="30279467" y="16146780"/>
                </a:cubicBezTo>
                <a:cubicBezTo>
                  <a:pt x="30279467" y="16134155"/>
                  <a:pt x="30289699" y="16123920"/>
                  <a:pt x="30302327" y="16123920"/>
                </a:cubicBezTo>
                <a:close/>
                <a:moveTo>
                  <a:pt x="24159491" y="16071532"/>
                </a:moveTo>
                <a:cubicBezTo>
                  <a:pt x="24172119" y="16071532"/>
                  <a:pt x="24182351" y="16081767"/>
                  <a:pt x="24182351" y="16094392"/>
                </a:cubicBezTo>
                <a:cubicBezTo>
                  <a:pt x="24182351" y="16107017"/>
                  <a:pt x="24172119" y="16117252"/>
                  <a:pt x="24159491" y="16117252"/>
                </a:cubicBezTo>
                <a:cubicBezTo>
                  <a:pt x="24146867" y="16117252"/>
                  <a:pt x="24136631" y="16107017"/>
                  <a:pt x="24136631" y="16094392"/>
                </a:cubicBezTo>
                <a:cubicBezTo>
                  <a:pt x="24136631" y="16081767"/>
                  <a:pt x="24146867" y="16071532"/>
                  <a:pt x="24159491" y="16071532"/>
                </a:cubicBezTo>
                <a:close/>
                <a:moveTo>
                  <a:pt x="26927299" y="16044545"/>
                </a:moveTo>
                <a:cubicBezTo>
                  <a:pt x="26939927" y="16044545"/>
                  <a:pt x="26950159" y="16054780"/>
                  <a:pt x="26950159" y="16067405"/>
                </a:cubicBezTo>
                <a:cubicBezTo>
                  <a:pt x="26950159" y="16080030"/>
                  <a:pt x="26939927" y="16090265"/>
                  <a:pt x="26927299" y="16090265"/>
                </a:cubicBezTo>
                <a:cubicBezTo>
                  <a:pt x="26914675" y="16090265"/>
                  <a:pt x="26904439" y="16080030"/>
                  <a:pt x="26904439" y="16067405"/>
                </a:cubicBezTo>
                <a:cubicBezTo>
                  <a:pt x="26904439" y="16054780"/>
                  <a:pt x="26914675" y="16044545"/>
                  <a:pt x="26927299" y="16044545"/>
                </a:cubicBezTo>
                <a:close/>
                <a:moveTo>
                  <a:pt x="26765159" y="15945564"/>
                </a:moveTo>
                <a:cubicBezTo>
                  <a:pt x="26777787" y="15945564"/>
                  <a:pt x="26788019" y="15955799"/>
                  <a:pt x="26788019" y="15968424"/>
                </a:cubicBezTo>
                <a:cubicBezTo>
                  <a:pt x="26788019" y="15981049"/>
                  <a:pt x="26777787" y="15991284"/>
                  <a:pt x="26765159" y="15991284"/>
                </a:cubicBezTo>
                <a:cubicBezTo>
                  <a:pt x="26752535" y="15991284"/>
                  <a:pt x="26742299" y="15981049"/>
                  <a:pt x="26742299" y="15968424"/>
                </a:cubicBezTo>
                <a:cubicBezTo>
                  <a:pt x="26742299" y="15955799"/>
                  <a:pt x="26752535" y="15945564"/>
                  <a:pt x="26765159" y="15945564"/>
                </a:cubicBezTo>
                <a:close/>
                <a:moveTo>
                  <a:pt x="8660925" y="15914490"/>
                </a:moveTo>
                <a:cubicBezTo>
                  <a:pt x="8668067" y="15916672"/>
                  <a:pt x="8675211" y="15921831"/>
                  <a:pt x="8682357" y="15930562"/>
                </a:cubicBezTo>
                <a:cubicBezTo>
                  <a:pt x="8742681" y="16043275"/>
                  <a:pt x="8812529" y="16153606"/>
                  <a:pt x="8863329" y="16268700"/>
                </a:cubicBezTo>
                <a:cubicBezTo>
                  <a:pt x="8895873" y="16359187"/>
                  <a:pt x="8949850" y="16533019"/>
                  <a:pt x="8910953" y="16568737"/>
                </a:cubicBezTo>
                <a:cubicBezTo>
                  <a:pt x="8893492" y="16572706"/>
                  <a:pt x="8885555" y="16562386"/>
                  <a:pt x="8872857" y="16559211"/>
                </a:cubicBezTo>
                <a:cubicBezTo>
                  <a:pt x="8860948" y="16515555"/>
                  <a:pt x="8846661" y="16479043"/>
                  <a:pt x="8822849" y="16475869"/>
                </a:cubicBezTo>
                <a:cubicBezTo>
                  <a:pt x="8816499" y="16486981"/>
                  <a:pt x="8810148" y="16495713"/>
                  <a:pt x="8810944" y="16511587"/>
                </a:cubicBezTo>
                <a:cubicBezTo>
                  <a:pt x="8806177" y="16586993"/>
                  <a:pt x="8820464" y="16657637"/>
                  <a:pt x="8825233" y="16730663"/>
                </a:cubicBezTo>
                <a:cubicBezTo>
                  <a:pt x="8837135" y="16815596"/>
                  <a:pt x="8872857" y="16886240"/>
                  <a:pt x="8891906" y="16964028"/>
                </a:cubicBezTo>
                <a:cubicBezTo>
                  <a:pt x="8903017" y="17013240"/>
                  <a:pt x="8906987" y="17055308"/>
                  <a:pt x="8896667" y="17097376"/>
                </a:cubicBezTo>
                <a:cubicBezTo>
                  <a:pt x="8887933" y="17127540"/>
                  <a:pt x="8864921" y="17152940"/>
                  <a:pt x="8856189" y="17180720"/>
                </a:cubicBezTo>
                <a:cubicBezTo>
                  <a:pt x="8849041" y="17218820"/>
                  <a:pt x="8837135" y="17259300"/>
                  <a:pt x="8844281" y="17297400"/>
                </a:cubicBezTo>
                <a:cubicBezTo>
                  <a:pt x="8854597" y="17344232"/>
                  <a:pt x="8893492" y="17350584"/>
                  <a:pt x="8910953" y="17423608"/>
                </a:cubicBezTo>
                <a:cubicBezTo>
                  <a:pt x="8918891" y="17581564"/>
                  <a:pt x="8907781" y="17749044"/>
                  <a:pt x="8906193" y="17911764"/>
                </a:cubicBezTo>
                <a:lnTo>
                  <a:pt x="8915717" y="18064164"/>
                </a:lnTo>
                <a:cubicBezTo>
                  <a:pt x="8926036" y="18107024"/>
                  <a:pt x="8964930" y="18109408"/>
                  <a:pt x="8953819" y="18149888"/>
                </a:cubicBezTo>
                <a:cubicBezTo>
                  <a:pt x="8912541" y="18207832"/>
                  <a:pt x="8837929" y="18265776"/>
                  <a:pt x="8787128" y="18302288"/>
                </a:cubicBezTo>
                <a:cubicBezTo>
                  <a:pt x="8750615" y="18311020"/>
                  <a:pt x="8718869" y="18319752"/>
                  <a:pt x="8677593" y="18307052"/>
                </a:cubicBezTo>
                <a:cubicBezTo>
                  <a:pt x="8598218" y="18237996"/>
                  <a:pt x="8533130" y="18159416"/>
                  <a:pt x="8482331" y="18078452"/>
                </a:cubicBezTo>
                <a:cubicBezTo>
                  <a:pt x="8452960" y="18022096"/>
                  <a:pt x="8442644" y="17960976"/>
                  <a:pt x="8422797" y="17902240"/>
                </a:cubicBezTo>
                <a:cubicBezTo>
                  <a:pt x="8397399" y="17853024"/>
                  <a:pt x="8376764" y="17820484"/>
                  <a:pt x="8358506" y="17773652"/>
                </a:cubicBezTo>
                <a:cubicBezTo>
                  <a:pt x="8343423" y="17729996"/>
                  <a:pt x="8345012" y="17683956"/>
                  <a:pt x="8348982" y="17635540"/>
                </a:cubicBezTo>
                <a:cubicBezTo>
                  <a:pt x="8353744" y="17553784"/>
                  <a:pt x="8394224" y="17474408"/>
                  <a:pt x="8406129" y="17390272"/>
                </a:cubicBezTo>
                <a:cubicBezTo>
                  <a:pt x="8410100" y="17335500"/>
                  <a:pt x="8416451" y="17271208"/>
                  <a:pt x="8387082" y="17211676"/>
                </a:cubicBezTo>
                <a:cubicBezTo>
                  <a:pt x="8347395" y="17147384"/>
                  <a:pt x="8283894" y="17128332"/>
                  <a:pt x="8253731" y="17083088"/>
                </a:cubicBezTo>
                <a:cubicBezTo>
                  <a:pt x="8243411" y="17070388"/>
                  <a:pt x="8247381" y="17057688"/>
                  <a:pt x="8244207" y="17044988"/>
                </a:cubicBezTo>
                <a:cubicBezTo>
                  <a:pt x="8238651" y="16982284"/>
                  <a:pt x="8221187" y="16824328"/>
                  <a:pt x="8234681" y="16735427"/>
                </a:cubicBezTo>
                <a:cubicBezTo>
                  <a:pt x="8239443" y="16710819"/>
                  <a:pt x="8246588" y="16707643"/>
                  <a:pt x="8263257" y="16697327"/>
                </a:cubicBezTo>
                <a:cubicBezTo>
                  <a:pt x="8279132" y="16687799"/>
                  <a:pt x="8295006" y="16697327"/>
                  <a:pt x="8310881" y="16697327"/>
                </a:cubicBezTo>
                <a:cubicBezTo>
                  <a:pt x="8344219" y="16678275"/>
                  <a:pt x="8358506" y="16630650"/>
                  <a:pt x="8396605" y="16611600"/>
                </a:cubicBezTo>
                <a:cubicBezTo>
                  <a:pt x="8425976" y="16613981"/>
                  <a:pt x="8460106" y="16668751"/>
                  <a:pt x="8491857" y="16668751"/>
                </a:cubicBezTo>
                <a:cubicBezTo>
                  <a:pt x="8502965" y="16635412"/>
                  <a:pt x="8475980" y="16590169"/>
                  <a:pt x="8482331" y="16554450"/>
                </a:cubicBezTo>
                <a:cubicBezTo>
                  <a:pt x="8498997" y="16522700"/>
                  <a:pt x="8520427" y="16529050"/>
                  <a:pt x="8539481" y="16516350"/>
                </a:cubicBezTo>
                <a:lnTo>
                  <a:pt x="8529957" y="16502062"/>
                </a:lnTo>
                <a:cubicBezTo>
                  <a:pt x="8528367" y="16463962"/>
                  <a:pt x="8514875" y="16430625"/>
                  <a:pt x="8525192" y="16387762"/>
                </a:cubicBezTo>
                <a:cubicBezTo>
                  <a:pt x="8535511" y="16356013"/>
                  <a:pt x="8557735" y="16338550"/>
                  <a:pt x="8563295" y="16306800"/>
                </a:cubicBezTo>
                <a:cubicBezTo>
                  <a:pt x="8571231" y="16275843"/>
                  <a:pt x="8552973" y="16252032"/>
                  <a:pt x="8558530" y="16221075"/>
                </a:cubicBezTo>
                <a:cubicBezTo>
                  <a:pt x="8569641" y="16196468"/>
                  <a:pt x="8597426" y="16193294"/>
                  <a:pt x="8606156" y="16168687"/>
                </a:cubicBezTo>
                <a:cubicBezTo>
                  <a:pt x="8622032" y="16134556"/>
                  <a:pt x="8597427" y="16069468"/>
                  <a:pt x="8596634" y="16018668"/>
                </a:cubicBezTo>
                <a:cubicBezTo>
                  <a:pt x="8597427" y="15983744"/>
                  <a:pt x="8617267" y="15944056"/>
                  <a:pt x="8639492" y="15916275"/>
                </a:cubicBezTo>
                <a:cubicBezTo>
                  <a:pt x="8646638" y="15913100"/>
                  <a:pt x="8653783" y="15912306"/>
                  <a:pt x="8660925" y="15914490"/>
                </a:cubicBezTo>
                <a:close/>
                <a:moveTo>
                  <a:pt x="26688959" y="15888414"/>
                </a:moveTo>
                <a:cubicBezTo>
                  <a:pt x="26701587" y="15888414"/>
                  <a:pt x="26711819" y="15898649"/>
                  <a:pt x="26711819" y="15911274"/>
                </a:cubicBezTo>
                <a:cubicBezTo>
                  <a:pt x="26711819" y="15923899"/>
                  <a:pt x="26701587" y="15934134"/>
                  <a:pt x="26688959" y="15934134"/>
                </a:cubicBezTo>
                <a:cubicBezTo>
                  <a:pt x="26676335" y="15934134"/>
                  <a:pt x="26666099" y="15923899"/>
                  <a:pt x="26666099" y="15911274"/>
                </a:cubicBezTo>
                <a:cubicBezTo>
                  <a:pt x="26666099" y="15898649"/>
                  <a:pt x="26676335" y="15888414"/>
                  <a:pt x="26688959" y="15888414"/>
                </a:cubicBezTo>
                <a:close/>
                <a:moveTo>
                  <a:pt x="24126155" y="15790545"/>
                </a:moveTo>
                <a:cubicBezTo>
                  <a:pt x="24138779" y="15790545"/>
                  <a:pt x="24149015" y="15800780"/>
                  <a:pt x="24149015" y="15813405"/>
                </a:cubicBezTo>
                <a:cubicBezTo>
                  <a:pt x="24149015" y="15826030"/>
                  <a:pt x="24138779" y="15836265"/>
                  <a:pt x="24126155" y="15836265"/>
                </a:cubicBezTo>
                <a:cubicBezTo>
                  <a:pt x="24113531" y="15836265"/>
                  <a:pt x="24103295" y="15826030"/>
                  <a:pt x="24103295" y="15813405"/>
                </a:cubicBezTo>
                <a:cubicBezTo>
                  <a:pt x="24103295" y="15800780"/>
                  <a:pt x="24113531" y="15790545"/>
                  <a:pt x="24126155" y="15790545"/>
                </a:cubicBezTo>
                <a:close/>
                <a:moveTo>
                  <a:pt x="8355974" y="15773875"/>
                </a:moveTo>
                <a:cubicBezTo>
                  <a:pt x="8368599" y="15773875"/>
                  <a:pt x="8378834" y="15784110"/>
                  <a:pt x="8378834" y="15796735"/>
                </a:cubicBezTo>
                <a:cubicBezTo>
                  <a:pt x="8378834" y="15809360"/>
                  <a:pt x="8368599" y="15819595"/>
                  <a:pt x="8355974" y="15819595"/>
                </a:cubicBezTo>
                <a:cubicBezTo>
                  <a:pt x="8343349" y="15819595"/>
                  <a:pt x="8333114" y="15809360"/>
                  <a:pt x="8333114" y="15796735"/>
                </a:cubicBezTo>
                <a:cubicBezTo>
                  <a:pt x="8333114" y="15784110"/>
                  <a:pt x="8343349" y="15773875"/>
                  <a:pt x="8355974" y="15773875"/>
                </a:cubicBezTo>
                <a:close/>
                <a:moveTo>
                  <a:pt x="25288787" y="15745539"/>
                </a:moveTo>
                <a:cubicBezTo>
                  <a:pt x="25301411" y="15745539"/>
                  <a:pt x="25311647" y="15755774"/>
                  <a:pt x="25311647" y="15768399"/>
                </a:cubicBezTo>
                <a:cubicBezTo>
                  <a:pt x="25311647" y="15781024"/>
                  <a:pt x="25301411" y="15791259"/>
                  <a:pt x="25288787" y="15791259"/>
                </a:cubicBezTo>
                <a:cubicBezTo>
                  <a:pt x="25276163" y="15791259"/>
                  <a:pt x="25265927" y="15781024"/>
                  <a:pt x="25265927" y="15768399"/>
                </a:cubicBezTo>
                <a:cubicBezTo>
                  <a:pt x="25265927" y="15755774"/>
                  <a:pt x="25276163" y="15745539"/>
                  <a:pt x="25288787" y="15745539"/>
                </a:cubicBezTo>
                <a:close/>
                <a:moveTo>
                  <a:pt x="8174997" y="15704818"/>
                </a:moveTo>
                <a:cubicBezTo>
                  <a:pt x="8187622" y="15704818"/>
                  <a:pt x="8197857" y="15715053"/>
                  <a:pt x="8197857" y="15727678"/>
                </a:cubicBezTo>
                <a:cubicBezTo>
                  <a:pt x="8197857" y="15740303"/>
                  <a:pt x="8187622" y="15750538"/>
                  <a:pt x="8174997" y="15750538"/>
                </a:cubicBezTo>
                <a:cubicBezTo>
                  <a:pt x="8162371" y="15750538"/>
                  <a:pt x="8152136" y="15740303"/>
                  <a:pt x="8152136" y="15727678"/>
                </a:cubicBezTo>
                <a:cubicBezTo>
                  <a:pt x="8152136" y="15715053"/>
                  <a:pt x="8162371" y="15704818"/>
                  <a:pt x="8174997" y="15704818"/>
                </a:cubicBezTo>
                <a:close/>
                <a:moveTo>
                  <a:pt x="8022595" y="15638143"/>
                </a:moveTo>
                <a:cubicBezTo>
                  <a:pt x="8035221" y="15638143"/>
                  <a:pt x="8045455" y="15648378"/>
                  <a:pt x="8045455" y="15661003"/>
                </a:cubicBezTo>
                <a:cubicBezTo>
                  <a:pt x="8045455" y="15673628"/>
                  <a:pt x="8035221" y="15683863"/>
                  <a:pt x="8022595" y="15683863"/>
                </a:cubicBezTo>
                <a:cubicBezTo>
                  <a:pt x="8009970" y="15683863"/>
                  <a:pt x="7999735" y="15673628"/>
                  <a:pt x="7999735" y="15661003"/>
                </a:cubicBezTo>
                <a:cubicBezTo>
                  <a:pt x="7999735" y="15648378"/>
                  <a:pt x="8009970" y="15638143"/>
                  <a:pt x="8022595" y="15638143"/>
                </a:cubicBezTo>
                <a:close/>
                <a:moveTo>
                  <a:pt x="25662643" y="15569326"/>
                </a:moveTo>
                <a:cubicBezTo>
                  <a:pt x="25675267" y="15569326"/>
                  <a:pt x="25685503" y="15579561"/>
                  <a:pt x="25685503" y="15592186"/>
                </a:cubicBezTo>
                <a:cubicBezTo>
                  <a:pt x="25685503" y="15604811"/>
                  <a:pt x="25675267" y="15615046"/>
                  <a:pt x="25662643" y="15615046"/>
                </a:cubicBezTo>
                <a:cubicBezTo>
                  <a:pt x="25650019" y="15615046"/>
                  <a:pt x="25639783" y="15604811"/>
                  <a:pt x="25639783" y="15592186"/>
                </a:cubicBezTo>
                <a:cubicBezTo>
                  <a:pt x="25639783" y="15579561"/>
                  <a:pt x="25650019" y="15569326"/>
                  <a:pt x="25662643" y="15569326"/>
                </a:cubicBezTo>
                <a:close/>
                <a:moveTo>
                  <a:pt x="29381799" y="15539359"/>
                </a:moveTo>
                <a:cubicBezTo>
                  <a:pt x="29388943" y="15540153"/>
                  <a:pt x="29396179" y="15540331"/>
                  <a:pt x="29403227" y="15541741"/>
                </a:cubicBezTo>
                <a:cubicBezTo>
                  <a:pt x="29408151" y="15542726"/>
                  <a:pt x="29412755" y="15544916"/>
                  <a:pt x="29417515" y="15546503"/>
                </a:cubicBezTo>
                <a:lnTo>
                  <a:pt x="29424659" y="15548884"/>
                </a:lnTo>
                <a:cubicBezTo>
                  <a:pt x="29427039" y="15550472"/>
                  <a:pt x="29430015" y="15551412"/>
                  <a:pt x="29431803" y="15553647"/>
                </a:cubicBezTo>
                <a:cubicBezTo>
                  <a:pt x="29433371" y="15555607"/>
                  <a:pt x="29434183" y="15558281"/>
                  <a:pt x="29434183" y="15560791"/>
                </a:cubicBezTo>
                <a:cubicBezTo>
                  <a:pt x="29434183" y="15567396"/>
                  <a:pt x="29435271" y="15585162"/>
                  <a:pt x="29427039" y="15591747"/>
                </a:cubicBezTo>
                <a:cubicBezTo>
                  <a:pt x="29425079" y="15593315"/>
                  <a:pt x="29422279" y="15593334"/>
                  <a:pt x="29419899" y="15594128"/>
                </a:cubicBezTo>
                <a:cubicBezTo>
                  <a:pt x="29414411" y="15597786"/>
                  <a:pt x="29412183" y="15600177"/>
                  <a:pt x="29405611" y="15601272"/>
                </a:cubicBezTo>
                <a:cubicBezTo>
                  <a:pt x="29403259" y="15601663"/>
                  <a:pt x="29395687" y="15601272"/>
                  <a:pt x="29393703" y="15601272"/>
                </a:cubicBezTo>
                <a:cubicBezTo>
                  <a:pt x="29387355" y="15598891"/>
                  <a:pt x="29380467" y="15597617"/>
                  <a:pt x="29374655" y="15594128"/>
                </a:cubicBezTo>
                <a:cubicBezTo>
                  <a:pt x="29372199" y="15592655"/>
                  <a:pt x="29371171" y="15589544"/>
                  <a:pt x="29369891" y="15586984"/>
                </a:cubicBezTo>
                <a:cubicBezTo>
                  <a:pt x="29367451" y="15582103"/>
                  <a:pt x="29366035" y="15572462"/>
                  <a:pt x="29365127" y="15567934"/>
                </a:cubicBezTo>
                <a:cubicBezTo>
                  <a:pt x="29365923" y="15559997"/>
                  <a:pt x="29363491" y="15551012"/>
                  <a:pt x="29367511" y="15544122"/>
                </a:cubicBezTo>
                <a:cubicBezTo>
                  <a:pt x="29370039" y="15539786"/>
                  <a:pt x="29381799" y="15539359"/>
                  <a:pt x="29381799" y="15539359"/>
                </a:cubicBezTo>
                <a:close/>
                <a:moveTo>
                  <a:pt x="26955659" y="15519320"/>
                </a:moveTo>
                <a:cubicBezTo>
                  <a:pt x="26968287" y="15519320"/>
                  <a:pt x="26978519" y="15529555"/>
                  <a:pt x="26978519" y="15542180"/>
                </a:cubicBezTo>
                <a:cubicBezTo>
                  <a:pt x="26978519" y="15554805"/>
                  <a:pt x="26968287" y="15565040"/>
                  <a:pt x="26955659" y="15565040"/>
                </a:cubicBezTo>
                <a:cubicBezTo>
                  <a:pt x="26943035" y="15565040"/>
                  <a:pt x="26932799" y="15554805"/>
                  <a:pt x="26932799" y="15542180"/>
                </a:cubicBezTo>
                <a:cubicBezTo>
                  <a:pt x="26932799" y="15529555"/>
                  <a:pt x="26943035" y="15519320"/>
                  <a:pt x="26955659" y="15519320"/>
                </a:cubicBezTo>
                <a:close/>
                <a:moveTo>
                  <a:pt x="8844131" y="15492887"/>
                </a:moveTo>
                <a:cubicBezTo>
                  <a:pt x="8856753" y="15492887"/>
                  <a:pt x="8866991" y="15503122"/>
                  <a:pt x="8866991" y="15515747"/>
                </a:cubicBezTo>
                <a:cubicBezTo>
                  <a:pt x="8866991" y="15528372"/>
                  <a:pt x="8856753" y="15538607"/>
                  <a:pt x="8844131" y="15538607"/>
                </a:cubicBezTo>
                <a:cubicBezTo>
                  <a:pt x="8831507" y="15538607"/>
                  <a:pt x="8821271" y="15528372"/>
                  <a:pt x="8821271" y="15515747"/>
                </a:cubicBezTo>
                <a:cubicBezTo>
                  <a:pt x="8821271" y="15503122"/>
                  <a:pt x="8831507" y="15492887"/>
                  <a:pt x="8844131" y="15492887"/>
                </a:cubicBezTo>
                <a:close/>
                <a:moveTo>
                  <a:pt x="27549599" y="15485745"/>
                </a:moveTo>
                <a:cubicBezTo>
                  <a:pt x="27562227" y="15485745"/>
                  <a:pt x="27572459" y="15495980"/>
                  <a:pt x="27572459" y="15508605"/>
                </a:cubicBezTo>
                <a:cubicBezTo>
                  <a:pt x="27572459" y="15521230"/>
                  <a:pt x="27562227" y="15531465"/>
                  <a:pt x="27549599" y="15531465"/>
                </a:cubicBezTo>
                <a:cubicBezTo>
                  <a:pt x="27536975" y="15531465"/>
                  <a:pt x="27526739" y="15521230"/>
                  <a:pt x="27526739" y="15508605"/>
                </a:cubicBezTo>
                <a:cubicBezTo>
                  <a:pt x="27526739" y="15495980"/>
                  <a:pt x="27536975" y="15485745"/>
                  <a:pt x="27549599" y="15485745"/>
                </a:cubicBezTo>
                <a:close/>
                <a:moveTo>
                  <a:pt x="23860035" y="15471696"/>
                </a:moveTo>
                <a:cubicBezTo>
                  <a:pt x="23872663" y="15471696"/>
                  <a:pt x="23882895" y="15481931"/>
                  <a:pt x="23882895" y="15494556"/>
                </a:cubicBezTo>
                <a:cubicBezTo>
                  <a:pt x="23882895" y="15507181"/>
                  <a:pt x="23872663" y="15517416"/>
                  <a:pt x="23860035" y="15517416"/>
                </a:cubicBezTo>
                <a:cubicBezTo>
                  <a:pt x="23847411" y="15517416"/>
                  <a:pt x="23837175" y="15507181"/>
                  <a:pt x="23837175" y="15494556"/>
                </a:cubicBezTo>
                <a:cubicBezTo>
                  <a:pt x="23837175" y="15481931"/>
                  <a:pt x="23847411" y="15471696"/>
                  <a:pt x="23860035" y="15471696"/>
                </a:cubicBezTo>
                <a:close/>
                <a:moveTo>
                  <a:pt x="28231179" y="15440299"/>
                </a:moveTo>
                <a:cubicBezTo>
                  <a:pt x="28238323" y="15441093"/>
                  <a:pt x="28245559" y="15441271"/>
                  <a:pt x="28252607" y="15442681"/>
                </a:cubicBezTo>
                <a:cubicBezTo>
                  <a:pt x="28257531" y="15443666"/>
                  <a:pt x="28262135" y="15445856"/>
                  <a:pt x="28266895" y="15447443"/>
                </a:cubicBezTo>
                <a:lnTo>
                  <a:pt x="28274039" y="15449824"/>
                </a:lnTo>
                <a:cubicBezTo>
                  <a:pt x="28276419" y="15451412"/>
                  <a:pt x="28279395" y="15452352"/>
                  <a:pt x="28281183" y="15454587"/>
                </a:cubicBezTo>
                <a:cubicBezTo>
                  <a:pt x="28282751" y="15456547"/>
                  <a:pt x="28283563" y="15459221"/>
                  <a:pt x="28283563" y="15461731"/>
                </a:cubicBezTo>
                <a:cubicBezTo>
                  <a:pt x="28283563" y="15468336"/>
                  <a:pt x="28284651" y="15486102"/>
                  <a:pt x="28276419" y="15492687"/>
                </a:cubicBezTo>
                <a:cubicBezTo>
                  <a:pt x="28274459" y="15494255"/>
                  <a:pt x="28271659" y="15494274"/>
                  <a:pt x="28269279" y="15495068"/>
                </a:cubicBezTo>
                <a:cubicBezTo>
                  <a:pt x="28263791" y="15498726"/>
                  <a:pt x="28261563" y="15501117"/>
                  <a:pt x="28254991" y="15502212"/>
                </a:cubicBezTo>
                <a:cubicBezTo>
                  <a:pt x="28252639" y="15502603"/>
                  <a:pt x="28245067" y="15502212"/>
                  <a:pt x="28243083" y="15502212"/>
                </a:cubicBezTo>
                <a:cubicBezTo>
                  <a:pt x="28236735" y="15499831"/>
                  <a:pt x="28229847" y="15498557"/>
                  <a:pt x="28224035" y="15495068"/>
                </a:cubicBezTo>
                <a:cubicBezTo>
                  <a:pt x="28221579" y="15493595"/>
                  <a:pt x="28220551" y="15490484"/>
                  <a:pt x="28219271" y="15487924"/>
                </a:cubicBezTo>
                <a:cubicBezTo>
                  <a:pt x="28216831" y="15483043"/>
                  <a:pt x="28215415" y="15473402"/>
                  <a:pt x="28214507" y="15468874"/>
                </a:cubicBezTo>
                <a:cubicBezTo>
                  <a:pt x="28215303" y="15460937"/>
                  <a:pt x="28212871" y="15451952"/>
                  <a:pt x="28216891" y="15445062"/>
                </a:cubicBezTo>
                <a:cubicBezTo>
                  <a:pt x="28219419" y="15440726"/>
                  <a:pt x="28231179" y="15440299"/>
                  <a:pt x="28231179" y="15440299"/>
                </a:cubicBezTo>
                <a:close/>
                <a:moveTo>
                  <a:pt x="20708465" y="15420627"/>
                </a:moveTo>
                <a:cubicBezTo>
                  <a:pt x="20741803" y="15426183"/>
                  <a:pt x="20758475" y="15534133"/>
                  <a:pt x="20763235" y="15577788"/>
                </a:cubicBezTo>
                <a:cubicBezTo>
                  <a:pt x="20766411" y="15630177"/>
                  <a:pt x="20760059" y="15689708"/>
                  <a:pt x="20772761" y="15734952"/>
                </a:cubicBezTo>
                <a:cubicBezTo>
                  <a:pt x="20789429" y="15776227"/>
                  <a:pt x="20837055" y="15774640"/>
                  <a:pt x="20858487" y="15830202"/>
                </a:cubicBezTo>
                <a:cubicBezTo>
                  <a:pt x="20877535" y="15884971"/>
                  <a:pt x="20846575" y="15954026"/>
                  <a:pt x="20875155" y="15984983"/>
                </a:cubicBezTo>
                <a:cubicBezTo>
                  <a:pt x="20900555" y="15997683"/>
                  <a:pt x="20937859" y="15960378"/>
                  <a:pt x="20972787" y="15973077"/>
                </a:cubicBezTo>
                <a:cubicBezTo>
                  <a:pt x="21026761" y="16003240"/>
                  <a:pt x="21085499" y="16092933"/>
                  <a:pt x="21106135" y="16163577"/>
                </a:cubicBezTo>
                <a:cubicBezTo>
                  <a:pt x="21106135" y="16215965"/>
                  <a:pt x="21058511" y="16206440"/>
                  <a:pt x="21070415" y="16275496"/>
                </a:cubicBezTo>
                <a:cubicBezTo>
                  <a:pt x="21077559" y="16301690"/>
                  <a:pt x="21098991" y="16325502"/>
                  <a:pt x="21110895" y="16354077"/>
                </a:cubicBezTo>
                <a:cubicBezTo>
                  <a:pt x="21132327" y="16417577"/>
                  <a:pt x="21098991" y="16500127"/>
                  <a:pt x="21115659" y="16563627"/>
                </a:cubicBezTo>
                <a:cubicBezTo>
                  <a:pt x="21133915" y="16611252"/>
                  <a:pt x="21190271" y="16606490"/>
                  <a:pt x="21210907" y="16649352"/>
                </a:cubicBezTo>
                <a:cubicBezTo>
                  <a:pt x="21223611" y="16668403"/>
                  <a:pt x="21207735" y="16680307"/>
                  <a:pt x="21227575" y="16699359"/>
                </a:cubicBezTo>
                <a:cubicBezTo>
                  <a:pt x="21265679" y="16723963"/>
                  <a:pt x="21299015" y="16686659"/>
                  <a:pt x="21356163" y="16708883"/>
                </a:cubicBezTo>
                <a:cubicBezTo>
                  <a:pt x="21417283" y="16739839"/>
                  <a:pt x="21485547" y="16813660"/>
                  <a:pt x="21513327" y="16889860"/>
                </a:cubicBezTo>
                <a:cubicBezTo>
                  <a:pt x="21549843" y="16984316"/>
                  <a:pt x="21519679" y="16990668"/>
                  <a:pt x="21549047" y="17085124"/>
                </a:cubicBezTo>
                <a:cubicBezTo>
                  <a:pt x="21576035" y="17143068"/>
                  <a:pt x="21603019" y="17189104"/>
                  <a:pt x="21646675" y="17218472"/>
                </a:cubicBezTo>
                <a:cubicBezTo>
                  <a:pt x="21686363" y="17227204"/>
                  <a:pt x="21726051" y="17176404"/>
                  <a:pt x="21772883" y="17201804"/>
                </a:cubicBezTo>
                <a:cubicBezTo>
                  <a:pt x="21834791" y="17240696"/>
                  <a:pt x="21799075" y="17341504"/>
                  <a:pt x="21830031" y="17411352"/>
                </a:cubicBezTo>
                <a:cubicBezTo>
                  <a:pt x="21865731" y="17462152"/>
                  <a:pt x="21960983" y="17465328"/>
                  <a:pt x="22006225" y="17568516"/>
                </a:cubicBezTo>
                <a:cubicBezTo>
                  <a:pt x="22066547" y="17678052"/>
                  <a:pt x="22072105" y="17801880"/>
                  <a:pt x="22060995" y="17861408"/>
                </a:cubicBezTo>
                <a:cubicBezTo>
                  <a:pt x="22056227" y="17886016"/>
                  <a:pt x="22037179" y="17910624"/>
                  <a:pt x="22046707" y="17935228"/>
                </a:cubicBezTo>
                <a:cubicBezTo>
                  <a:pt x="22052259" y="17978092"/>
                  <a:pt x="22110207" y="18009048"/>
                  <a:pt x="22127663" y="18078104"/>
                </a:cubicBezTo>
                <a:cubicBezTo>
                  <a:pt x="22139571" y="18145572"/>
                  <a:pt x="22046707" y="18277336"/>
                  <a:pt x="22037179" y="18375760"/>
                </a:cubicBezTo>
                <a:cubicBezTo>
                  <a:pt x="22031623" y="18444020"/>
                  <a:pt x="22076075" y="18488472"/>
                  <a:pt x="22065755" y="18590072"/>
                </a:cubicBezTo>
                <a:cubicBezTo>
                  <a:pt x="22036387" y="18753584"/>
                  <a:pt x="21830823" y="18898048"/>
                  <a:pt x="21706211" y="19230628"/>
                </a:cubicBezTo>
                <a:cubicBezTo>
                  <a:pt x="21691919" y="19299684"/>
                  <a:pt x="21710971" y="19352072"/>
                  <a:pt x="21691919" y="19418748"/>
                </a:cubicBezTo>
                <a:cubicBezTo>
                  <a:pt x="21670487" y="19480660"/>
                  <a:pt x="21627627" y="19542572"/>
                  <a:pt x="21577623" y="19571148"/>
                </a:cubicBezTo>
                <a:cubicBezTo>
                  <a:pt x="21529995" y="19573528"/>
                  <a:pt x="21491897" y="19504472"/>
                  <a:pt x="21449035" y="19506852"/>
                </a:cubicBezTo>
                <a:cubicBezTo>
                  <a:pt x="21367279" y="19527492"/>
                  <a:pt x="21299811" y="19688620"/>
                  <a:pt x="21199003" y="19709260"/>
                </a:cubicBezTo>
                <a:cubicBezTo>
                  <a:pt x="21146615" y="19714816"/>
                  <a:pt x="21120423" y="19696560"/>
                  <a:pt x="21096611" y="19652108"/>
                </a:cubicBezTo>
                <a:cubicBezTo>
                  <a:pt x="21080735" y="19617976"/>
                  <a:pt x="21102959" y="19586228"/>
                  <a:pt x="21077559" y="19564004"/>
                </a:cubicBezTo>
                <a:cubicBezTo>
                  <a:pt x="21055335" y="19545748"/>
                  <a:pt x="20995007" y="19689416"/>
                  <a:pt x="20898967" y="19697352"/>
                </a:cubicBezTo>
                <a:cubicBezTo>
                  <a:pt x="20729899" y="19701324"/>
                  <a:pt x="20532255" y="19595756"/>
                  <a:pt x="20451295" y="19511616"/>
                </a:cubicBezTo>
                <a:cubicBezTo>
                  <a:pt x="20392555" y="19413984"/>
                  <a:pt x="20429067" y="19316356"/>
                  <a:pt x="20401287" y="19271112"/>
                </a:cubicBezTo>
                <a:cubicBezTo>
                  <a:pt x="20386207" y="19252852"/>
                  <a:pt x="20352075" y="19256028"/>
                  <a:pt x="20334611" y="19230628"/>
                </a:cubicBezTo>
                <a:cubicBezTo>
                  <a:pt x="20322703" y="19204436"/>
                  <a:pt x="20345723" y="19179432"/>
                  <a:pt x="20334611" y="19173480"/>
                </a:cubicBezTo>
                <a:cubicBezTo>
                  <a:pt x="20323499" y="19167524"/>
                  <a:pt x="20298099" y="19225864"/>
                  <a:pt x="20267937" y="19194908"/>
                </a:cubicBezTo>
                <a:cubicBezTo>
                  <a:pt x="20245711" y="19151252"/>
                  <a:pt x="20273491" y="19062352"/>
                  <a:pt x="20248883" y="19049652"/>
                </a:cubicBezTo>
                <a:cubicBezTo>
                  <a:pt x="20198087" y="19040924"/>
                  <a:pt x="20159191" y="19167924"/>
                  <a:pt x="20096483" y="19173480"/>
                </a:cubicBezTo>
                <a:cubicBezTo>
                  <a:pt x="20075847" y="19155224"/>
                  <a:pt x="20095691" y="19134584"/>
                  <a:pt x="20115535" y="19106804"/>
                </a:cubicBezTo>
                <a:lnTo>
                  <a:pt x="20160779" y="19047272"/>
                </a:lnTo>
                <a:cubicBezTo>
                  <a:pt x="20172683" y="19023856"/>
                  <a:pt x="20157209" y="19013536"/>
                  <a:pt x="20160783" y="18973452"/>
                </a:cubicBezTo>
                <a:cubicBezTo>
                  <a:pt x="20164355" y="18933368"/>
                  <a:pt x="20221107" y="18876220"/>
                  <a:pt x="20184591" y="18804384"/>
                </a:cubicBezTo>
                <a:cubicBezTo>
                  <a:pt x="20151255" y="18787716"/>
                  <a:pt x="20170305" y="18868676"/>
                  <a:pt x="20153637" y="18899636"/>
                </a:cubicBezTo>
                <a:cubicBezTo>
                  <a:pt x="20102039" y="18955196"/>
                  <a:pt x="20017111" y="18982184"/>
                  <a:pt x="19984567" y="19025840"/>
                </a:cubicBezTo>
                <a:cubicBezTo>
                  <a:pt x="19946467" y="19071880"/>
                  <a:pt x="19948847" y="19132204"/>
                  <a:pt x="19905987" y="19163952"/>
                </a:cubicBezTo>
                <a:cubicBezTo>
                  <a:pt x="19870267" y="19156016"/>
                  <a:pt x="19863123" y="19131408"/>
                  <a:pt x="19865503" y="19099660"/>
                </a:cubicBezTo>
                <a:cubicBezTo>
                  <a:pt x="19863123" y="19060764"/>
                  <a:pt x="19863123" y="19009968"/>
                  <a:pt x="19846455" y="18975836"/>
                </a:cubicBezTo>
                <a:cubicBezTo>
                  <a:pt x="19825023" y="18948848"/>
                  <a:pt x="19810735" y="18981392"/>
                  <a:pt x="19789303" y="18956784"/>
                </a:cubicBezTo>
                <a:cubicBezTo>
                  <a:pt x="19734535" y="18905984"/>
                  <a:pt x="19758347" y="18836136"/>
                  <a:pt x="19698819" y="18747236"/>
                </a:cubicBezTo>
                <a:cubicBezTo>
                  <a:pt x="19660715" y="18712308"/>
                  <a:pt x="19579755" y="18729772"/>
                  <a:pt x="19529747" y="18709136"/>
                </a:cubicBezTo>
                <a:cubicBezTo>
                  <a:pt x="19470217" y="18682940"/>
                  <a:pt x="19439259" y="18632936"/>
                  <a:pt x="19372583" y="18601980"/>
                </a:cubicBezTo>
                <a:cubicBezTo>
                  <a:pt x="19289241" y="18594836"/>
                  <a:pt x="19201135" y="18609124"/>
                  <a:pt x="19132079" y="18644840"/>
                </a:cubicBezTo>
                <a:cubicBezTo>
                  <a:pt x="19063031" y="18680560"/>
                  <a:pt x="19034455" y="18706752"/>
                  <a:pt x="18963015" y="18723420"/>
                </a:cubicBezTo>
                <a:cubicBezTo>
                  <a:pt x="18860623" y="18755964"/>
                  <a:pt x="18720131" y="18750412"/>
                  <a:pt x="18622497" y="18799624"/>
                </a:cubicBezTo>
                <a:cubicBezTo>
                  <a:pt x="18535979" y="18857568"/>
                  <a:pt x="18547091" y="18936940"/>
                  <a:pt x="18486767" y="18987740"/>
                </a:cubicBezTo>
                <a:cubicBezTo>
                  <a:pt x="18346275" y="19036160"/>
                  <a:pt x="18186727" y="18953608"/>
                  <a:pt x="18084335" y="18971072"/>
                </a:cubicBezTo>
                <a:cubicBezTo>
                  <a:pt x="17977975" y="18984564"/>
                  <a:pt x="17826367" y="19159984"/>
                  <a:pt x="17715243" y="19211580"/>
                </a:cubicBezTo>
                <a:cubicBezTo>
                  <a:pt x="17623961" y="19228248"/>
                  <a:pt x="17587447" y="19161572"/>
                  <a:pt x="17517599" y="19132996"/>
                </a:cubicBezTo>
                <a:cubicBezTo>
                  <a:pt x="17478703" y="19119504"/>
                  <a:pt x="17413619" y="19125060"/>
                  <a:pt x="17393775" y="19078228"/>
                </a:cubicBezTo>
                <a:cubicBezTo>
                  <a:pt x="17371551" y="19021872"/>
                  <a:pt x="17435047" y="19010760"/>
                  <a:pt x="17453303" y="18909160"/>
                </a:cubicBezTo>
                <a:cubicBezTo>
                  <a:pt x="17460449" y="18722628"/>
                  <a:pt x="17222323" y="18369412"/>
                  <a:pt x="17210417" y="18278128"/>
                </a:cubicBezTo>
                <a:cubicBezTo>
                  <a:pt x="17201685" y="18250348"/>
                  <a:pt x="17212003" y="18189228"/>
                  <a:pt x="17203273" y="18159064"/>
                </a:cubicBezTo>
                <a:cubicBezTo>
                  <a:pt x="17181047" y="18082864"/>
                  <a:pt x="16954035" y="17768540"/>
                  <a:pt x="16958005" y="17723296"/>
                </a:cubicBezTo>
                <a:cubicBezTo>
                  <a:pt x="16957213" y="17693928"/>
                  <a:pt x="17011187" y="17716948"/>
                  <a:pt x="17027059" y="17739968"/>
                </a:cubicBezTo>
                <a:cubicBezTo>
                  <a:pt x="17071511" y="17771716"/>
                  <a:pt x="17075479" y="17836804"/>
                  <a:pt x="17124691" y="17820928"/>
                </a:cubicBezTo>
                <a:cubicBezTo>
                  <a:pt x="17157235" y="17757428"/>
                  <a:pt x="17037379" y="17689168"/>
                  <a:pt x="17029443" y="17625668"/>
                </a:cubicBezTo>
                <a:cubicBezTo>
                  <a:pt x="17005631" y="17526448"/>
                  <a:pt x="17041347" y="17365316"/>
                  <a:pt x="17029443" y="17306580"/>
                </a:cubicBezTo>
                <a:cubicBezTo>
                  <a:pt x="17016743" y="17271652"/>
                  <a:pt x="16987375" y="17239112"/>
                  <a:pt x="16991343" y="17201804"/>
                </a:cubicBezTo>
                <a:cubicBezTo>
                  <a:pt x="17023093" y="17161324"/>
                  <a:pt x="17054843" y="17256572"/>
                  <a:pt x="17086593" y="17258952"/>
                </a:cubicBezTo>
                <a:cubicBezTo>
                  <a:pt x="17110407" y="17255780"/>
                  <a:pt x="17105643" y="17214504"/>
                  <a:pt x="17115167" y="17192280"/>
                </a:cubicBezTo>
                <a:cubicBezTo>
                  <a:pt x="17146123" y="17093852"/>
                  <a:pt x="17286617" y="17021624"/>
                  <a:pt x="17372343" y="16982728"/>
                </a:cubicBezTo>
                <a:cubicBezTo>
                  <a:pt x="17467591" y="16954152"/>
                  <a:pt x="17584275" y="16977964"/>
                  <a:pt x="17667617" y="16956536"/>
                </a:cubicBezTo>
                <a:cubicBezTo>
                  <a:pt x="17718417" y="16923992"/>
                  <a:pt x="17731117" y="16862872"/>
                  <a:pt x="17791443" y="16830328"/>
                </a:cubicBezTo>
                <a:cubicBezTo>
                  <a:pt x="17831127" y="16821596"/>
                  <a:pt x="17851767" y="16848584"/>
                  <a:pt x="17896215" y="16839852"/>
                </a:cubicBezTo>
                <a:cubicBezTo>
                  <a:pt x="17949399" y="16785880"/>
                  <a:pt x="17969241" y="16727139"/>
                  <a:pt x="18010515" y="16654114"/>
                </a:cubicBezTo>
                <a:cubicBezTo>
                  <a:pt x="18026391" y="16637446"/>
                  <a:pt x="18042267" y="16644589"/>
                  <a:pt x="18058141" y="16639827"/>
                </a:cubicBezTo>
                <a:cubicBezTo>
                  <a:pt x="18081955" y="16629508"/>
                  <a:pt x="18027185" y="16407258"/>
                  <a:pt x="18086719" y="16373127"/>
                </a:cubicBezTo>
                <a:cubicBezTo>
                  <a:pt x="18133547" y="16329471"/>
                  <a:pt x="18185143" y="16438214"/>
                  <a:pt x="18241499" y="16442183"/>
                </a:cubicBezTo>
                <a:cubicBezTo>
                  <a:pt x="18254199" y="16394558"/>
                  <a:pt x="18193079" y="16311215"/>
                  <a:pt x="18224831" y="16275496"/>
                </a:cubicBezTo>
                <a:cubicBezTo>
                  <a:pt x="18266103" y="16261209"/>
                  <a:pt x="18309763" y="16351696"/>
                  <a:pt x="18346271" y="16346934"/>
                </a:cubicBezTo>
                <a:cubicBezTo>
                  <a:pt x="18380403" y="16312009"/>
                  <a:pt x="18345479" y="16255652"/>
                  <a:pt x="18362943" y="16192151"/>
                </a:cubicBezTo>
                <a:cubicBezTo>
                  <a:pt x="18374055" y="16157227"/>
                  <a:pt x="18406599" y="16148496"/>
                  <a:pt x="18429615" y="16142146"/>
                </a:cubicBezTo>
                <a:cubicBezTo>
                  <a:pt x="18456605" y="16115159"/>
                  <a:pt x="18414535" y="16061977"/>
                  <a:pt x="18439143" y="16011178"/>
                </a:cubicBezTo>
                <a:cubicBezTo>
                  <a:pt x="18512167" y="15955615"/>
                  <a:pt x="18644723" y="15957202"/>
                  <a:pt x="18734415" y="15994508"/>
                </a:cubicBezTo>
                <a:cubicBezTo>
                  <a:pt x="18784423" y="16013557"/>
                  <a:pt x="18791567" y="16123096"/>
                  <a:pt x="18829667" y="16135002"/>
                </a:cubicBezTo>
                <a:cubicBezTo>
                  <a:pt x="18866179" y="16127065"/>
                  <a:pt x="18869355" y="16059595"/>
                  <a:pt x="18924915" y="16039752"/>
                </a:cubicBezTo>
                <a:cubicBezTo>
                  <a:pt x="18956667" y="16038958"/>
                  <a:pt x="18969367" y="16085789"/>
                  <a:pt x="18998735" y="16087377"/>
                </a:cubicBezTo>
                <a:cubicBezTo>
                  <a:pt x="19015403" y="16055627"/>
                  <a:pt x="18991591" y="16023878"/>
                  <a:pt x="19005879" y="15987365"/>
                </a:cubicBezTo>
                <a:cubicBezTo>
                  <a:pt x="19026515" y="15884177"/>
                  <a:pt x="19087635" y="15742889"/>
                  <a:pt x="19155891" y="15701615"/>
                </a:cubicBezTo>
                <a:cubicBezTo>
                  <a:pt x="19241615" y="15661927"/>
                  <a:pt x="19286859" y="15703202"/>
                  <a:pt x="19353535" y="15715902"/>
                </a:cubicBezTo>
                <a:cubicBezTo>
                  <a:pt x="19397191" y="15704789"/>
                  <a:pt x="19421797" y="15684152"/>
                  <a:pt x="19420209" y="15639702"/>
                </a:cubicBezTo>
                <a:cubicBezTo>
                  <a:pt x="19401159" y="15601602"/>
                  <a:pt x="19351151" y="15558740"/>
                  <a:pt x="19363059" y="15525402"/>
                </a:cubicBezTo>
                <a:cubicBezTo>
                  <a:pt x="19424179" y="15482540"/>
                  <a:pt x="19575787" y="15663515"/>
                  <a:pt x="19667861" y="15696851"/>
                </a:cubicBezTo>
                <a:cubicBezTo>
                  <a:pt x="19859951" y="15736539"/>
                  <a:pt x="19892491" y="15595250"/>
                  <a:pt x="19944087" y="15673039"/>
                </a:cubicBezTo>
                <a:cubicBezTo>
                  <a:pt x="19983775" y="15757177"/>
                  <a:pt x="19847251" y="15812739"/>
                  <a:pt x="19829787" y="15865922"/>
                </a:cubicBezTo>
                <a:cubicBezTo>
                  <a:pt x="19818671" y="15908782"/>
                  <a:pt x="19855187" y="15923072"/>
                  <a:pt x="19839311" y="15973077"/>
                </a:cubicBezTo>
                <a:cubicBezTo>
                  <a:pt x="19823435" y="16015940"/>
                  <a:pt x="19771839" y="16025464"/>
                  <a:pt x="19772635" y="16077851"/>
                </a:cubicBezTo>
                <a:cubicBezTo>
                  <a:pt x="19924239" y="16274702"/>
                  <a:pt x="20037747" y="16207234"/>
                  <a:pt x="20144111" y="16268352"/>
                </a:cubicBezTo>
                <a:cubicBezTo>
                  <a:pt x="20240155" y="16329471"/>
                  <a:pt x="20252855" y="16440596"/>
                  <a:pt x="20422719" y="16473140"/>
                </a:cubicBezTo>
                <a:cubicBezTo>
                  <a:pt x="20484627" y="16470758"/>
                  <a:pt x="20503679" y="16437421"/>
                  <a:pt x="20515583" y="16401702"/>
                </a:cubicBezTo>
                <a:cubicBezTo>
                  <a:pt x="20557655" y="16297721"/>
                  <a:pt x="20549715" y="15943708"/>
                  <a:pt x="20563207" y="15839727"/>
                </a:cubicBezTo>
                <a:cubicBezTo>
                  <a:pt x="20560035" y="15820677"/>
                  <a:pt x="20575911" y="15801627"/>
                  <a:pt x="20582259" y="15782577"/>
                </a:cubicBezTo>
                <a:cubicBezTo>
                  <a:pt x="20591787" y="15753209"/>
                  <a:pt x="20575119" y="15726221"/>
                  <a:pt x="20582259" y="15687327"/>
                </a:cubicBezTo>
                <a:cubicBezTo>
                  <a:pt x="20606867" y="15599220"/>
                  <a:pt x="20636235" y="15413482"/>
                  <a:pt x="20708465" y="15420627"/>
                </a:cubicBezTo>
                <a:close/>
                <a:moveTo>
                  <a:pt x="23219411" y="15396300"/>
                </a:moveTo>
                <a:cubicBezTo>
                  <a:pt x="23226515" y="15396560"/>
                  <a:pt x="23236363" y="15404430"/>
                  <a:pt x="23243887" y="15406687"/>
                </a:cubicBezTo>
                <a:cubicBezTo>
                  <a:pt x="23259271" y="15411303"/>
                  <a:pt x="23274367" y="15416847"/>
                  <a:pt x="23289607" y="15421927"/>
                </a:cubicBezTo>
                <a:lnTo>
                  <a:pt x="23312467" y="15429547"/>
                </a:lnTo>
                <a:cubicBezTo>
                  <a:pt x="23309927" y="15439707"/>
                  <a:pt x="23310655" y="15451313"/>
                  <a:pt x="23304843" y="15460027"/>
                </a:cubicBezTo>
                <a:cubicBezTo>
                  <a:pt x="23299767" y="15467647"/>
                  <a:pt x="23289139" y="15469546"/>
                  <a:pt x="23281987" y="15475267"/>
                </a:cubicBezTo>
                <a:cubicBezTo>
                  <a:pt x="23276375" y="15479755"/>
                  <a:pt x="23294683" y="15487967"/>
                  <a:pt x="23297227" y="15490507"/>
                </a:cubicBezTo>
                <a:cubicBezTo>
                  <a:pt x="23265267" y="15474526"/>
                  <a:pt x="23233875" y="15471434"/>
                  <a:pt x="23221027" y="15437167"/>
                </a:cubicBezTo>
                <a:cubicBezTo>
                  <a:pt x="23216479" y="15425040"/>
                  <a:pt x="23205635" y="15409428"/>
                  <a:pt x="23213407" y="15399067"/>
                </a:cubicBezTo>
                <a:cubicBezTo>
                  <a:pt x="23214975" y="15396972"/>
                  <a:pt x="23217039" y="15396213"/>
                  <a:pt x="23219411" y="15396300"/>
                </a:cubicBezTo>
                <a:close/>
                <a:moveTo>
                  <a:pt x="22073619" y="15390495"/>
                </a:moveTo>
                <a:cubicBezTo>
                  <a:pt x="22086243" y="15390495"/>
                  <a:pt x="22096479" y="15400730"/>
                  <a:pt x="22096479" y="15413355"/>
                </a:cubicBezTo>
                <a:cubicBezTo>
                  <a:pt x="22096479" y="15425980"/>
                  <a:pt x="22086243" y="15436215"/>
                  <a:pt x="22073619" y="15436215"/>
                </a:cubicBezTo>
                <a:cubicBezTo>
                  <a:pt x="22060995" y="15436215"/>
                  <a:pt x="22050763" y="15425980"/>
                  <a:pt x="22050763" y="15413355"/>
                </a:cubicBezTo>
                <a:cubicBezTo>
                  <a:pt x="22050763" y="15400730"/>
                  <a:pt x="22060995" y="15390495"/>
                  <a:pt x="22073619" y="15390495"/>
                </a:cubicBezTo>
                <a:close/>
                <a:moveTo>
                  <a:pt x="29252259" y="15348859"/>
                </a:moveTo>
                <a:cubicBezTo>
                  <a:pt x="29259403" y="15349653"/>
                  <a:pt x="29266639" y="15349831"/>
                  <a:pt x="29273687" y="15351241"/>
                </a:cubicBezTo>
                <a:cubicBezTo>
                  <a:pt x="29278611" y="15352226"/>
                  <a:pt x="29283215" y="15354416"/>
                  <a:pt x="29287975" y="15356003"/>
                </a:cubicBezTo>
                <a:lnTo>
                  <a:pt x="29295119" y="15358384"/>
                </a:lnTo>
                <a:cubicBezTo>
                  <a:pt x="29297499" y="15359972"/>
                  <a:pt x="29300475" y="15360912"/>
                  <a:pt x="29302263" y="15363147"/>
                </a:cubicBezTo>
                <a:cubicBezTo>
                  <a:pt x="29303831" y="15365107"/>
                  <a:pt x="29304643" y="15367781"/>
                  <a:pt x="29304643" y="15370291"/>
                </a:cubicBezTo>
                <a:cubicBezTo>
                  <a:pt x="29304643" y="15376896"/>
                  <a:pt x="29305731" y="15394662"/>
                  <a:pt x="29297499" y="15401247"/>
                </a:cubicBezTo>
                <a:cubicBezTo>
                  <a:pt x="29295539" y="15402815"/>
                  <a:pt x="29292739" y="15402834"/>
                  <a:pt x="29290359" y="15403628"/>
                </a:cubicBezTo>
                <a:cubicBezTo>
                  <a:pt x="29284871" y="15407286"/>
                  <a:pt x="29282643" y="15409677"/>
                  <a:pt x="29276071" y="15410772"/>
                </a:cubicBezTo>
                <a:cubicBezTo>
                  <a:pt x="29273719" y="15411163"/>
                  <a:pt x="29266147" y="15410772"/>
                  <a:pt x="29264163" y="15410772"/>
                </a:cubicBezTo>
                <a:cubicBezTo>
                  <a:pt x="29257815" y="15408391"/>
                  <a:pt x="29250927" y="15407117"/>
                  <a:pt x="29245115" y="15403628"/>
                </a:cubicBezTo>
                <a:cubicBezTo>
                  <a:pt x="29242659" y="15402155"/>
                  <a:pt x="29241631" y="15399044"/>
                  <a:pt x="29240351" y="15396484"/>
                </a:cubicBezTo>
                <a:cubicBezTo>
                  <a:pt x="29237911" y="15391603"/>
                  <a:pt x="29236495" y="15381962"/>
                  <a:pt x="29235587" y="15377434"/>
                </a:cubicBezTo>
                <a:cubicBezTo>
                  <a:pt x="29236383" y="15369497"/>
                  <a:pt x="29233951" y="15360512"/>
                  <a:pt x="29237971" y="15353622"/>
                </a:cubicBezTo>
                <a:cubicBezTo>
                  <a:pt x="29240499" y="15349286"/>
                  <a:pt x="29252259" y="15348859"/>
                  <a:pt x="29252259" y="15348859"/>
                </a:cubicBezTo>
                <a:close/>
                <a:moveTo>
                  <a:pt x="21878359" y="15338107"/>
                </a:moveTo>
                <a:cubicBezTo>
                  <a:pt x="21890983" y="15338107"/>
                  <a:pt x="21901219" y="15348342"/>
                  <a:pt x="21901219" y="15360967"/>
                </a:cubicBezTo>
                <a:cubicBezTo>
                  <a:pt x="21901219" y="15373592"/>
                  <a:pt x="21890983" y="15383827"/>
                  <a:pt x="21878359" y="15383827"/>
                </a:cubicBezTo>
                <a:cubicBezTo>
                  <a:pt x="21865737" y="15383827"/>
                  <a:pt x="21855499" y="15373592"/>
                  <a:pt x="21855499" y="15360967"/>
                </a:cubicBezTo>
                <a:cubicBezTo>
                  <a:pt x="21855499" y="15348342"/>
                  <a:pt x="21865737" y="15338107"/>
                  <a:pt x="21878359" y="15338107"/>
                </a:cubicBezTo>
                <a:close/>
                <a:moveTo>
                  <a:pt x="29648499" y="15333619"/>
                </a:moveTo>
                <a:cubicBezTo>
                  <a:pt x="29655643" y="15334413"/>
                  <a:pt x="29662879" y="15334591"/>
                  <a:pt x="29669927" y="15336001"/>
                </a:cubicBezTo>
                <a:cubicBezTo>
                  <a:pt x="29674851" y="15336986"/>
                  <a:pt x="29679455" y="15339176"/>
                  <a:pt x="29684215" y="15340763"/>
                </a:cubicBezTo>
                <a:lnTo>
                  <a:pt x="29691359" y="15343144"/>
                </a:lnTo>
                <a:cubicBezTo>
                  <a:pt x="29693739" y="15344732"/>
                  <a:pt x="29696715" y="15345672"/>
                  <a:pt x="29698503" y="15347907"/>
                </a:cubicBezTo>
                <a:cubicBezTo>
                  <a:pt x="29700071" y="15349867"/>
                  <a:pt x="29700883" y="15352541"/>
                  <a:pt x="29700883" y="15355051"/>
                </a:cubicBezTo>
                <a:cubicBezTo>
                  <a:pt x="29700883" y="15361656"/>
                  <a:pt x="29701971" y="15379422"/>
                  <a:pt x="29693739" y="15386007"/>
                </a:cubicBezTo>
                <a:cubicBezTo>
                  <a:pt x="29691779" y="15387575"/>
                  <a:pt x="29688979" y="15387594"/>
                  <a:pt x="29686599" y="15388388"/>
                </a:cubicBezTo>
                <a:cubicBezTo>
                  <a:pt x="29681111" y="15392046"/>
                  <a:pt x="29678883" y="15394437"/>
                  <a:pt x="29672311" y="15395532"/>
                </a:cubicBezTo>
                <a:cubicBezTo>
                  <a:pt x="29669959" y="15395923"/>
                  <a:pt x="29662387" y="15395532"/>
                  <a:pt x="29660403" y="15395532"/>
                </a:cubicBezTo>
                <a:cubicBezTo>
                  <a:pt x="29654055" y="15393151"/>
                  <a:pt x="29647167" y="15391877"/>
                  <a:pt x="29641355" y="15388388"/>
                </a:cubicBezTo>
                <a:cubicBezTo>
                  <a:pt x="29638899" y="15386915"/>
                  <a:pt x="29637871" y="15383804"/>
                  <a:pt x="29636591" y="15381244"/>
                </a:cubicBezTo>
                <a:cubicBezTo>
                  <a:pt x="29634151" y="15376363"/>
                  <a:pt x="29632735" y="15366722"/>
                  <a:pt x="29631827" y="15362194"/>
                </a:cubicBezTo>
                <a:cubicBezTo>
                  <a:pt x="29632623" y="15354257"/>
                  <a:pt x="29630191" y="15345272"/>
                  <a:pt x="29634211" y="15338382"/>
                </a:cubicBezTo>
                <a:cubicBezTo>
                  <a:pt x="29636739" y="15334046"/>
                  <a:pt x="29648499" y="15333619"/>
                  <a:pt x="29648499" y="15333619"/>
                </a:cubicBezTo>
                <a:close/>
                <a:moveTo>
                  <a:pt x="25672167" y="15293101"/>
                </a:moveTo>
                <a:cubicBezTo>
                  <a:pt x="25684791" y="15293101"/>
                  <a:pt x="25695027" y="15303336"/>
                  <a:pt x="25695027" y="15315961"/>
                </a:cubicBezTo>
                <a:cubicBezTo>
                  <a:pt x="25695027" y="15328586"/>
                  <a:pt x="25684791" y="15338821"/>
                  <a:pt x="25672167" y="15338821"/>
                </a:cubicBezTo>
                <a:cubicBezTo>
                  <a:pt x="25659543" y="15338821"/>
                  <a:pt x="25649307" y="15328586"/>
                  <a:pt x="25649307" y="15315961"/>
                </a:cubicBezTo>
                <a:cubicBezTo>
                  <a:pt x="25649307" y="15303336"/>
                  <a:pt x="25659543" y="15293101"/>
                  <a:pt x="25672167" y="15293101"/>
                </a:cubicBezTo>
                <a:close/>
                <a:moveTo>
                  <a:pt x="26922323" y="15271670"/>
                </a:moveTo>
                <a:cubicBezTo>
                  <a:pt x="26934947" y="15271670"/>
                  <a:pt x="26945183" y="15281905"/>
                  <a:pt x="26945183" y="15294530"/>
                </a:cubicBezTo>
                <a:cubicBezTo>
                  <a:pt x="26945183" y="15307155"/>
                  <a:pt x="26934947" y="15317390"/>
                  <a:pt x="26922323" y="15317390"/>
                </a:cubicBezTo>
                <a:cubicBezTo>
                  <a:pt x="26909699" y="15317390"/>
                  <a:pt x="26899463" y="15307155"/>
                  <a:pt x="26899463" y="15294530"/>
                </a:cubicBezTo>
                <a:cubicBezTo>
                  <a:pt x="26899463" y="15281905"/>
                  <a:pt x="26909699" y="15271670"/>
                  <a:pt x="26922323" y="15271670"/>
                </a:cubicBezTo>
                <a:close/>
                <a:moveTo>
                  <a:pt x="21840259" y="15252382"/>
                </a:moveTo>
                <a:cubicBezTo>
                  <a:pt x="21852887" y="15252382"/>
                  <a:pt x="21863119" y="15262617"/>
                  <a:pt x="21863119" y="15275242"/>
                </a:cubicBezTo>
                <a:cubicBezTo>
                  <a:pt x="21863119" y="15287867"/>
                  <a:pt x="21852887" y="15298102"/>
                  <a:pt x="21840259" y="15298102"/>
                </a:cubicBezTo>
                <a:cubicBezTo>
                  <a:pt x="21827651" y="15298102"/>
                  <a:pt x="21817415" y="15287867"/>
                  <a:pt x="21817415" y="15275242"/>
                </a:cubicBezTo>
                <a:cubicBezTo>
                  <a:pt x="21817415" y="15262617"/>
                  <a:pt x="21827651" y="15252382"/>
                  <a:pt x="21840259" y="15252382"/>
                </a:cubicBezTo>
                <a:close/>
                <a:moveTo>
                  <a:pt x="23045767" y="15246667"/>
                </a:moveTo>
                <a:cubicBezTo>
                  <a:pt x="23061003" y="15251747"/>
                  <a:pt x="23086407" y="15246667"/>
                  <a:pt x="23091487" y="15261907"/>
                </a:cubicBezTo>
                <a:lnTo>
                  <a:pt x="23106727" y="15307627"/>
                </a:lnTo>
                <a:cubicBezTo>
                  <a:pt x="23104187" y="15315247"/>
                  <a:pt x="23106291" y="15326895"/>
                  <a:pt x="23099107" y="15330487"/>
                </a:cubicBezTo>
                <a:lnTo>
                  <a:pt x="23053387" y="15307627"/>
                </a:lnTo>
                <a:cubicBezTo>
                  <a:pt x="22977235" y="15253233"/>
                  <a:pt x="22985299" y="15280710"/>
                  <a:pt x="23022907" y="15261907"/>
                </a:cubicBezTo>
                <a:cubicBezTo>
                  <a:pt x="23031099" y="15257811"/>
                  <a:pt x="23038147" y="15251747"/>
                  <a:pt x="23045767" y="15246667"/>
                </a:cubicBezTo>
                <a:close/>
                <a:moveTo>
                  <a:pt x="17682571" y="15243276"/>
                </a:moveTo>
                <a:cubicBezTo>
                  <a:pt x="17687127" y="15243418"/>
                  <a:pt x="17693549" y="15244849"/>
                  <a:pt x="17709603" y="15247143"/>
                </a:cubicBezTo>
                <a:cubicBezTo>
                  <a:pt x="17714571" y="15247853"/>
                  <a:pt x="17719127" y="15250318"/>
                  <a:pt x="17723889" y="15251906"/>
                </a:cubicBezTo>
                <a:lnTo>
                  <a:pt x="17731031" y="15254287"/>
                </a:lnTo>
                <a:cubicBezTo>
                  <a:pt x="17735795" y="15257462"/>
                  <a:pt x="17742145" y="15259049"/>
                  <a:pt x="17745323" y="15263812"/>
                </a:cubicBezTo>
                <a:lnTo>
                  <a:pt x="17754847" y="15278100"/>
                </a:lnTo>
                <a:cubicBezTo>
                  <a:pt x="17759035" y="15290674"/>
                  <a:pt x="17755835" y="15283154"/>
                  <a:pt x="17766751" y="15299531"/>
                </a:cubicBezTo>
                <a:cubicBezTo>
                  <a:pt x="17768339" y="15301912"/>
                  <a:pt x="17770611" y="15303960"/>
                  <a:pt x="17771515" y="15306675"/>
                </a:cubicBezTo>
                <a:cubicBezTo>
                  <a:pt x="17772307" y="15309056"/>
                  <a:pt x="17772327" y="15311858"/>
                  <a:pt x="17773895" y="15313818"/>
                </a:cubicBezTo>
                <a:cubicBezTo>
                  <a:pt x="17775683" y="15316053"/>
                  <a:pt x="17778659" y="15316993"/>
                  <a:pt x="17781039" y="15318581"/>
                </a:cubicBezTo>
                <a:cubicBezTo>
                  <a:pt x="17780521" y="15324794"/>
                  <a:pt x="17783331" y="15346752"/>
                  <a:pt x="17773895" y="15354300"/>
                </a:cubicBezTo>
                <a:cubicBezTo>
                  <a:pt x="17771935" y="15355868"/>
                  <a:pt x="17769131" y="15355887"/>
                  <a:pt x="17766751" y="15356681"/>
                </a:cubicBezTo>
                <a:cubicBezTo>
                  <a:pt x="17754051" y="15355887"/>
                  <a:pt x="17741259" y="15356019"/>
                  <a:pt x="17728651" y="15354300"/>
                </a:cubicBezTo>
                <a:cubicBezTo>
                  <a:pt x="17723677" y="15353622"/>
                  <a:pt x="17719235" y="15350754"/>
                  <a:pt x="17714363" y="15349537"/>
                </a:cubicBezTo>
                <a:cubicBezTo>
                  <a:pt x="17684639" y="15342106"/>
                  <a:pt x="17721569" y="15351597"/>
                  <a:pt x="17697695" y="15344775"/>
                </a:cubicBezTo>
                <a:cubicBezTo>
                  <a:pt x="17694547" y="15343876"/>
                  <a:pt x="17690979" y="15344077"/>
                  <a:pt x="17688171" y="15342393"/>
                </a:cubicBezTo>
                <a:lnTo>
                  <a:pt x="17700077" y="15335250"/>
                </a:lnTo>
                <a:cubicBezTo>
                  <a:pt x="17692931" y="15333662"/>
                  <a:pt x="17685747" y="15332262"/>
                  <a:pt x="17678647" y="15330487"/>
                </a:cubicBezTo>
                <a:cubicBezTo>
                  <a:pt x="17676211" y="15329878"/>
                  <a:pt x="17673923" y="15328766"/>
                  <a:pt x="17671503" y="15328106"/>
                </a:cubicBezTo>
                <a:cubicBezTo>
                  <a:pt x="17665187" y="15326384"/>
                  <a:pt x="17658803" y="15324931"/>
                  <a:pt x="17652451" y="15323343"/>
                </a:cubicBezTo>
                <a:cubicBezTo>
                  <a:pt x="17649277" y="15322549"/>
                  <a:pt x="17646031" y="15321997"/>
                  <a:pt x="17642927" y="15320962"/>
                </a:cubicBezTo>
                <a:lnTo>
                  <a:pt x="17628639" y="15316200"/>
                </a:lnTo>
                <a:lnTo>
                  <a:pt x="17614351" y="15306675"/>
                </a:lnTo>
                <a:lnTo>
                  <a:pt x="17607207" y="15301912"/>
                </a:lnTo>
                <a:cubicBezTo>
                  <a:pt x="17605623" y="15298737"/>
                  <a:pt x="17604207" y="15295469"/>
                  <a:pt x="17602445" y="15292387"/>
                </a:cubicBezTo>
                <a:cubicBezTo>
                  <a:pt x="17601025" y="15289902"/>
                  <a:pt x="17597903" y="15288097"/>
                  <a:pt x="17597683" y="15285243"/>
                </a:cubicBezTo>
                <a:cubicBezTo>
                  <a:pt x="17597071" y="15277290"/>
                  <a:pt x="17597539" y="15268999"/>
                  <a:pt x="17600063" y="15261431"/>
                </a:cubicBezTo>
                <a:cubicBezTo>
                  <a:pt x="17600969" y="15258716"/>
                  <a:pt x="17604593" y="15257830"/>
                  <a:pt x="17607207" y="15256668"/>
                </a:cubicBezTo>
                <a:cubicBezTo>
                  <a:pt x="17613567" y="15253842"/>
                  <a:pt x="17626063" y="15250298"/>
                  <a:pt x="17633403" y="15249525"/>
                </a:cubicBezTo>
                <a:cubicBezTo>
                  <a:pt x="17644481" y="15248359"/>
                  <a:pt x="17655627" y="15247937"/>
                  <a:pt x="17666739" y="15247143"/>
                </a:cubicBezTo>
                <a:cubicBezTo>
                  <a:pt x="17675327" y="15244280"/>
                  <a:pt x="17678015" y="15243134"/>
                  <a:pt x="17682571" y="15243276"/>
                </a:cubicBezTo>
                <a:close/>
                <a:moveTo>
                  <a:pt x="18259667" y="15180468"/>
                </a:moveTo>
                <a:cubicBezTo>
                  <a:pt x="18263639" y="15181262"/>
                  <a:pt x="18268207" y="15180605"/>
                  <a:pt x="18271575" y="15182850"/>
                </a:cubicBezTo>
                <a:cubicBezTo>
                  <a:pt x="18273663" y="15184242"/>
                  <a:pt x="18272833" y="15187748"/>
                  <a:pt x="18273955" y="15189993"/>
                </a:cubicBezTo>
                <a:cubicBezTo>
                  <a:pt x="18275235" y="15192553"/>
                  <a:pt x="18277131" y="15194756"/>
                  <a:pt x="18278719" y="15197137"/>
                </a:cubicBezTo>
                <a:cubicBezTo>
                  <a:pt x="18279513" y="15199518"/>
                  <a:pt x="18279977" y="15202036"/>
                  <a:pt x="18281099" y="15204281"/>
                </a:cubicBezTo>
                <a:cubicBezTo>
                  <a:pt x="18282379" y="15206841"/>
                  <a:pt x="18285507" y="15208585"/>
                  <a:pt x="18285863" y="15211425"/>
                </a:cubicBezTo>
                <a:cubicBezTo>
                  <a:pt x="18286479" y="15216353"/>
                  <a:pt x="18283211" y="15226882"/>
                  <a:pt x="18278719" y="15230475"/>
                </a:cubicBezTo>
                <a:cubicBezTo>
                  <a:pt x="18275427" y="15233107"/>
                  <a:pt x="18260859" y="15234443"/>
                  <a:pt x="18257287" y="15235237"/>
                </a:cubicBezTo>
                <a:cubicBezTo>
                  <a:pt x="18230759" y="15221973"/>
                  <a:pt x="18233831" y="15230843"/>
                  <a:pt x="18240619" y="15192375"/>
                </a:cubicBezTo>
                <a:cubicBezTo>
                  <a:pt x="18241115" y="15189557"/>
                  <a:pt x="18242955" y="15186748"/>
                  <a:pt x="18245381" y="15185231"/>
                </a:cubicBezTo>
                <a:cubicBezTo>
                  <a:pt x="18249639" y="15182570"/>
                  <a:pt x="18259667" y="15180468"/>
                  <a:pt x="18259667" y="15180468"/>
                </a:cubicBezTo>
                <a:close/>
                <a:moveTo>
                  <a:pt x="22073619" y="15171420"/>
                </a:moveTo>
                <a:cubicBezTo>
                  <a:pt x="22086247" y="15171420"/>
                  <a:pt x="22096479" y="15181655"/>
                  <a:pt x="22096479" y="15194280"/>
                </a:cubicBezTo>
                <a:cubicBezTo>
                  <a:pt x="22096479" y="15206905"/>
                  <a:pt x="22086247" y="15217140"/>
                  <a:pt x="22073619" y="15217140"/>
                </a:cubicBezTo>
                <a:cubicBezTo>
                  <a:pt x="22060995" y="15217140"/>
                  <a:pt x="22050763" y="15206905"/>
                  <a:pt x="22050763" y="15194280"/>
                </a:cubicBezTo>
                <a:cubicBezTo>
                  <a:pt x="22050763" y="15181655"/>
                  <a:pt x="22060995" y="15171420"/>
                  <a:pt x="22073619" y="15171420"/>
                </a:cubicBezTo>
                <a:close/>
                <a:moveTo>
                  <a:pt x="24064823" y="15147846"/>
                </a:moveTo>
                <a:cubicBezTo>
                  <a:pt x="24077447" y="15147846"/>
                  <a:pt x="24087683" y="15158081"/>
                  <a:pt x="24087683" y="15170706"/>
                </a:cubicBezTo>
                <a:cubicBezTo>
                  <a:pt x="24087683" y="15183331"/>
                  <a:pt x="24077447" y="15193566"/>
                  <a:pt x="24064823" y="15193566"/>
                </a:cubicBezTo>
                <a:cubicBezTo>
                  <a:pt x="24052199" y="15193566"/>
                  <a:pt x="24041963" y="15183331"/>
                  <a:pt x="24041963" y="15170706"/>
                </a:cubicBezTo>
                <a:cubicBezTo>
                  <a:pt x="24041963" y="15158081"/>
                  <a:pt x="24052199" y="15147846"/>
                  <a:pt x="24064823" y="15147846"/>
                </a:cubicBezTo>
                <a:close/>
                <a:moveTo>
                  <a:pt x="17678691" y="15132089"/>
                </a:moveTo>
                <a:cubicBezTo>
                  <a:pt x="17686707" y="15132875"/>
                  <a:pt x="17700263" y="15135500"/>
                  <a:pt x="17738175" y="15137606"/>
                </a:cubicBezTo>
                <a:cubicBezTo>
                  <a:pt x="17740683" y="15137745"/>
                  <a:pt x="17742839" y="15139605"/>
                  <a:pt x="17745319" y="15139987"/>
                </a:cubicBezTo>
                <a:cubicBezTo>
                  <a:pt x="17753203" y="15141200"/>
                  <a:pt x="17761195" y="15141574"/>
                  <a:pt x="17769131" y="15142368"/>
                </a:cubicBezTo>
                <a:cubicBezTo>
                  <a:pt x="17777863" y="15141574"/>
                  <a:pt x="17786691" y="15141510"/>
                  <a:pt x="17795327" y="15139987"/>
                </a:cubicBezTo>
                <a:cubicBezTo>
                  <a:pt x="17800271" y="15139115"/>
                  <a:pt x="17809615" y="15135225"/>
                  <a:pt x="17809615" y="15135225"/>
                </a:cubicBezTo>
                <a:cubicBezTo>
                  <a:pt x="17813583" y="15136019"/>
                  <a:pt x="17817899" y="15135796"/>
                  <a:pt x="17821519" y="15137606"/>
                </a:cubicBezTo>
                <a:cubicBezTo>
                  <a:pt x="17827479" y="15140585"/>
                  <a:pt x="17829521" y="15147207"/>
                  <a:pt x="17833427" y="15151893"/>
                </a:cubicBezTo>
                <a:cubicBezTo>
                  <a:pt x="17835583" y="15154480"/>
                  <a:pt x="17838415" y="15156450"/>
                  <a:pt x="17840571" y="15159037"/>
                </a:cubicBezTo>
                <a:cubicBezTo>
                  <a:pt x="17842403" y="15161236"/>
                  <a:pt x="17843499" y="15163982"/>
                  <a:pt x="17845331" y="15166181"/>
                </a:cubicBezTo>
                <a:cubicBezTo>
                  <a:pt x="17850075" y="15171870"/>
                  <a:pt x="17860637" y="15180808"/>
                  <a:pt x="17866763" y="15182850"/>
                </a:cubicBezTo>
                <a:lnTo>
                  <a:pt x="17902483" y="15194756"/>
                </a:lnTo>
                <a:lnTo>
                  <a:pt x="17909627" y="15197137"/>
                </a:lnTo>
                <a:lnTo>
                  <a:pt x="17916771" y="15199518"/>
                </a:lnTo>
                <a:cubicBezTo>
                  <a:pt x="17924707" y="15198724"/>
                  <a:pt x="17932967" y="15199516"/>
                  <a:pt x="17940583" y="15197137"/>
                </a:cubicBezTo>
                <a:cubicBezTo>
                  <a:pt x="17946045" y="15195430"/>
                  <a:pt x="17950107" y="15190787"/>
                  <a:pt x="17954871" y="15187612"/>
                </a:cubicBezTo>
                <a:cubicBezTo>
                  <a:pt x="17957251" y="15186025"/>
                  <a:pt x="17959299" y="15183755"/>
                  <a:pt x="17962013" y="15182850"/>
                </a:cubicBezTo>
                <a:cubicBezTo>
                  <a:pt x="17992145" y="15172803"/>
                  <a:pt x="17943955" y="15189567"/>
                  <a:pt x="17976301" y="15175706"/>
                </a:cubicBezTo>
                <a:cubicBezTo>
                  <a:pt x="17979309" y="15174417"/>
                  <a:pt x="17982651" y="15174119"/>
                  <a:pt x="17985827" y="15173325"/>
                </a:cubicBezTo>
                <a:cubicBezTo>
                  <a:pt x="17988207" y="15171737"/>
                  <a:pt x="17990411" y="15169842"/>
                  <a:pt x="17992971" y="15168562"/>
                </a:cubicBezTo>
                <a:cubicBezTo>
                  <a:pt x="17995215" y="15167440"/>
                  <a:pt x="17997919" y="15167400"/>
                  <a:pt x="18000113" y="15166181"/>
                </a:cubicBezTo>
                <a:cubicBezTo>
                  <a:pt x="18012931" y="15159060"/>
                  <a:pt x="18012867" y="15158190"/>
                  <a:pt x="18021547" y="15149512"/>
                </a:cubicBezTo>
                <a:cubicBezTo>
                  <a:pt x="18031071" y="15150306"/>
                  <a:pt x="18040647" y="15150630"/>
                  <a:pt x="18050119" y="15151893"/>
                </a:cubicBezTo>
                <a:cubicBezTo>
                  <a:pt x="18052607" y="15152225"/>
                  <a:pt x="18055303" y="15152707"/>
                  <a:pt x="18057263" y="15154275"/>
                </a:cubicBezTo>
                <a:cubicBezTo>
                  <a:pt x="18059499" y="15156063"/>
                  <a:pt x="18060439" y="15159037"/>
                  <a:pt x="18062027" y="15161418"/>
                </a:cubicBezTo>
                <a:cubicBezTo>
                  <a:pt x="18062819" y="15163799"/>
                  <a:pt x="18064407" y="15166052"/>
                  <a:pt x="18064407" y="15168562"/>
                </a:cubicBezTo>
                <a:cubicBezTo>
                  <a:pt x="18064407" y="15177703"/>
                  <a:pt x="18060767" y="15191626"/>
                  <a:pt x="18052499" y="15197137"/>
                </a:cubicBezTo>
                <a:cubicBezTo>
                  <a:pt x="18050119" y="15198725"/>
                  <a:pt x="18047495" y="15199999"/>
                  <a:pt x="18045355" y="15201900"/>
                </a:cubicBezTo>
                <a:cubicBezTo>
                  <a:pt x="18040323" y="15206374"/>
                  <a:pt x="18034807" y="15210583"/>
                  <a:pt x="18031071" y="15216187"/>
                </a:cubicBezTo>
                <a:cubicBezTo>
                  <a:pt x="18029483" y="15218568"/>
                  <a:pt x="18028331" y="15221307"/>
                  <a:pt x="18026307" y="15223331"/>
                </a:cubicBezTo>
                <a:cubicBezTo>
                  <a:pt x="18024283" y="15225355"/>
                  <a:pt x="18021363" y="15226261"/>
                  <a:pt x="18019163" y="15228093"/>
                </a:cubicBezTo>
                <a:cubicBezTo>
                  <a:pt x="18016575" y="15230249"/>
                  <a:pt x="18014823" y="15233369"/>
                  <a:pt x="18012019" y="15235237"/>
                </a:cubicBezTo>
                <a:cubicBezTo>
                  <a:pt x="18009931" y="15236629"/>
                  <a:pt x="18007183" y="15236629"/>
                  <a:pt x="18004875" y="15237618"/>
                </a:cubicBezTo>
                <a:cubicBezTo>
                  <a:pt x="18001613" y="15239016"/>
                  <a:pt x="17998527" y="15240793"/>
                  <a:pt x="17995351" y="15242381"/>
                </a:cubicBezTo>
                <a:cubicBezTo>
                  <a:pt x="17949335" y="15239314"/>
                  <a:pt x="17923915" y="15232459"/>
                  <a:pt x="17909627" y="15230475"/>
                </a:cubicBezTo>
                <a:cubicBezTo>
                  <a:pt x="17895295" y="15229041"/>
                  <a:pt x="17884271" y="15229704"/>
                  <a:pt x="17871527" y="15223331"/>
                </a:cubicBezTo>
                <a:cubicBezTo>
                  <a:pt x="17868351" y="15221743"/>
                  <a:pt x="17865325" y="15219814"/>
                  <a:pt x="17862001" y="15218568"/>
                </a:cubicBezTo>
                <a:cubicBezTo>
                  <a:pt x="17858935" y="15217419"/>
                  <a:pt x="17855611" y="15217127"/>
                  <a:pt x="17852475" y="15216187"/>
                </a:cubicBezTo>
                <a:cubicBezTo>
                  <a:pt x="17847667" y="15214745"/>
                  <a:pt x="17842951" y="15213013"/>
                  <a:pt x="17838187" y="15211425"/>
                </a:cubicBezTo>
                <a:cubicBezTo>
                  <a:pt x="17838179" y="15211422"/>
                  <a:pt x="17823911" y="15206663"/>
                  <a:pt x="17823901" y="15206662"/>
                </a:cubicBezTo>
                <a:lnTo>
                  <a:pt x="17802471" y="15204281"/>
                </a:lnTo>
                <a:cubicBezTo>
                  <a:pt x="17780371" y="15202071"/>
                  <a:pt x="17768019" y="15201265"/>
                  <a:pt x="17745319" y="15199518"/>
                </a:cubicBezTo>
                <a:lnTo>
                  <a:pt x="17733413" y="15197137"/>
                </a:lnTo>
                <a:cubicBezTo>
                  <a:pt x="17728663" y="15196273"/>
                  <a:pt x="17723839" y="15195803"/>
                  <a:pt x="17719127" y="15194756"/>
                </a:cubicBezTo>
                <a:cubicBezTo>
                  <a:pt x="17716675" y="15194212"/>
                  <a:pt x="17714395" y="15193065"/>
                  <a:pt x="17711983" y="15192375"/>
                </a:cubicBezTo>
                <a:cubicBezTo>
                  <a:pt x="17708835" y="15191476"/>
                  <a:pt x="17705603" y="15190892"/>
                  <a:pt x="17702457" y="15189993"/>
                </a:cubicBezTo>
                <a:cubicBezTo>
                  <a:pt x="17700043" y="15189303"/>
                  <a:pt x="17697747" y="15188221"/>
                  <a:pt x="17695313" y="15187612"/>
                </a:cubicBezTo>
                <a:cubicBezTo>
                  <a:pt x="17691387" y="15186630"/>
                  <a:pt x="17687311" y="15186296"/>
                  <a:pt x="17683407" y="15185231"/>
                </a:cubicBezTo>
                <a:cubicBezTo>
                  <a:pt x="17678563" y="15183910"/>
                  <a:pt x="17669119" y="15180468"/>
                  <a:pt x="17669119" y="15180468"/>
                </a:cubicBezTo>
                <a:cubicBezTo>
                  <a:pt x="17667531" y="15178087"/>
                  <a:pt x="17665519" y="15175940"/>
                  <a:pt x="17664359" y="15173325"/>
                </a:cubicBezTo>
                <a:cubicBezTo>
                  <a:pt x="17662319" y="15168737"/>
                  <a:pt x="17661183" y="15163800"/>
                  <a:pt x="17659595" y="15159037"/>
                </a:cubicBezTo>
                <a:lnTo>
                  <a:pt x="17657215" y="15151893"/>
                </a:lnTo>
                <a:lnTo>
                  <a:pt x="17654831" y="15144750"/>
                </a:lnTo>
                <a:lnTo>
                  <a:pt x="17652451" y="15137606"/>
                </a:lnTo>
                <a:cubicBezTo>
                  <a:pt x="17668203" y="15132356"/>
                  <a:pt x="17670677" y="15131304"/>
                  <a:pt x="17678691" y="15132089"/>
                </a:cubicBezTo>
                <a:close/>
                <a:moveTo>
                  <a:pt x="25643591" y="15124032"/>
                </a:moveTo>
                <a:cubicBezTo>
                  <a:pt x="25656219" y="15124032"/>
                  <a:pt x="25666451" y="15134267"/>
                  <a:pt x="25666451" y="15146892"/>
                </a:cubicBezTo>
                <a:cubicBezTo>
                  <a:pt x="25666451" y="15159517"/>
                  <a:pt x="25656219" y="15169752"/>
                  <a:pt x="25643591" y="15169752"/>
                </a:cubicBezTo>
                <a:cubicBezTo>
                  <a:pt x="25630967" y="15169752"/>
                  <a:pt x="25620731" y="15159517"/>
                  <a:pt x="25620731" y="15146892"/>
                </a:cubicBezTo>
                <a:cubicBezTo>
                  <a:pt x="25620731" y="15134267"/>
                  <a:pt x="25630967" y="15124032"/>
                  <a:pt x="25643591" y="15124032"/>
                </a:cubicBezTo>
                <a:close/>
                <a:moveTo>
                  <a:pt x="18604951" y="15120937"/>
                </a:moveTo>
                <a:cubicBezTo>
                  <a:pt x="18620825" y="15121731"/>
                  <a:pt x="18636739" y="15121941"/>
                  <a:pt x="18652575" y="15123318"/>
                </a:cubicBezTo>
                <a:cubicBezTo>
                  <a:pt x="18655075" y="15123535"/>
                  <a:pt x="18657475" y="15124577"/>
                  <a:pt x="18659719" y="15125700"/>
                </a:cubicBezTo>
                <a:cubicBezTo>
                  <a:pt x="18662279" y="15126980"/>
                  <a:pt x="18664479" y="15128875"/>
                  <a:pt x="18666863" y="15130462"/>
                </a:cubicBezTo>
                <a:cubicBezTo>
                  <a:pt x="18667655" y="15133637"/>
                  <a:pt x="18667955" y="15136979"/>
                  <a:pt x="18669243" y="15139987"/>
                </a:cubicBezTo>
                <a:cubicBezTo>
                  <a:pt x="18670371" y="15142617"/>
                  <a:pt x="18672727" y="15144571"/>
                  <a:pt x="18674007" y="15147131"/>
                </a:cubicBezTo>
                <a:cubicBezTo>
                  <a:pt x="18675127" y="15149376"/>
                  <a:pt x="18675595" y="15151894"/>
                  <a:pt x="18676387" y="15154275"/>
                </a:cubicBezTo>
                <a:cubicBezTo>
                  <a:pt x="18675595" y="15158244"/>
                  <a:pt x="18675427" y="15162391"/>
                  <a:pt x="18674007" y="15166181"/>
                </a:cubicBezTo>
                <a:cubicBezTo>
                  <a:pt x="18672579" y="15169983"/>
                  <a:pt x="18665143" y="15178531"/>
                  <a:pt x="18662099" y="15180468"/>
                </a:cubicBezTo>
                <a:cubicBezTo>
                  <a:pt x="18656111" y="15184279"/>
                  <a:pt x="18648955" y="15186055"/>
                  <a:pt x="18643051" y="15189993"/>
                </a:cubicBezTo>
                <a:cubicBezTo>
                  <a:pt x="18631715" y="15197550"/>
                  <a:pt x="18640361" y="15192943"/>
                  <a:pt x="18626383" y="15197137"/>
                </a:cubicBezTo>
                <a:cubicBezTo>
                  <a:pt x="18619167" y="15199301"/>
                  <a:pt x="18612095" y="15201900"/>
                  <a:pt x="18604951" y="15204281"/>
                </a:cubicBezTo>
                <a:lnTo>
                  <a:pt x="18597807" y="15206662"/>
                </a:lnTo>
                <a:cubicBezTo>
                  <a:pt x="18579873" y="15218618"/>
                  <a:pt x="18602663" y="15204582"/>
                  <a:pt x="18581137" y="15213806"/>
                </a:cubicBezTo>
                <a:cubicBezTo>
                  <a:pt x="18578507" y="15214933"/>
                  <a:pt x="18576609" y="15217406"/>
                  <a:pt x="18573995" y="15218568"/>
                </a:cubicBezTo>
                <a:cubicBezTo>
                  <a:pt x="18569407" y="15220607"/>
                  <a:pt x="18564535" y="15221952"/>
                  <a:pt x="18559707" y="15223331"/>
                </a:cubicBezTo>
                <a:cubicBezTo>
                  <a:pt x="18553411" y="15225129"/>
                  <a:pt x="18547007" y="15226505"/>
                  <a:pt x="18540655" y="15228093"/>
                </a:cubicBezTo>
                <a:lnTo>
                  <a:pt x="18531131" y="15230475"/>
                </a:lnTo>
                <a:cubicBezTo>
                  <a:pt x="18528751" y="15232062"/>
                  <a:pt x="18526679" y="15234259"/>
                  <a:pt x="18523987" y="15235237"/>
                </a:cubicBezTo>
                <a:cubicBezTo>
                  <a:pt x="18512095" y="15239561"/>
                  <a:pt x="18500609" y="15240618"/>
                  <a:pt x="18488269" y="15242381"/>
                </a:cubicBezTo>
                <a:cubicBezTo>
                  <a:pt x="18473595" y="15247272"/>
                  <a:pt x="18488543" y="15242763"/>
                  <a:pt x="18464455" y="15247143"/>
                </a:cubicBezTo>
                <a:cubicBezTo>
                  <a:pt x="18461235" y="15247729"/>
                  <a:pt x="18458107" y="15248731"/>
                  <a:pt x="18454931" y="15249525"/>
                </a:cubicBezTo>
                <a:cubicBezTo>
                  <a:pt x="18452551" y="15251112"/>
                  <a:pt x="18450403" y="15253125"/>
                  <a:pt x="18447787" y="15254287"/>
                </a:cubicBezTo>
                <a:cubicBezTo>
                  <a:pt x="18440327" y="15257602"/>
                  <a:pt x="18431895" y="15259451"/>
                  <a:pt x="18423975" y="15261431"/>
                </a:cubicBezTo>
                <a:lnTo>
                  <a:pt x="18409687" y="15270956"/>
                </a:lnTo>
                <a:cubicBezTo>
                  <a:pt x="18407307" y="15272543"/>
                  <a:pt x="18404567" y="15273695"/>
                  <a:pt x="18402543" y="15275718"/>
                </a:cubicBezTo>
                <a:cubicBezTo>
                  <a:pt x="18393623" y="15284637"/>
                  <a:pt x="18398595" y="15281797"/>
                  <a:pt x="18388255" y="15285243"/>
                </a:cubicBezTo>
                <a:cubicBezTo>
                  <a:pt x="18385875" y="15286831"/>
                  <a:pt x="18383311" y="15288174"/>
                  <a:pt x="18381111" y="15290006"/>
                </a:cubicBezTo>
                <a:cubicBezTo>
                  <a:pt x="18374239" y="15295734"/>
                  <a:pt x="18373887" y="15297272"/>
                  <a:pt x="18369205" y="15304293"/>
                </a:cubicBezTo>
                <a:cubicBezTo>
                  <a:pt x="18377415" y="15307030"/>
                  <a:pt x="18371191" y="15320168"/>
                  <a:pt x="18371587" y="15323343"/>
                </a:cubicBezTo>
                <a:cubicBezTo>
                  <a:pt x="18364443" y="15325724"/>
                  <a:pt x="18356615" y="15326613"/>
                  <a:pt x="18350155" y="15330487"/>
                </a:cubicBezTo>
                <a:cubicBezTo>
                  <a:pt x="18348003" y="15331778"/>
                  <a:pt x="18349167" y="15335542"/>
                  <a:pt x="18347775" y="15337631"/>
                </a:cubicBezTo>
                <a:cubicBezTo>
                  <a:pt x="18345907" y="15340433"/>
                  <a:pt x="18342787" y="15342188"/>
                  <a:pt x="18340631" y="15344775"/>
                </a:cubicBezTo>
                <a:cubicBezTo>
                  <a:pt x="18338799" y="15346973"/>
                  <a:pt x="18337891" y="15349895"/>
                  <a:pt x="18335871" y="15351918"/>
                </a:cubicBezTo>
                <a:cubicBezTo>
                  <a:pt x="18333845" y="15353942"/>
                  <a:pt x="18330923" y="15354849"/>
                  <a:pt x="18328725" y="15356681"/>
                </a:cubicBezTo>
                <a:cubicBezTo>
                  <a:pt x="18326139" y="15358837"/>
                  <a:pt x="18323737" y="15361238"/>
                  <a:pt x="18321579" y="15363825"/>
                </a:cubicBezTo>
                <a:cubicBezTo>
                  <a:pt x="18319749" y="15366023"/>
                  <a:pt x="18318975" y="15369084"/>
                  <a:pt x="18316819" y="15370968"/>
                </a:cubicBezTo>
                <a:cubicBezTo>
                  <a:pt x="18312511" y="15374737"/>
                  <a:pt x="18307295" y="15377318"/>
                  <a:pt x="18302531" y="15380493"/>
                </a:cubicBezTo>
                <a:lnTo>
                  <a:pt x="18288243" y="15390018"/>
                </a:lnTo>
                <a:cubicBezTo>
                  <a:pt x="18285863" y="15390812"/>
                  <a:pt x="18283551" y="15391855"/>
                  <a:pt x="18281099" y="15392400"/>
                </a:cubicBezTo>
                <a:cubicBezTo>
                  <a:pt x="18260807" y="15396910"/>
                  <a:pt x="18239793" y="15396132"/>
                  <a:pt x="18219187" y="15397162"/>
                </a:cubicBezTo>
                <a:lnTo>
                  <a:pt x="18195375" y="15394781"/>
                </a:lnTo>
                <a:cubicBezTo>
                  <a:pt x="18193679" y="15393791"/>
                  <a:pt x="18189159" y="15374671"/>
                  <a:pt x="18188231" y="15370968"/>
                </a:cubicBezTo>
                <a:cubicBezTo>
                  <a:pt x="18188611" y="15366400"/>
                  <a:pt x="18186793" y="15332554"/>
                  <a:pt x="18200137" y="15328106"/>
                </a:cubicBezTo>
                <a:lnTo>
                  <a:pt x="18207281" y="15325725"/>
                </a:lnTo>
                <a:cubicBezTo>
                  <a:pt x="18213595" y="15319413"/>
                  <a:pt x="18220213" y="15310925"/>
                  <a:pt x="18228711" y="15306675"/>
                </a:cubicBezTo>
                <a:cubicBezTo>
                  <a:pt x="18232131" y="15304965"/>
                  <a:pt x="18242323" y="15302676"/>
                  <a:pt x="18245383" y="15301912"/>
                </a:cubicBezTo>
                <a:cubicBezTo>
                  <a:pt x="18261237" y="15286056"/>
                  <a:pt x="18244159" y="15301003"/>
                  <a:pt x="18259671" y="15292387"/>
                </a:cubicBezTo>
                <a:cubicBezTo>
                  <a:pt x="18284233" y="15278741"/>
                  <a:pt x="18264935" y="15285869"/>
                  <a:pt x="18281099" y="15280481"/>
                </a:cubicBezTo>
                <a:cubicBezTo>
                  <a:pt x="18283483" y="15278893"/>
                  <a:pt x="18285683" y="15276998"/>
                  <a:pt x="18288243" y="15275718"/>
                </a:cubicBezTo>
                <a:cubicBezTo>
                  <a:pt x="18290491" y="15274596"/>
                  <a:pt x="18293195" y="15274556"/>
                  <a:pt x="18295387" y="15273337"/>
                </a:cubicBezTo>
                <a:cubicBezTo>
                  <a:pt x="18300391" y="15270557"/>
                  <a:pt x="18304555" y="15266372"/>
                  <a:pt x="18309675" y="15263812"/>
                </a:cubicBezTo>
                <a:cubicBezTo>
                  <a:pt x="18316027" y="15260637"/>
                  <a:pt x="18322819" y="15258225"/>
                  <a:pt x="18328725" y="15254287"/>
                </a:cubicBezTo>
                <a:cubicBezTo>
                  <a:pt x="18331107" y="15252700"/>
                  <a:pt x="18333309" y="15250805"/>
                  <a:pt x="18335871" y="15249525"/>
                </a:cubicBezTo>
                <a:cubicBezTo>
                  <a:pt x="18338115" y="15248402"/>
                  <a:pt x="18340767" y="15248266"/>
                  <a:pt x="18343011" y="15247143"/>
                </a:cubicBezTo>
                <a:cubicBezTo>
                  <a:pt x="18345571" y="15245863"/>
                  <a:pt x="18347595" y="15243661"/>
                  <a:pt x="18350155" y="15242381"/>
                </a:cubicBezTo>
                <a:cubicBezTo>
                  <a:pt x="18352401" y="15241259"/>
                  <a:pt x="18355015" y="15241039"/>
                  <a:pt x="18357299" y="15240000"/>
                </a:cubicBezTo>
                <a:cubicBezTo>
                  <a:pt x="18376289" y="15231369"/>
                  <a:pt x="18374619" y="15231629"/>
                  <a:pt x="18390637" y="15220950"/>
                </a:cubicBezTo>
                <a:lnTo>
                  <a:pt x="18397783" y="15216187"/>
                </a:lnTo>
                <a:cubicBezTo>
                  <a:pt x="18406643" y="15202893"/>
                  <a:pt x="18398313" y="15213405"/>
                  <a:pt x="18416831" y="15199518"/>
                </a:cubicBezTo>
                <a:cubicBezTo>
                  <a:pt x="18418983" y="15197904"/>
                  <a:pt x="18430023" y="15189351"/>
                  <a:pt x="18433499" y="15187612"/>
                </a:cubicBezTo>
                <a:cubicBezTo>
                  <a:pt x="18435745" y="15186489"/>
                  <a:pt x="18438263" y="15186025"/>
                  <a:pt x="18440643" y="15185231"/>
                </a:cubicBezTo>
                <a:cubicBezTo>
                  <a:pt x="18457195" y="15174196"/>
                  <a:pt x="18436393" y="15187357"/>
                  <a:pt x="18459695" y="15175706"/>
                </a:cubicBezTo>
                <a:cubicBezTo>
                  <a:pt x="18462255" y="15174426"/>
                  <a:pt x="18464275" y="15172223"/>
                  <a:pt x="18466837" y="15170943"/>
                </a:cubicBezTo>
                <a:cubicBezTo>
                  <a:pt x="18469083" y="15169820"/>
                  <a:pt x="18471735" y="15169684"/>
                  <a:pt x="18473981" y="15168562"/>
                </a:cubicBezTo>
                <a:cubicBezTo>
                  <a:pt x="18476541" y="15167282"/>
                  <a:pt x="18478565" y="15165080"/>
                  <a:pt x="18481125" y="15163800"/>
                </a:cubicBezTo>
                <a:cubicBezTo>
                  <a:pt x="18483371" y="15162677"/>
                  <a:pt x="18486023" y="15162541"/>
                  <a:pt x="18488269" y="15161418"/>
                </a:cubicBezTo>
                <a:cubicBezTo>
                  <a:pt x="18490827" y="15160138"/>
                  <a:pt x="18492795" y="15157818"/>
                  <a:pt x="18495411" y="15156656"/>
                </a:cubicBezTo>
                <a:cubicBezTo>
                  <a:pt x="18499999" y="15154617"/>
                  <a:pt x="18505523" y="15154678"/>
                  <a:pt x="18509699" y="15151893"/>
                </a:cubicBezTo>
                <a:cubicBezTo>
                  <a:pt x="18518931" y="15145739"/>
                  <a:pt x="18514131" y="15148036"/>
                  <a:pt x="18523987" y="15144750"/>
                </a:cubicBezTo>
                <a:cubicBezTo>
                  <a:pt x="18528751" y="15141575"/>
                  <a:pt x="18532845" y="15137035"/>
                  <a:pt x="18538275" y="15135225"/>
                </a:cubicBezTo>
                <a:cubicBezTo>
                  <a:pt x="18543039" y="15133637"/>
                  <a:pt x="18548383" y="15133246"/>
                  <a:pt x="18552563" y="15130462"/>
                </a:cubicBezTo>
                <a:cubicBezTo>
                  <a:pt x="18554943" y="15128875"/>
                  <a:pt x="18556899" y="15126261"/>
                  <a:pt x="18559707" y="15125700"/>
                </a:cubicBezTo>
                <a:cubicBezTo>
                  <a:pt x="18569079" y="15123825"/>
                  <a:pt x="18578775" y="15124319"/>
                  <a:pt x="18588281" y="15123318"/>
                </a:cubicBezTo>
                <a:cubicBezTo>
                  <a:pt x="18593863" y="15122730"/>
                  <a:pt x="18599395" y="15121731"/>
                  <a:pt x="18604951" y="15120937"/>
                </a:cubicBezTo>
                <a:close/>
                <a:moveTo>
                  <a:pt x="26743731" y="15119270"/>
                </a:moveTo>
                <a:cubicBezTo>
                  <a:pt x="26756355" y="15119270"/>
                  <a:pt x="26766591" y="15129505"/>
                  <a:pt x="26766591" y="15142130"/>
                </a:cubicBezTo>
                <a:cubicBezTo>
                  <a:pt x="26766591" y="15154755"/>
                  <a:pt x="26756355" y="15164990"/>
                  <a:pt x="26743731" y="15164990"/>
                </a:cubicBezTo>
                <a:cubicBezTo>
                  <a:pt x="26731103" y="15164990"/>
                  <a:pt x="26720871" y="15154755"/>
                  <a:pt x="26720871" y="15142130"/>
                </a:cubicBezTo>
                <a:cubicBezTo>
                  <a:pt x="26720871" y="15129505"/>
                  <a:pt x="26731103" y="15119270"/>
                  <a:pt x="26743731" y="15119270"/>
                </a:cubicBezTo>
                <a:close/>
                <a:moveTo>
                  <a:pt x="17221447" y="15082837"/>
                </a:moveTo>
                <a:cubicBezTo>
                  <a:pt x="17235931" y="15085251"/>
                  <a:pt x="17239515" y="15082277"/>
                  <a:pt x="17245259" y="15099506"/>
                </a:cubicBezTo>
                <a:lnTo>
                  <a:pt x="17250023" y="15113793"/>
                </a:lnTo>
                <a:cubicBezTo>
                  <a:pt x="17249227" y="15124112"/>
                  <a:pt x="17249255" y="15134527"/>
                  <a:pt x="17247639" y="15144750"/>
                </a:cubicBezTo>
                <a:cubicBezTo>
                  <a:pt x="17246859" y="15149708"/>
                  <a:pt x="17244465" y="15154275"/>
                  <a:pt x="17242879" y="15159037"/>
                </a:cubicBezTo>
                <a:cubicBezTo>
                  <a:pt x="17242083" y="15161418"/>
                  <a:pt x="17240911" y="15163705"/>
                  <a:pt x="17240499" y="15166181"/>
                </a:cubicBezTo>
                <a:cubicBezTo>
                  <a:pt x="17239703" y="15170943"/>
                  <a:pt x="17239643" y="15175888"/>
                  <a:pt x="17238115" y="15180468"/>
                </a:cubicBezTo>
                <a:cubicBezTo>
                  <a:pt x="17237211" y="15183183"/>
                  <a:pt x="17234633" y="15185052"/>
                  <a:pt x="17233355" y="15187612"/>
                </a:cubicBezTo>
                <a:cubicBezTo>
                  <a:pt x="17232231" y="15189857"/>
                  <a:pt x="17232539" y="15192796"/>
                  <a:pt x="17230971" y="15194756"/>
                </a:cubicBezTo>
                <a:cubicBezTo>
                  <a:pt x="17229183" y="15196991"/>
                  <a:pt x="17223035" y="15202694"/>
                  <a:pt x="17221447" y="15204281"/>
                </a:cubicBezTo>
                <a:cubicBezTo>
                  <a:pt x="17215097" y="15201900"/>
                  <a:pt x="17208211" y="15200626"/>
                  <a:pt x="17202397" y="15197137"/>
                </a:cubicBezTo>
                <a:cubicBezTo>
                  <a:pt x="17199943" y="15195664"/>
                  <a:pt x="17199659" y="15192017"/>
                  <a:pt x="17197635" y="15189993"/>
                </a:cubicBezTo>
                <a:cubicBezTo>
                  <a:pt x="17195611" y="15187969"/>
                  <a:pt x="17192871" y="15186818"/>
                  <a:pt x="17190491" y="15185231"/>
                </a:cubicBezTo>
                <a:cubicBezTo>
                  <a:pt x="17189695" y="15182850"/>
                  <a:pt x="17189231" y="15180332"/>
                  <a:pt x="17188111" y="15178087"/>
                </a:cubicBezTo>
                <a:cubicBezTo>
                  <a:pt x="17186829" y="15175527"/>
                  <a:pt x="17183507" y="15173800"/>
                  <a:pt x="17183347" y="15170943"/>
                </a:cubicBezTo>
                <a:cubicBezTo>
                  <a:pt x="17182687" y="15159029"/>
                  <a:pt x="17184041" y="15147038"/>
                  <a:pt x="17185727" y="15135225"/>
                </a:cubicBezTo>
                <a:cubicBezTo>
                  <a:pt x="17186439" y="15130255"/>
                  <a:pt x="17186939" y="15124487"/>
                  <a:pt x="17190491" y="15120937"/>
                </a:cubicBezTo>
                <a:lnTo>
                  <a:pt x="17197635" y="15113793"/>
                </a:lnTo>
                <a:cubicBezTo>
                  <a:pt x="17203619" y="15095838"/>
                  <a:pt x="17194849" y="15117275"/>
                  <a:pt x="17207159" y="15101887"/>
                </a:cubicBezTo>
                <a:cubicBezTo>
                  <a:pt x="17208727" y="15099927"/>
                  <a:pt x="17208419" y="15096988"/>
                  <a:pt x="17209539" y="15094743"/>
                </a:cubicBezTo>
                <a:cubicBezTo>
                  <a:pt x="17213507" y="15086807"/>
                  <a:pt x="17214307" y="15087599"/>
                  <a:pt x="17221447" y="15082837"/>
                </a:cubicBezTo>
                <a:close/>
                <a:moveTo>
                  <a:pt x="18443023" y="15073312"/>
                </a:moveTo>
                <a:cubicBezTo>
                  <a:pt x="18451755" y="15074106"/>
                  <a:pt x="18460899" y="15072921"/>
                  <a:pt x="18469219" y="15075693"/>
                </a:cubicBezTo>
                <a:cubicBezTo>
                  <a:pt x="18471599" y="15076487"/>
                  <a:pt x="18471599" y="15080327"/>
                  <a:pt x="18471599" y="15082837"/>
                </a:cubicBezTo>
                <a:cubicBezTo>
                  <a:pt x="18471599" y="15088450"/>
                  <a:pt x="18472231" y="15094771"/>
                  <a:pt x="18469219" y="15099506"/>
                </a:cubicBezTo>
                <a:cubicBezTo>
                  <a:pt x="18466143" y="15104335"/>
                  <a:pt x="18459693" y="15105856"/>
                  <a:pt x="18454931" y="15109031"/>
                </a:cubicBezTo>
                <a:cubicBezTo>
                  <a:pt x="18452547" y="15110618"/>
                  <a:pt x="18450591" y="15113232"/>
                  <a:pt x="18447787" y="15113793"/>
                </a:cubicBezTo>
                <a:cubicBezTo>
                  <a:pt x="18433419" y="15116667"/>
                  <a:pt x="18439719" y="15114895"/>
                  <a:pt x="18428735" y="15118556"/>
                </a:cubicBezTo>
                <a:cubicBezTo>
                  <a:pt x="18412359" y="15129473"/>
                  <a:pt x="18419879" y="15126271"/>
                  <a:pt x="18407305" y="15130462"/>
                </a:cubicBezTo>
                <a:cubicBezTo>
                  <a:pt x="18402543" y="15133637"/>
                  <a:pt x="18396191" y="15135225"/>
                  <a:pt x="18393019" y="15139987"/>
                </a:cubicBezTo>
                <a:cubicBezTo>
                  <a:pt x="18386667" y="15149512"/>
                  <a:pt x="18390635" y="15145544"/>
                  <a:pt x="18381111" y="15151893"/>
                </a:cubicBezTo>
                <a:cubicBezTo>
                  <a:pt x="18379523" y="15154274"/>
                  <a:pt x="18378775" y="15157520"/>
                  <a:pt x="18376349" y="15159037"/>
                </a:cubicBezTo>
                <a:cubicBezTo>
                  <a:pt x="18361307" y="15168438"/>
                  <a:pt x="18364443" y="15166975"/>
                  <a:pt x="18362061" y="15168562"/>
                </a:cubicBezTo>
                <a:cubicBezTo>
                  <a:pt x="18359679" y="15162212"/>
                  <a:pt x="18355711" y="15156247"/>
                  <a:pt x="18354919" y="15149512"/>
                </a:cubicBezTo>
                <a:cubicBezTo>
                  <a:pt x="18354079" y="15142374"/>
                  <a:pt x="18356115" y="15135171"/>
                  <a:pt x="18357299" y="15128081"/>
                </a:cubicBezTo>
                <a:cubicBezTo>
                  <a:pt x="18358195" y="15122710"/>
                  <a:pt x="18361015" y="15117908"/>
                  <a:pt x="18364443" y="15113793"/>
                </a:cubicBezTo>
                <a:cubicBezTo>
                  <a:pt x="18371439" y="15105399"/>
                  <a:pt x="18375917" y="15103763"/>
                  <a:pt x="18385873" y="15097125"/>
                </a:cubicBezTo>
                <a:cubicBezTo>
                  <a:pt x="18388255" y="15095537"/>
                  <a:pt x="18390303" y="15093267"/>
                  <a:pt x="18393019" y="15092362"/>
                </a:cubicBezTo>
                <a:lnTo>
                  <a:pt x="18407305" y="15087600"/>
                </a:lnTo>
                <a:cubicBezTo>
                  <a:pt x="18418627" y="15080052"/>
                  <a:pt x="18411731" y="15083743"/>
                  <a:pt x="18428735" y="15078075"/>
                </a:cubicBezTo>
                <a:lnTo>
                  <a:pt x="18435879" y="15075693"/>
                </a:lnTo>
                <a:close/>
                <a:moveTo>
                  <a:pt x="17488147" y="15068550"/>
                </a:moveTo>
                <a:cubicBezTo>
                  <a:pt x="17496879" y="15069344"/>
                  <a:pt x="17505661" y="15069691"/>
                  <a:pt x="17514339" y="15070931"/>
                </a:cubicBezTo>
                <a:cubicBezTo>
                  <a:pt x="17516823" y="15071286"/>
                  <a:pt x="17519707" y="15071537"/>
                  <a:pt x="17521483" y="15073312"/>
                </a:cubicBezTo>
                <a:cubicBezTo>
                  <a:pt x="17523259" y="15075087"/>
                  <a:pt x="17522295" y="15078496"/>
                  <a:pt x="17523863" y="15080456"/>
                </a:cubicBezTo>
                <a:cubicBezTo>
                  <a:pt x="17525651" y="15082691"/>
                  <a:pt x="17528627" y="15083631"/>
                  <a:pt x="17531007" y="15085218"/>
                </a:cubicBezTo>
                <a:cubicBezTo>
                  <a:pt x="17536677" y="15102221"/>
                  <a:pt x="17531595" y="15096721"/>
                  <a:pt x="17542915" y="15104268"/>
                </a:cubicBezTo>
                <a:cubicBezTo>
                  <a:pt x="17543709" y="15106649"/>
                  <a:pt x="17543905" y="15109323"/>
                  <a:pt x="17545297" y="15111412"/>
                </a:cubicBezTo>
                <a:cubicBezTo>
                  <a:pt x="17547163" y="15114214"/>
                  <a:pt x="17550283" y="15115969"/>
                  <a:pt x="17552439" y="15118556"/>
                </a:cubicBezTo>
                <a:cubicBezTo>
                  <a:pt x="17554271" y="15120755"/>
                  <a:pt x="17555615" y="15123319"/>
                  <a:pt x="17557203" y="15125700"/>
                </a:cubicBezTo>
                <a:cubicBezTo>
                  <a:pt x="17557995" y="15129669"/>
                  <a:pt x="17558603" y="15133680"/>
                  <a:pt x="17559583" y="15137606"/>
                </a:cubicBezTo>
                <a:cubicBezTo>
                  <a:pt x="17560191" y="15140041"/>
                  <a:pt x="17561965" y="15142240"/>
                  <a:pt x="17561965" y="15144750"/>
                </a:cubicBezTo>
                <a:cubicBezTo>
                  <a:pt x="17561965" y="15150407"/>
                  <a:pt x="17562543" y="15185554"/>
                  <a:pt x="17554823" y="15197137"/>
                </a:cubicBezTo>
                <a:lnTo>
                  <a:pt x="17550059" y="15204281"/>
                </a:lnTo>
                <a:cubicBezTo>
                  <a:pt x="17547963" y="15210571"/>
                  <a:pt x="17544295" y="15223665"/>
                  <a:pt x="17538151" y="15225712"/>
                </a:cubicBezTo>
                <a:lnTo>
                  <a:pt x="17531007" y="15228093"/>
                </a:lnTo>
                <a:cubicBezTo>
                  <a:pt x="17529421" y="15230474"/>
                  <a:pt x="17528675" y="15233720"/>
                  <a:pt x="17526247" y="15235237"/>
                </a:cubicBezTo>
                <a:cubicBezTo>
                  <a:pt x="17521991" y="15237898"/>
                  <a:pt x="17511959" y="15240000"/>
                  <a:pt x="17511959" y="15240000"/>
                </a:cubicBezTo>
                <a:cubicBezTo>
                  <a:pt x="17488147" y="15239206"/>
                  <a:pt x="17464305" y="15239017"/>
                  <a:pt x="17440521" y="15237618"/>
                </a:cubicBezTo>
                <a:cubicBezTo>
                  <a:pt x="17436151" y="15237361"/>
                  <a:pt x="17418723" y="15231146"/>
                  <a:pt x="17416707" y="15230475"/>
                </a:cubicBezTo>
                <a:lnTo>
                  <a:pt x="17380989" y="15218568"/>
                </a:lnTo>
                <a:lnTo>
                  <a:pt x="17338127" y="15204281"/>
                </a:lnTo>
                <a:lnTo>
                  <a:pt x="17323839" y="15199518"/>
                </a:lnTo>
                <a:lnTo>
                  <a:pt x="17316697" y="15197137"/>
                </a:lnTo>
                <a:cubicBezTo>
                  <a:pt x="17313521" y="15192375"/>
                  <a:pt x="17311933" y="15186025"/>
                  <a:pt x="17307171" y="15182850"/>
                </a:cubicBezTo>
                <a:cubicBezTo>
                  <a:pt x="17304791" y="15181262"/>
                  <a:pt x="17301499" y="15180541"/>
                  <a:pt x="17300027" y="15178087"/>
                </a:cubicBezTo>
                <a:cubicBezTo>
                  <a:pt x="17298803" y="15176045"/>
                  <a:pt x="17305979" y="15180071"/>
                  <a:pt x="17307171" y="15180468"/>
                </a:cubicBezTo>
                <a:cubicBezTo>
                  <a:pt x="17298079" y="15162286"/>
                  <a:pt x="17294315" y="15163792"/>
                  <a:pt x="17300027" y="15144750"/>
                </a:cubicBezTo>
                <a:cubicBezTo>
                  <a:pt x="17300851" y="15142009"/>
                  <a:pt x="17302363" y="15139123"/>
                  <a:pt x="17304791" y="15137606"/>
                </a:cubicBezTo>
                <a:cubicBezTo>
                  <a:pt x="17309047" y="15134945"/>
                  <a:pt x="17319077" y="15132843"/>
                  <a:pt x="17319077" y="15132843"/>
                </a:cubicBezTo>
                <a:cubicBezTo>
                  <a:pt x="17333365" y="15133637"/>
                  <a:pt x="17347679" y="15134037"/>
                  <a:pt x="17361939" y="15135225"/>
                </a:cubicBezTo>
                <a:cubicBezTo>
                  <a:pt x="17366751" y="15135626"/>
                  <a:pt x="17371443" y="15136968"/>
                  <a:pt x="17376227" y="15137606"/>
                </a:cubicBezTo>
                <a:cubicBezTo>
                  <a:pt x="17395451" y="15140169"/>
                  <a:pt x="17408483" y="15140819"/>
                  <a:pt x="17428615" y="15142368"/>
                </a:cubicBezTo>
                <a:cubicBezTo>
                  <a:pt x="17439727" y="15141574"/>
                  <a:pt x="17451747" y="15144452"/>
                  <a:pt x="17461951" y="15139987"/>
                </a:cubicBezTo>
                <a:cubicBezTo>
                  <a:pt x="17466551" y="15137975"/>
                  <a:pt x="17465127" y="15130462"/>
                  <a:pt x="17466715" y="15125700"/>
                </a:cubicBezTo>
                <a:lnTo>
                  <a:pt x="17469095" y="15118556"/>
                </a:lnTo>
                <a:cubicBezTo>
                  <a:pt x="17469891" y="15107443"/>
                  <a:pt x="17470175" y="15096283"/>
                  <a:pt x="17471477" y="15085218"/>
                </a:cubicBezTo>
                <a:cubicBezTo>
                  <a:pt x="17471771" y="15082725"/>
                  <a:pt x="17472083" y="15079850"/>
                  <a:pt x="17473859" y="15078075"/>
                </a:cubicBezTo>
                <a:cubicBezTo>
                  <a:pt x="17477907" y="15074028"/>
                  <a:pt x="17488147" y="15068550"/>
                  <a:pt x="17488147" y="15068550"/>
                </a:cubicBezTo>
                <a:close/>
                <a:moveTo>
                  <a:pt x="17064285" y="15063787"/>
                </a:moveTo>
                <a:cubicBezTo>
                  <a:pt x="17064437" y="15063812"/>
                  <a:pt x="17082627" y="15066080"/>
                  <a:pt x="17085715" y="15068550"/>
                </a:cubicBezTo>
                <a:cubicBezTo>
                  <a:pt x="17087951" y="15070338"/>
                  <a:pt x="17088891" y="15073312"/>
                  <a:pt x="17090479" y="15075693"/>
                </a:cubicBezTo>
                <a:cubicBezTo>
                  <a:pt x="17091271" y="15078074"/>
                  <a:pt x="17091739" y="15080592"/>
                  <a:pt x="17092859" y="15082837"/>
                </a:cubicBezTo>
                <a:cubicBezTo>
                  <a:pt x="17094139" y="15085397"/>
                  <a:pt x="17096461" y="15087366"/>
                  <a:pt x="17097623" y="15089981"/>
                </a:cubicBezTo>
                <a:cubicBezTo>
                  <a:pt x="17099663" y="15094568"/>
                  <a:pt x="17100799" y="15099506"/>
                  <a:pt x="17102385" y="15104268"/>
                </a:cubicBezTo>
                <a:lnTo>
                  <a:pt x="17104767" y="15111412"/>
                </a:lnTo>
                <a:cubicBezTo>
                  <a:pt x="17103971" y="15121731"/>
                  <a:pt x="17103671" y="15132099"/>
                  <a:pt x="17102385" y="15142368"/>
                </a:cubicBezTo>
                <a:cubicBezTo>
                  <a:pt x="17102075" y="15144859"/>
                  <a:pt x="17101779" y="15147737"/>
                  <a:pt x="17100003" y="15149512"/>
                </a:cubicBezTo>
                <a:cubicBezTo>
                  <a:pt x="17095957" y="15153559"/>
                  <a:pt x="17091147" y="15157227"/>
                  <a:pt x="17085715" y="15159037"/>
                </a:cubicBezTo>
                <a:cubicBezTo>
                  <a:pt x="17077819" y="15161669"/>
                  <a:pt x="17071827" y="15163006"/>
                  <a:pt x="17069047" y="15163800"/>
                </a:cubicBezTo>
                <a:cubicBezTo>
                  <a:pt x="17039035" y="15148793"/>
                  <a:pt x="17055327" y="15162551"/>
                  <a:pt x="17047615" y="15147131"/>
                </a:cubicBezTo>
                <a:cubicBezTo>
                  <a:pt x="17046335" y="15144571"/>
                  <a:pt x="17044015" y="15142602"/>
                  <a:pt x="17042855" y="15139987"/>
                </a:cubicBezTo>
                <a:cubicBezTo>
                  <a:pt x="17042847" y="15139973"/>
                  <a:pt x="17036903" y="15122135"/>
                  <a:pt x="17035711" y="15118556"/>
                </a:cubicBezTo>
                <a:lnTo>
                  <a:pt x="17033327" y="15111412"/>
                </a:lnTo>
                <a:cubicBezTo>
                  <a:pt x="17034123" y="15104268"/>
                  <a:pt x="17033967" y="15096954"/>
                  <a:pt x="17035711" y="15089981"/>
                </a:cubicBezTo>
                <a:cubicBezTo>
                  <a:pt x="17036403" y="15087204"/>
                  <a:pt x="17039193" y="15085397"/>
                  <a:pt x="17040473" y="15082837"/>
                </a:cubicBezTo>
                <a:cubicBezTo>
                  <a:pt x="17041595" y="15080592"/>
                  <a:pt x="17041079" y="15077468"/>
                  <a:pt x="17042855" y="15075693"/>
                </a:cubicBezTo>
                <a:cubicBezTo>
                  <a:pt x="17051043" y="15067504"/>
                  <a:pt x="17055303" y="15066781"/>
                  <a:pt x="17064285" y="15063787"/>
                </a:cubicBezTo>
                <a:close/>
                <a:moveTo>
                  <a:pt x="8844133" y="15026162"/>
                </a:moveTo>
                <a:cubicBezTo>
                  <a:pt x="8856753" y="15026162"/>
                  <a:pt x="8866991" y="15036397"/>
                  <a:pt x="8866991" y="15049022"/>
                </a:cubicBezTo>
                <a:cubicBezTo>
                  <a:pt x="8866991" y="15061647"/>
                  <a:pt x="8856753" y="15071882"/>
                  <a:pt x="8844133" y="15071882"/>
                </a:cubicBezTo>
                <a:cubicBezTo>
                  <a:pt x="8831507" y="15071882"/>
                  <a:pt x="8821273" y="15061647"/>
                  <a:pt x="8821273" y="15049022"/>
                </a:cubicBezTo>
                <a:cubicBezTo>
                  <a:pt x="8821273" y="15036397"/>
                  <a:pt x="8831507" y="15026162"/>
                  <a:pt x="8844133" y="15026162"/>
                </a:cubicBezTo>
                <a:close/>
                <a:moveTo>
                  <a:pt x="20157975" y="15002827"/>
                </a:moveTo>
                <a:lnTo>
                  <a:pt x="20165595" y="15025687"/>
                </a:lnTo>
                <a:cubicBezTo>
                  <a:pt x="20165595" y="15025687"/>
                  <a:pt x="20144011" y="15055396"/>
                  <a:pt x="20135115" y="15071407"/>
                </a:cubicBezTo>
                <a:cubicBezTo>
                  <a:pt x="20131213" y="15078428"/>
                  <a:pt x="20130035" y="15086647"/>
                  <a:pt x="20127495" y="15094267"/>
                </a:cubicBezTo>
                <a:cubicBezTo>
                  <a:pt x="20109559" y="15100246"/>
                  <a:pt x="20063475" y="15117121"/>
                  <a:pt x="20051295" y="15109507"/>
                </a:cubicBezTo>
                <a:cubicBezTo>
                  <a:pt x="20038193" y="15101318"/>
                  <a:pt x="20046215" y="15079027"/>
                  <a:pt x="20043675" y="15063787"/>
                </a:cubicBezTo>
                <a:cubicBezTo>
                  <a:pt x="20046215" y="15056167"/>
                  <a:pt x="20047703" y="15048111"/>
                  <a:pt x="20051295" y="15040927"/>
                </a:cubicBezTo>
                <a:cubicBezTo>
                  <a:pt x="20055391" y="15032736"/>
                  <a:pt x="20059383" y="15023788"/>
                  <a:pt x="20066535" y="15018067"/>
                </a:cubicBezTo>
                <a:cubicBezTo>
                  <a:pt x="20072807" y="15013049"/>
                  <a:pt x="20081471" y="15011767"/>
                  <a:pt x="20089395" y="15010447"/>
                </a:cubicBezTo>
                <a:cubicBezTo>
                  <a:pt x="20112083" y="15006666"/>
                  <a:pt x="20135115" y="15005367"/>
                  <a:pt x="20157975" y="15002827"/>
                </a:cubicBezTo>
                <a:close/>
                <a:moveTo>
                  <a:pt x="22877045" y="15000528"/>
                </a:moveTo>
                <a:cubicBezTo>
                  <a:pt x="22900131" y="15001546"/>
                  <a:pt x="22926211" y="15011236"/>
                  <a:pt x="22946707" y="15018067"/>
                </a:cubicBezTo>
                <a:cubicBezTo>
                  <a:pt x="22951785" y="15033307"/>
                  <a:pt x="22975311" y="15054876"/>
                  <a:pt x="22961943" y="15063787"/>
                </a:cubicBezTo>
                <a:lnTo>
                  <a:pt x="22946707" y="15094267"/>
                </a:lnTo>
                <a:cubicBezTo>
                  <a:pt x="22928883" y="15087583"/>
                  <a:pt x="22881979" y="15075262"/>
                  <a:pt x="22862883" y="15056167"/>
                </a:cubicBezTo>
                <a:cubicBezTo>
                  <a:pt x="22856407" y="15049691"/>
                  <a:pt x="22852725" y="15040927"/>
                  <a:pt x="22847647" y="15033307"/>
                </a:cubicBezTo>
                <a:cubicBezTo>
                  <a:pt x="22850183" y="15023147"/>
                  <a:pt x="22845231" y="15005836"/>
                  <a:pt x="22855263" y="15002827"/>
                </a:cubicBezTo>
                <a:cubicBezTo>
                  <a:pt x="22861979" y="15000812"/>
                  <a:pt x="22869347" y="15000188"/>
                  <a:pt x="22877045" y="15000528"/>
                </a:cubicBezTo>
                <a:close/>
                <a:moveTo>
                  <a:pt x="31597727" y="14990445"/>
                </a:moveTo>
                <a:cubicBezTo>
                  <a:pt x="31610351" y="14990445"/>
                  <a:pt x="31620587" y="15000680"/>
                  <a:pt x="31620587" y="15013305"/>
                </a:cubicBezTo>
                <a:cubicBezTo>
                  <a:pt x="31620587" y="15025930"/>
                  <a:pt x="31610351" y="15036165"/>
                  <a:pt x="31597727" y="15036165"/>
                </a:cubicBezTo>
                <a:cubicBezTo>
                  <a:pt x="31585099" y="15036165"/>
                  <a:pt x="31574867" y="15025930"/>
                  <a:pt x="31574867" y="15013305"/>
                </a:cubicBezTo>
                <a:cubicBezTo>
                  <a:pt x="31574867" y="15000680"/>
                  <a:pt x="31585099" y="14990445"/>
                  <a:pt x="31597727" y="14990445"/>
                </a:cubicBezTo>
                <a:close/>
                <a:moveTo>
                  <a:pt x="31394527" y="14958695"/>
                </a:moveTo>
                <a:cubicBezTo>
                  <a:pt x="31407151" y="14958695"/>
                  <a:pt x="31417387" y="14968930"/>
                  <a:pt x="31417387" y="14981555"/>
                </a:cubicBezTo>
                <a:cubicBezTo>
                  <a:pt x="31417387" y="14994180"/>
                  <a:pt x="31407151" y="15004415"/>
                  <a:pt x="31394527" y="15004415"/>
                </a:cubicBezTo>
                <a:cubicBezTo>
                  <a:pt x="31381899" y="15004415"/>
                  <a:pt x="31371667" y="14994180"/>
                  <a:pt x="31371667" y="14981555"/>
                </a:cubicBezTo>
                <a:cubicBezTo>
                  <a:pt x="31371667" y="14968930"/>
                  <a:pt x="31381899" y="14958695"/>
                  <a:pt x="31394527" y="14958695"/>
                </a:cubicBezTo>
                <a:close/>
                <a:moveTo>
                  <a:pt x="25405467" y="14921627"/>
                </a:moveTo>
                <a:cubicBezTo>
                  <a:pt x="25418091" y="14921627"/>
                  <a:pt x="25428327" y="14931862"/>
                  <a:pt x="25428327" y="14944487"/>
                </a:cubicBezTo>
                <a:cubicBezTo>
                  <a:pt x="25428327" y="14957112"/>
                  <a:pt x="25418091" y="14967347"/>
                  <a:pt x="25405467" y="14967347"/>
                </a:cubicBezTo>
                <a:cubicBezTo>
                  <a:pt x="25392843" y="14967347"/>
                  <a:pt x="25382607" y="14957112"/>
                  <a:pt x="25382607" y="14944487"/>
                </a:cubicBezTo>
                <a:cubicBezTo>
                  <a:pt x="25382607" y="14931862"/>
                  <a:pt x="25392843" y="14921627"/>
                  <a:pt x="25405467" y="14921627"/>
                </a:cubicBezTo>
                <a:close/>
                <a:moveTo>
                  <a:pt x="1364511" y="14911387"/>
                </a:moveTo>
                <a:cubicBezTo>
                  <a:pt x="1364811" y="14910494"/>
                  <a:pt x="1361906" y="14917182"/>
                  <a:pt x="1363502" y="14912887"/>
                </a:cubicBezTo>
                <a:lnTo>
                  <a:pt x="1364021" y="14911550"/>
                </a:lnTo>
                <a:close/>
                <a:moveTo>
                  <a:pt x="19608839" y="14902339"/>
                </a:moveTo>
                <a:cubicBezTo>
                  <a:pt x="19621467" y="14902339"/>
                  <a:pt x="19631703" y="14912574"/>
                  <a:pt x="19631703" y="14925199"/>
                </a:cubicBezTo>
                <a:cubicBezTo>
                  <a:pt x="19631703" y="14937824"/>
                  <a:pt x="19621467" y="14948059"/>
                  <a:pt x="19608839" y="14948059"/>
                </a:cubicBezTo>
                <a:cubicBezTo>
                  <a:pt x="19596215" y="14948059"/>
                  <a:pt x="19585979" y="14937824"/>
                  <a:pt x="19585979" y="14925199"/>
                </a:cubicBezTo>
                <a:cubicBezTo>
                  <a:pt x="19585979" y="14912574"/>
                  <a:pt x="19596215" y="14902339"/>
                  <a:pt x="19608839" y="14902339"/>
                </a:cubicBezTo>
                <a:close/>
                <a:moveTo>
                  <a:pt x="19423103" y="14869001"/>
                </a:moveTo>
                <a:cubicBezTo>
                  <a:pt x="19435727" y="14869001"/>
                  <a:pt x="19445963" y="14879236"/>
                  <a:pt x="19445963" y="14891861"/>
                </a:cubicBezTo>
                <a:cubicBezTo>
                  <a:pt x="19445963" y="14904486"/>
                  <a:pt x="19435727" y="14914721"/>
                  <a:pt x="19423103" y="14914721"/>
                </a:cubicBezTo>
                <a:cubicBezTo>
                  <a:pt x="19410477" y="14914721"/>
                  <a:pt x="19400243" y="14904486"/>
                  <a:pt x="19400243" y="14891861"/>
                </a:cubicBezTo>
                <a:cubicBezTo>
                  <a:pt x="19400243" y="14879236"/>
                  <a:pt x="19410477" y="14869001"/>
                  <a:pt x="19423103" y="14869001"/>
                </a:cubicBezTo>
                <a:close/>
                <a:moveTo>
                  <a:pt x="19763623" y="14852333"/>
                </a:moveTo>
                <a:cubicBezTo>
                  <a:pt x="19776247" y="14852333"/>
                  <a:pt x="19786483" y="14862568"/>
                  <a:pt x="19786483" y="14875193"/>
                </a:cubicBezTo>
                <a:cubicBezTo>
                  <a:pt x="19786483" y="14887818"/>
                  <a:pt x="19776247" y="14898053"/>
                  <a:pt x="19763623" y="14898053"/>
                </a:cubicBezTo>
                <a:cubicBezTo>
                  <a:pt x="19750997" y="14898053"/>
                  <a:pt x="19740763" y="14887818"/>
                  <a:pt x="19740763" y="14875193"/>
                </a:cubicBezTo>
                <a:cubicBezTo>
                  <a:pt x="19740763" y="14862568"/>
                  <a:pt x="19750997" y="14852333"/>
                  <a:pt x="19763623" y="14852333"/>
                </a:cubicBezTo>
                <a:close/>
                <a:moveTo>
                  <a:pt x="16838067" y="14847093"/>
                </a:moveTo>
                <a:cubicBezTo>
                  <a:pt x="16846005" y="14847887"/>
                  <a:pt x="16854039" y="14848005"/>
                  <a:pt x="16861879" y="14849475"/>
                </a:cubicBezTo>
                <a:cubicBezTo>
                  <a:pt x="16866815" y="14850400"/>
                  <a:pt x="16871403" y="14852650"/>
                  <a:pt x="16876167" y="14854237"/>
                </a:cubicBezTo>
                <a:lnTo>
                  <a:pt x="16883311" y="14856618"/>
                </a:lnTo>
                <a:cubicBezTo>
                  <a:pt x="16884899" y="14858999"/>
                  <a:pt x="16885839" y="14861974"/>
                  <a:pt x="16888075" y="14863762"/>
                </a:cubicBezTo>
                <a:cubicBezTo>
                  <a:pt x="16890035" y="14865330"/>
                  <a:pt x="16893441" y="14864368"/>
                  <a:pt x="16895217" y="14866143"/>
                </a:cubicBezTo>
                <a:cubicBezTo>
                  <a:pt x="16899263" y="14870191"/>
                  <a:pt x="16901567" y="14875668"/>
                  <a:pt x="16904743" y="14880431"/>
                </a:cubicBezTo>
                <a:lnTo>
                  <a:pt x="16909505" y="14887575"/>
                </a:lnTo>
                <a:cubicBezTo>
                  <a:pt x="16911227" y="14896187"/>
                  <a:pt x="16914899" y="14907675"/>
                  <a:pt x="16909505" y="14916150"/>
                </a:cubicBezTo>
                <a:cubicBezTo>
                  <a:pt x="16904535" y="14923962"/>
                  <a:pt x="16888813" y="14927809"/>
                  <a:pt x="16880931" y="14930437"/>
                </a:cubicBezTo>
                <a:cubicBezTo>
                  <a:pt x="16878547" y="14931231"/>
                  <a:pt x="16876247" y="14932326"/>
                  <a:pt x="16873787" y="14932818"/>
                </a:cubicBezTo>
                <a:cubicBezTo>
                  <a:pt x="16869815" y="14933612"/>
                  <a:pt x="16865783" y="14934135"/>
                  <a:pt x="16861879" y="14935200"/>
                </a:cubicBezTo>
                <a:cubicBezTo>
                  <a:pt x="16846839" y="14939302"/>
                  <a:pt x="16855927" y="14935200"/>
                  <a:pt x="16854735" y="14935200"/>
                </a:cubicBezTo>
                <a:cubicBezTo>
                  <a:pt x="16838469" y="14936679"/>
                  <a:pt x="16830695" y="14936447"/>
                  <a:pt x="16816635" y="14939962"/>
                </a:cubicBezTo>
                <a:cubicBezTo>
                  <a:pt x="16814199" y="14940571"/>
                  <a:pt x="16811873" y="14941549"/>
                  <a:pt x="16809491" y="14942343"/>
                </a:cubicBezTo>
                <a:cubicBezTo>
                  <a:pt x="16802347" y="14941549"/>
                  <a:pt x="16795151" y="14941144"/>
                  <a:pt x="16788059" y="14939962"/>
                </a:cubicBezTo>
                <a:cubicBezTo>
                  <a:pt x="16785587" y="14939549"/>
                  <a:pt x="16782375" y="14939624"/>
                  <a:pt x="16780917" y="14937581"/>
                </a:cubicBezTo>
                <a:cubicBezTo>
                  <a:pt x="16777999" y="14933496"/>
                  <a:pt x="16777741" y="14928056"/>
                  <a:pt x="16776156" y="14923293"/>
                </a:cubicBezTo>
                <a:lnTo>
                  <a:pt x="16773777" y="14916150"/>
                </a:lnTo>
                <a:cubicBezTo>
                  <a:pt x="16774571" y="14909006"/>
                  <a:pt x="16774747" y="14901766"/>
                  <a:pt x="16776156" y="14894718"/>
                </a:cubicBezTo>
                <a:cubicBezTo>
                  <a:pt x="16777140" y="14889796"/>
                  <a:pt x="16776156" y="14882018"/>
                  <a:pt x="16780917" y="14880431"/>
                </a:cubicBezTo>
                <a:lnTo>
                  <a:pt x="16788059" y="14878050"/>
                </a:lnTo>
                <a:lnTo>
                  <a:pt x="16816635" y="14859000"/>
                </a:lnTo>
                <a:lnTo>
                  <a:pt x="16830923" y="14849475"/>
                </a:lnTo>
                <a:close/>
                <a:moveTo>
                  <a:pt x="11727722" y="14847093"/>
                </a:moveTo>
                <a:cubicBezTo>
                  <a:pt x="11730103" y="14847887"/>
                  <a:pt x="11732905" y="14847907"/>
                  <a:pt x="11734863" y="14849475"/>
                </a:cubicBezTo>
                <a:cubicBezTo>
                  <a:pt x="11739061" y="14852834"/>
                  <a:pt x="11740440" y="14859054"/>
                  <a:pt x="11742007" y="14863762"/>
                </a:cubicBezTo>
                <a:cubicBezTo>
                  <a:pt x="11741213" y="14870906"/>
                  <a:pt x="11741899" y="14878374"/>
                  <a:pt x="11739626" y="14885193"/>
                </a:cubicBezTo>
                <a:cubicBezTo>
                  <a:pt x="11735914" y="14896332"/>
                  <a:pt x="11729124" y="14900520"/>
                  <a:pt x="11720578" y="14906625"/>
                </a:cubicBezTo>
                <a:cubicBezTo>
                  <a:pt x="11713295" y="14911827"/>
                  <a:pt x="11712641" y="14910593"/>
                  <a:pt x="11711053" y="14911387"/>
                </a:cubicBezTo>
                <a:cubicBezTo>
                  <a:pt x="11688295" y="14913915"/>
                  <a:pt x="11691749" y="14920318"/>
                  <a:pt x="11684857" y="14904243"/>
                </a:cubicBezTo>
                <a:cubicBezTo>
                  <a:pt x="11683868" y="14901936"/>
                  <a:pt x="11683270" y="14899481"/>
                  <a:pt x="11682478" y="14897100"/>
                </a:cubicBezTo>
                <a:cubicBezTo>
                  <a:pt x="11683353" y="14890960"/>
                  <a:pt x="11683916" y="14879936"/>
                  <a:pt x="11687240" y="14873287"/>
                </a:cubicBezTo>
                <a:cubicBezTo>
                  <a:pt x="11688517" y="14870727"/>
                  <a:pt x="11689765" y="14867931"/>
                  <a:pt x="11692001" y="14866143"/>
                </a:cubicBezTo>
                <a:cubicBezTo>
                  <a:pt x="11693962" y="14864575"/>
                  <a:pt x="11696766" y="14864556"/>
                  <a:pt x="11699146" y="14863762"/>
                </a:cubicBezTo>
                <a:cubicBezTo>
                  <a:pt x="11703635" y="14859273"/>
                  <a:pt x="11707463" y="14854509"/>
                  <a:pt x="11713434" y="14851856"/>
                </a:cubicBezTo>
                <a:cubicBezTo>
                  <a:pt x="11718022" y="14849817"/>
                  <a:pt x="11727722" y="14847093"/>
                  <a:pt x="11727722" y="14847093"/>
                </a:cubicBezTo>
                <a:close/>
                <a:moveTo>
                  <a:pt x="1300217" y="14847093"/>
                </a:moveTo>
                <a:cubicBezTo>
                  <a:pt x="1302956" y="14844605"/>
                  <a:pt x="1326279" y="14849672"/>
                  <a:pt x="1333563" y="14851856"/>
                </a:cubicBezTo>
                <a:cubicBezTo>
                  <a:pt x="1338364" y="14853298"/>
                  <a:pt x="1347844" y="14856618"/>
                  <a:pt x="1347844" y="14856618"/>
                </a:cubicBezTo>
                <a:cubicBezTo>
                  <a:pt x="1366312" y="14868927"/>
                  <a:pt x="1360324" y="14860713"/>
                  <a:pt x="1366898" y="14880431"/>
                </a:cubicBezTo>
                <a:lnTo>
                  <a:pt x="1369272" y="14887575"/>
                </a:lnTo>
                <a:lnTo>
                  <a:pt x="1371658" y="14894718"/>
                </a:lnTo>
                <a:cubicBezTo>
                  <a:pt x="1370064" y="14897893"/>
                  <a:pt x="1368208" y="14900947"/>
                  <a:pt x="1366898" y="14904243"/>
                </a:cubicBezTo>
                <a:lnTo>
                  <a:pt x="1364021" y="14911550"/>
                </a:lnTo>
                <a:lnTo>
                  <a:pt x="1343083" y="14918531"/>
                </a:lnTo>
                <a:cubicBezTo>
                  <a:pt x="1335145" y="14919366"/>
                  <a:pt x="1326402" y="14919717"/>
                  <a:pt x="1319269" y="14916150"/>
                </a:cubicBezTo>
                <a:cubicBezTo>
                  <a:pt x="1314144" y="14913590"/>
                  <a:pt x="1311550" y="14907292"/>
                  <a:pt x="1309748" y="14901862"/>
                </a:cubicBezTo>
                <a:lnTo>
                  <a:pt x="1304976" y="14887575"/>
                </a:lnTo>
                <a:cubicBezTo>
                  <a:pt x="1304184" y="14885194"/>
                  <a:pt x="1303992" y="14882520"/>
                  <a:pt x="1302601" y="14880431"/>
                </a:cubicBezTo>
                <a:lnTo>
                  <a:pt x="1297841" y="14873287"/>
                </a:lnTo>
                <a:cubicBezTo>
                  <a:pt x="1298632" y="14864556"/>
                  <a:pt x="1293735" y="14852991"/>
                  <a:pt x="1300217" y="14847093"/>
                </a:cubicBezTo>
                <a:close/>
                <a:moveTo>
                  <a:pt x="31347759" y="14823079"/>
                </a:moveTo>
                <a:cubicBezTo>
                  <a:pt x="31354903" y="14823873"/>
                  <a:pt x="31362139" y="14824051"/>
                  <a:pt x="31369187" y="14825461"/>
                </a:cubicBezTo>
                <a:cubicBezTo>
                  <a:pt x="31374111" y="14826446"/>
                  <a:pt x="31378715" y="14828636"/>
                  <a:pt x="31383475" y="14830223"/>
                </a:cubicBezTo>
                <a:lnTo>
                  <a:pt x="31390619" y="14832604"/>
                </a:lnTo>
                <a:cubicBezTo>
                  <a:pt x="31392999" y="14834192"/>
                  <a:pt x="31395975" y="14835132"/>
                  <a:pt x="31397763" y="14837367"/>
                </a:cubicBezTo>
                <a:cubicBezTo>
                  <a:pt x="31399331" y="14839327"/>
                  <a:pt x="31400143" y="14842001"/>
                  <a:pt x="31400143" y="14844511"/>
                </a:cubicBezTo>
                <a:cubicBezTo>
                  <a:pt x="31400143" y="14851116"/>
                  <a:pt x="31401231" y="14868882"/>
                  <a:pt x="31392999" y="14875467"/>
                </a:cubicBezTo>
                <a:cubicBezTo>
                  <a:pt x="31391039" y="14877035"/>
                  <a:pt x="31388239" y="14877054"/>
                  <a:pt x="31385859" y="14877848"/>
                </a:cubicBezTo>
                <a:cubicBezTo>
                  <a:pt x="31380371" y="14881506"/>
                  <a:pt x="31378143" y="14883897"/>
                  <a:pt x="31371571" y="14884992"/>
                </a:cubicBezTo>
                <a:cubicBezTo>
                  <a:pt x="31369219" y="14885383"/>
                  <a:pt x="31361647" y="14884992"/>
                  <a:pt x="31359663" y="14884992"/>
                </a:cubicBezTo>
                <a:cubicBezTo>
                  <a:pt x="31353315" y="14882611"/>
                  <a:pt x="31346427" y="14881337"/>
                  <a:pt x="31340615" y="14877848"/>
                </a:cubicBezTo>
                <a:cubicBezTo>
                  <a:pt x="31338159" y="14876375"/>
                  <a:pt x="31337131" y="14873264"/>
                  <a:pt x="31335851" y="14870704"/>
                </a:cubicBezTo>
                <a:cubicBezTo>
                  <a:pt x="31333411" y="14865823"/>
                  <a:pt x="31331995" y="14856182"/>
                  <a:pt x="31331087" y="14851654"/>
                </a:cubicBezTo>
                <a:cubicBezTo>
                  <a:pt x="31331883" y="14843717"/>
                  <a:pt x="31329451" y="14834732"/>
                  <a:pt x="31333471" y="14827842"/>
                </a:cubicBezTo>
                <a:cubicBezTo>
                  <a:pt x="31335999" y="14823506"/>
                  <a:pt x="31347759" y="14823079"/>
                  <a:pt x="31347759" y="14823079"/>
                </a:cubicBezTo>
                <a:close/>
                <a:moveTo>
                  <a:pt x="25384035" y="14793039"/>
                </a:moveTo>
                <a:cubicBezTo>
                  <a:pt x="25396663" y="14793039"/>
                  <a:pt x="25406895" y="14803274"/>
                  <a:pt x="25406895" y="14815899"/>
                </a:cubicBezTo>
                <a:cubicBezTo>
                  <a:pt x="25406895" y="14828524"/>
                  <a:pt x="25396663" y="14838759"/>
                  <a:pt x="25384035" y="14838759"/>
                </a:cubicBezTo>
                <a:cubicBezTo>
                  <a:pt x="25371411" y="14838759"/>
                  <a:pt x="25361175" y="14828524"/>
                  <a:pt x="25361175" y="14815899"/>
                </a:cubicBezTo>
                <a:cubicBezTo>
                  <a:pt x="25361175" y="14803274"/>
                  <a:pt x="25371411" y="14793039"/>
                  <a:pt x="25384035" y="14793039"/>
                </a:cubicBezTo>
                <a:close/>
                <a:moveTo>
                  <a:pt x="19668371" y="14790420"/>
                </a:moveTo>
                <a:cubicBezTo>
                  <a:pt x="19680999" y="14790420"/>
                  <a:pt x="19691235" y="14800655"/>
                  <a:pt x="19691235" y="14813280"/>
                </a:cubicBezTo>
                <a:cubicBezTo>
                  <a:pt x="19691235" y="14825905"/>
                  <a:pt x="19680999" y="14836140"/>
                  <a:pt x="19668371" y="14836140"/>
                </a:cubicBezTo>
                <a:cubicBezTo>
                  <a:pt x="19655747" y="14836140"/>
                  <a:pt x="19645511" y="14825905"/>
                  <a:pt x="19645511" y="14813280"/>
                </a:cubicBezTo>
                <a:cubicBezTo>
                  <a:pt x="19645511" y="14800655"/>
                  <a:pt x="19655747" y="14790420"/>
                  <a:pt x="19668371" y="14790420"/>
                </a:cubicBezTo>
                <a:close/>
                <a:moveTo>
                  <a:pt x="9277519" y="14754700"/>
                </a:moveTo>
                <a:cubicBezTo>
                  <a:pt x="9290145" y="14754700"/>
                  <a:pt x="9300379" y="14764935"/>
                  <a:pt x="9300379" y="14777560"/>
                </a:cubicBezTo>
                <a:cubicBezTo>
                  <a:pt x="9300379" y="14790185"/>
                  <a:pt x="9290145" y="14800420"/>
                  <a:pt x="9277519" y="14800420"/>
                </a:cubicBezTo>
                <a:cubicBezTo>
                  <a:pt x="9264892" y="14800420"/>
                  <a:pt x="9254659" y="14790185"/>
                  <a:pt x="9254659" y="14777560"/>
                </a:cubicBezTo>
                <a:cubicBezTo>
                  <a:pt x="9254659" y="14764935"/>
                  <a:pt x="9264892" y="14754700"/>
                  <a:pt x="9277519" y="14754700"/>
                </a:cubicBezTo>
                <a:close/>
                <a:moveTo>
                  <a:pt x="15838447" y="14722411"/>
                </a:moveTo>
                <a:lnTo>
                  <a:pt x="15933543" y="14773617"/>
                </a:lnTo>
                <a:lnTo>
                  <a:pt x="16087165" y="14751672"/>
                </a:lnTo>
                <a:lnTo>
                  <a:pt x="16138370" y="14846769"/>
                </a:lnTo>
                <a:lnTo>
                  <a:pt x="16379771" y="14868716"/>
                </a:lnTo>
                <a:lnTo>
                  <a:pt x="16467553" y="14788248"/>
                </a:lnTo>
                <a:lnTo>
                  <a:pt x="16584598" y="14810193"/>
                </a:lnTo>
                <a:lnTo>
                  <a:pt x="16752843" y="14956497"/>
                </a:lnTo>
                <a:lnTo>
                  <a:pt x="16825995" y="15022334"/>
                </a:lnTo>
                <a:lnTo>
                  <a:pt x="16884517" y="15029648"/>
                </a:lnTo>
                <a:lnTo>
                  <a:pt x="16972299" y="15088171"/>
                </a:lnTo>
                <a:lnTo>
                  <a:pt x="16957671" y="15161323"/>
                </a:lnTo>
                <a:lnTo>
                  <a:pt x="16738215" y="15095486"/>
                </a:lnTo>
                <a:lnTo>
                  <a:pt x="16643116" y="15132062"/>
                </a:lnTo>
                <a:lnTo>
                  <a:pt x="16540707" y="15066225"/>
                </a:lnTo>
                <a:lnTo>
                  <a:pt x="16409033" y="15088171"/>
                </a:lnTo>
                <a:lnTo>
                  <a:pt x="16277358" y="15000389"/>
                </a:lnTo>
                <a:lnTo>
                  <a:pt x="16057900" y="15029648"/>
                </a:lnTo>
                <a:lnTo>
                  <a:pt x="15896967" y="14956497"/>
                </a:lnTo>
                <a:lnTo>
                  <a:pt x="15860393" y="14876030"/>
                </a:lnTo>
                <a:lnTo>
                  <a:pt x="15787238" y="14883345"/>
                </a:lnTo>
                <a:lnTo>
                  <a:pt x="15728719" y="14846769"/>
                </a:lnTo>
                <a:close/>
                <a:moveTo>
                  <a:pt x="9396581" y="14707075"/>
                </a:moveTo>
                <a:cubicBezTo>
                  <a:pt x="9409205" y="14707075"/>
                  <a:pt x="9419441" y="14717310"/>
                  <a:pt x="9419441" y="14729935"/>
                </a:cubicBezTo>
                <a:cubicBezTo>
                  <a:pt x="9419441" y="14742560"/>
                  <a:pt x="9409205" y="14752795"/>
                  <a:pt x="9396581" y="14752795"/>
                </a:cubicBezTo>
                <a:cubicBezTo>
                  <a:pt x="9383959" y="14752795"/>
                  <a:pt x="9373721" y="14742560"/>
                  <a:pt x="9373721" y="14729935"/>
                </a:cubicBezTo>
                <a:cubicBezTo>
                  <a:pt x="9373721" y="14717310"/>
                  <a:pt x="9383959" y="14707075"/>
                  <a:pt x="9396581" y="14707075"/>
                </a:cubicBezTo>
                <a:close/>
                <a:moveTo>
                  <a:pt x="22334215" y="14651281"/>
                </a:moveTo>
                <a:cubicBezTo>
                  <a:pt x="22346499" y="14648602"/>
                  <a:pt x="22358331" y="14661377"/>
                  <a:pt x="22367587" y="14667547"/>
                </a:cubicBezTo>
                <a:cubicBezTo>
                  <a:pt x="22372667" y="14675167"/>
                  <a:pt x="22376349" y="14683931"/>
                  <a:pt x="22382827" y="14690407"/>
                </a:cubicBezTo>
                <a:cubicBezTo>
                  <a:pt x="22413907" y="14721491"/>
                  <a:pt x="22401439" y="14686970"/>
                  <a:pt x="22413307" y="14728507"/>
                </a:cubicBezTo>
                <a:cubicBezTo>
                  <a:pt x="22422715" y="14761451"/>
                  <a:pt x="22419655" y="14760257"/>
                  <a:pt x="22420923" y="14766607"/>
                </a:cubicBezTo>
                <a:cubicBezTo>
                  <a:pt x="22416755" y="14765680"/>
                  <a:pt x="22343143" y="14757982"/>
                  <a:pt x="22329483" y="14736127"/>
                </a:cubicBezTo>
                <a:cubicBezTo>
                  <a:pt x="22320971" y="14722504"/>
                  <a:pt x="22314247" y="14690407"/>
                  <a:pt x="22314247" y="14690407"/>
                </a:cubicBezTo>
                <a:cubicBezTo>
                  <a:pt x="22316785" y="14680247"/>
                  <a:pt x="22315325" y="14668105"/>
                  <a:pt x="22321867" y="14659927"/>
                </a:cubicBezTo>
                <a:cubicBezTo>
                  <a:pt x="22325979" y="14654784"/>
                  <a:pt x="22330123" y="14652174"/>
                  <a:pt x="22334215" y="14651281"/>
                </a:cubicBezTo>
                <a:close/>
                <a:moveTo>
                  <a:pt x="23686211" y="14609684"/>
                </a:moveTo>
                <a:cubicBezTo>
                  <a:pt x="23698835" y="14609684"/>
                  <a:pt x="23709067" y="14619919"/>
                  <a:pt x="23709067" y="14632544"/>
                </a:cubicBezTo>
                <a:cubicBezTo>
                  <a:pt x="23709067" y="14645169"/>
                  <a:pt x="23698835" y="14655404"/>
                  <a:pt x="23686211" y="14655404"/>
                </a:cubicBezTo>
                <a:cubicBezTo>
                  <a:pt x="23673587" y="14655404"/>
                  <a:pt x="23663347" y="14645169"/>
                  <a:pt x="23663347" y="14632544"/>
                </a:cubicBezTo>
                <a:cubicBezTo>
                  <a:pt x="23663347" y="14619919"/>
                  <a:pt x="23673587" y="14609684"/>
                  <a:pt x="23686211" y="14609684"/>
                </a:cubicBezTo>
                <a:close/>
                <a:moveTo>
                  <a:pt x="11489595" y="14604206"/>
                </a:moveTo>
                <a:cubicBezTo>
                  <a:pt x="11503992" y="14607805"/>
                  <a:pt x="11498088" y="14603482"/>
                  <a:pt x="11503884" y="14620875"/>
                </a:cubicBezTo>
                <a:lnTo>
                  <a:pt x="11506263" y="14628018"/>
                </a:lnTo>
                <a:cubicBezTo>
                  <a:pt x="11503615" y="14641257"/>
                  <a:pt x="11507510" y="14654374"/>
                  <a:pt x="11491979" y="14656593"/>
                </a:cubicBezTo>
                <a:cubicBezTo>
                  <a:pt x="11489493" y="14656948"/>
                  <a:pt x="11487268" y="14654821"/>
                  <a:pt x="11484835" y="14654212"/>
                </a:cubicBezTo>
                <a:cubicBezTo>
                  <a:pt x="11484065" y="14654020"/>
                  <a:pt x="11482850" y="14656196"/>
                  <a:pt x="11482451" y="14656593"/>
                </a:cubicBezTo>
                <a:cubicBezTo>
                  <a:pt x="11480069" y="14650243"/>
                  <a:pt x="11477628" y="14643917"/>
                  <a:pt x="11475310" y="14637543"/>
                </a:cubicBezTo>
                <a:cubicBezTo>
                  <a:pt x="11474450" y="14635184"/>
                  <a:pt x="11472649" y="14632894"/>
                  <a:pt x="11472927" y="14630400"/>
                </a:cubicBezTo>
                <a:cubicBezTo>
                  <a:pt x="11473517" y="14625093"/>
                  <a:pt x="11477799" y="14613621"/>
                  <a:pt x="11482451" y="14608968"/>
                </a:cubicBezTo>
                <a:cubicBezTo>
                  <a:pt x="11484478" y="14606944"/>
                  <a:pt x="11487214" y="14605793"/>
                  <a:pt x="11489595" y="14604206"/>
                </a:cubicBezTo>
                <a:close/>
                <a:moveTo>
                  <a:pt x="9415633" y="14573725"/>
                </a:moveTo>
                <a:cubicBezTo>
                  <a:pt x="9428259" y="14573725"/>
                  <a:pt x="9438493" y="14583960"/>
                  <a:pt x="9438493" y="14596585"/>
                </a:cubicBezTo>
                <a:cubicBezTo>
                  <a:pt x="9438493" y="14609210"/>
                  <a:pt x="9428259" y="14619445"/>
                  <a:pt x="9415633" y="14619445"/>
                </a:cubicBezTo>
                <a:cubicBezTo>
                  <a:pt x="9403008" y="14619445"/>
                  <a:pt x="9392773" y="14609210"/>
                  <a:pt x="9392773" y="14596585"/>
                </a:cubicBezTo>
                <a:cubicBezTo>
                  <a:pt x="9392773" y="14583960"/>
                  <a:pt x="9403008" y="14573725"/>
                  <a:pt x="9415633" y="14573725"/>
                </a:cubicBezTo>
                <a:close/>
                <a:moveTo>
                  <a:pt x="11632472" y="14528006"/>
                </a:moveTo>
                <a:cubicBezTo>
                  <a:pt x="11641996" y="14528800"/>
                  <a:pt x="11651572" y="14529124"/>
                  <a:pt x="11661047" y="14530387"/>
                </a:cubicBezTo>
                <a:cubicBezTo>
                  <a:pt x="11663536" y="14530719"/>
                  <a:pt x="11666229" y="14531200"/>
                  <a:pt x="11668189" y="14532768"/>
                </a:cubicBezTo>
                <a:cubicBezTo>
                  <a:pt x="11670423" y="14534556"/>
                  <a:pt x="11671367" y="14537531"/>
                  <a:pt x="11672954" y="14539912"/>
                </a:cubicBezTo>
                <a:cubicBezTo>
                  <a:pt x="11672160" y="14554993"/>
                  <a:pt x="11673275" y="14570297"/>
                  <a:pt x="11670574" y="14585156"/>
                </a:cubicBezTo>
                <a:cubicBezTo>
                  <a:pt x="11669971" y="14588469"/>
                  <a:pt x="11666678" y="14591414"/>
                  <a:pt x="11663429" y="14592300"/>
                </a:cubicBezTo>
                <a:cubicBezTo>
                  <a:pt x="11657301" y="14593971"/>
                  <a:pt x="11650727" y="14592300"/>
                  <a:pt x="11646761" y="14587537"/>
                </a:cubicBezTo>
                <a:lnTo>
                  <a:pt x="11627709" y="14580393"/>
                </a:lnTo>
                <a:cubicBezTo>
                  <a:pt x="11625351" y="14579535"/>
                  <a:pt x="11622523" y="14579580"/>
                  <a:pt x="11620567" y="14578012"/>
                </a:cubicBezTo>
                <a:cubicBezTo>
                  <a:pt x="11616371" y="14574656"/>
                  <a:pt x="11614990" y="14568430"/>
                  <a:pt x="11613423" y="14563725"/>
                </a:cubicBezTo>
                <a:cubicBezTo>
                  <a:pt x="11614217" y="14557375"/>
                  <a:pt x="11614659" y="14550971"/>
                  <a:pt x="11615804" y="14544675"/>
                </a:cubicBezTo>
                <a:cubicBezTo>
                  <a:pt x="11616251" y="14542205"/>
                  <a:pt x="11616408" y="14539306"/>
                  <a:pt x="11618183" y="14537531"/>
                </a:cubicBezTo>
                <a:cubicBezTo>
                  <a:pt x="11622233" y="14533484"/>
                  <a:pt x="11632472" y="14528006"/>
                  <a:pt x="11632472" y="14528006"/>
                </a:cubicBezTo>
                <a:close/>
                <a:moveTo>
                  <a:pt x="21986763" y="14484667"/>
                </a:moveTo>
                <a:cubicBezTo>
                  <a:pt x="21989299" y="14492287"/>
                  <a:pt x="21995267" y="14499544"/>
                  <a:pt x="21994379" y="14507527"/>
                </a:cubicBezTo>
                <a:cubicBezTo>
                  <a:pt x="21992607" y="14523493"/>
                  <a:pt x="21984219" y="14538007"/>
                  <a:pt x="21979143" y="14553247"/>
                </a:cubicBezTo>
                <a:lnTo>
                  <a:pt x="21971519" y="14576107"/>
                </a:lnTo>
                <a:lnTo>
                  <a:pt x="21963903" y="14598967"/>
                </a:lnTo>
                <a:cubicBezTo>
                  <a:pt x="21961363" y="14606587"/>
                  <a:pt x="21957859" y="14613951"/>
                  <a:pt x="21956283" y="14621827"/>
                </a:cubicBezTo>
                <a:cubicBezTo>
                  <a:pt x="21953739" y="14634527"/>
                  <a:pt x="21951803" y="14647362"/>
                  <a:pt x="21948659" y="14659927"/>
                </a:cubicBezTo>
                <a:cubicBezTo>
                  <a:pt x="21946715" y="14667719"/>
                  <a:pt x="21946723" y="14677107"/>
                  <a:pt x="21941043" y="14682787"/>
                </a:cubicBezTo>
                <a:cubicBezTo>
                  <a:pt x="21928091" y="14695739"/>
                  <a:pt x="21910563" y="14703107"/>
                  <a:pt x="21895323" y="14713267"/>
                </a:cubicBezTo>
                <a:cubicBezTo>
                  <a:pt x="21859095" y="14737418"/>
                  <a:pt x="21881151" y="14725611"/>
                  <a:pt x="21826755" y="14743747"/>
                </a:cubicBezTo>
                <a:cubicBezTo>
                  <a:pt x="21819135" y="14746287"/>
                  <a:pt x="21811927" y="14751367"/>
                  <a:pt x="21803895" y="14751367"/>
                </a:cubicBezTo>
                <a:lnTo>
                  <a:pt x="21781039" y="14751367"/>
                </a:lnTo>
                <a:cubicBezTo>
                  <a:pt x="21755635" y="14748827"/>
                  <a:pt x="21729927" y="14748451"/>
                  <a:pt x="21704837" y="14743747"/>
                </a:cubicBezTo>
                <a:lnTo>
                  <a:pt x="21636257" y="14720887"/>
                </a:lnTo>
                <a:cubicBezTo>
                  <a:pt x="21628635" y="14718347"/>
                  <a:pt x="21621319" y="14714587"/>
                  <a:pt x="21613397" y="14713267"/>
                </a:cubicBezTo>
                <a:lnTo>
                  <a:pt x="21567677" y="14705647"/>
                </a:lnTo>
                <a:cubicBezTo>
                  <a:pt x="21560059" y="14700567"/>
                  <a:pt x="21549671" y="14698173"/>
                  <a:pt x="21544817" y="14690407"/>
                </a:cubicBezTo>
                <a:cubicBezTo>
                  <a:pt x="21536303" y="14676784"/>
                  <a:pt x="21529579" y="14644687"/>
                  <a:pt x="21529579" y="14644687"/>
                </a:cubicBezTo>
                <a:cubicBezTo>
                  <a:pt x="21537199" y="14639607"/>
                  <a:pt x="21544067" y="14633166"/>
                  <a:pt x="21552439" y="14629447"/>
                </a:cubicBezTo>
                <a:cubicBezTo>
                  <a:pt x="21567119" y="14622923"/>
                  <a:pt x="21598159" y="14614207"/>
                  <a:pt x="21598159" y="14614207"/>
                </a:cubicBezTo>
                <a:cubicBezTo>
                  <a:pt x="21608315" y="14616747"/>
                  <a:pt x="21618607" y="14618818"/>
                  <a:pt x="21628635" y="14621827"/>
                </a:cubicBezTo>
                <a:lnTo>
                  <a:pt x="21697219" y="14644687"/>
                </a:lnTo>
                <a:lnTo>
                  <a:pt x="21720079" y="14652307"/>
                </a:lnTo>
                <a:lnTo>
                  <a:pt x="21742939" y="14659927"/>
                </a:lnTo>
                <a:cubicBezTo>
                  <a:pt x="21773415" y="14657387"/>
                  <a:pt x="21804967" y="14660710"/>
                  <a:pt x="21834379" y="14652307"/>
                </a:cubicBezTo>
                <a:cubicBezTo>
                  <a:pt x="21843171" y="14649791"/>
                  <a:pt x="21843735" y="14636482"/>
                  <a:pt x="21849599" y="14629447"/>
                </a:cubicBezTo>
                <a:cubicBezTo>
                  <a:pt x="21856503" y="14621168"/>
                  <a:pt x="21864843" y="14614207"/>
                  <a:pt x="21872463" y="14606587"/>
                </a:cubicBezTo>
                <a:cubicBezTo>
                  <a:pt x="21891617" y="14549128"/>
                  <a:pt x="21863555" y="14617726"/>
                  <a:pt x="21902939" y="14568487"/>
                </a:cubicBezTo>
                <a:cubicBezTo>
                  <a:pt x="21932495" y="14531542"/>
                  <a:pt x="21883543" y="14554632"/>
                  <a:pt x="21933423" y="14538007"/>
                </a:cubicBezTo>
                <a:cubicBezTo>
                  <a:pt x="21935963" y="14530387"/>
                  <a:pt x="21935363" y="14520827"/>
                  <a:pt x="21941043" y="14515147"/>
                </a:cubicBezTo>
                <a:cubicBezTo>
                  <a:pt x="21953991" y="14502195"/>
                  <a:pt x="21986763" y="14484667"/>
                  <a:pt x="21986763" y="14484667"/>
                </a:cubicBezTo>
                <a:close/>
                <a:moveTo>
                  <a:pt x="26514551" y="14461807"/>
                </a:moveTo>
                <a:cubicBezTo>
                  <a:pt x="26527175" y="14461807"/>
                  <a:pt x="26537411" y="14472042"/>
                  <a:pt x="26537411" y="14484667"/>
                </a:cubicBezTo>
                <a:cubicBezTo>
                  <a:pt x="26537411" y="14497292"/>
                  <a:pt x="26527175" y="14507527"/>
                  <a:pt x="26514551" y="14507527"/>
                </a:cubicBezTo>
                <a:cubicBezTo>
                  <a:pt x="26501927" y="14507527"/>
                  <a:pt x="26491691" y="14497292"/>
                  <a:pt x="26491691" y="14484667"/>
                </a:cubicBezTo>
                <a:cubicBezTo>
                  <a:pt x="26491691" y="14472042"/>
                  <a:pt x="26501927" y="14461807"/>
                  <a:pt x="26514551" y="14461807"/>
                </a:cubicBezTo>
                <a:close/>
                <a:moveTo>
                  <a:pt x="24335327" y="14406562"/>
                </a:moveTo>
                <a:cubicBezTo>
                  <a:pt x="24347955" y="14406562"/>
                  <a:pt x="24358187" y="14416797"/>
                  <a:pt x="24358187" y="14429422"/>
                </a:cubicBezTo>
                <a:cubicBezTo>
                  <a:pt x="24358187" y="14442047"/>
                  <a:pt x="24347955" y="14452282"/>
                  <a:pt x="24335327" y="14452282"/>
                </a:cubicBezTo>
                <a:cubicBezTo>
                  <a:pt x="24322703" y="14452282"/>
                  <a:pt x="24312467" y="14442047"/>
                  <a:pt x="24312467" y="14429422"/>
                </a:cubicBezTo>
                <a:cubicBezTo>
                  <a:pt x="24312467" y="14416797"/>
                  <a:pt x="24322703" y="14406562"/>
                  <a:pt x="24335327" y="14406562"/>
                </a:cubicBezTo>
                <a:close/>
                <a:moveTo>
                  <a:pt x="18598763" y="14403704"/>
                </a:moveTo>
                <a:lnTo>
                  <a:pt x="18607335" y="14406562"/>
                </a:lnTo>
                <a:cubicBezTo>
                  <a:pt x="18605749" y="14406165"/>
                  <a:pt x="18596689" y="14404181"/>
                  <a:pt x="18597811" y="14404181"/>
                </a:cubicBezTo>
                <a:close/>
                <a:moveTo>
                  <a:pt x="26124027" y="14311788"/>
                </a:moveTo>
                <a:cubicBezTo>
                  <a:pt x="26136651" y="14311788"/>
                  <a:pt x="26146887" y="14322023"/>
                  <a:pt x="26146887" y="14334648"/>
                </a:cubicBezTo>
                <a:cubicBezTo>
                  <a:pt x="26146887" y="14347273"/>
                  <a:pt x="26136651" y="14357508"/>
                  <a:pt x="26124027" y="14357508"/>
                </a:cubicBezTo>
                <a:cubicBezTo>
                  <a:pt x="26111403" y="14357508"/>
                  <a:pt x="26101167" y="14347273"/>
                  <a:pt x="26101167" y="14334648"/>
                </a:cubicBezTo>
                <a:cubicBezTo>
                  <a:pt x="26101167" y="14322023"/>
                  <a:pt x="26111403" y="14311788"/>
                  <a:pt x="26124027" y="14311788"/>
                </a:cubicBezTo>
                <a:close/>
                <a:moveTo>
                  <a:pt x="18554949" y="14306550"/>
                </a:moveTo>
                <a:cubicBezTo>
                  <a:pt x="18563681" y="14307344"/>
                  <a:pt x="18572507" y="14307408"/>
                  <a:pt x="18581143" y="14308931"/>
                </a:cubicBezTo>
                <a:cubicBezTo>
                  <a:pt x="18586087" y="14309803"/>
                  <a:pt x="18590667" y="14312105"/>
                  <a:pt x="18595431" y="14313693"/>
                </a:cubicBezTo>
                <a:cubicBezTo>
                  <a:pt x="18597811" y="14314487"/>
                  <a:pt x="18600485" y="14314683"/>
                  <a:pt x="18602575" y="14316075"/>
                </a:cubicBezTo>
                <a:cubicBezTo>
                  <a:pt x="18611807" y="14322229"/>
                  <a:pt x="18607003" y="14319932"/>
                  <a:pt x="18616863" y="14323218"/>
                </a:cubicBezTo>
                <a:cubicBezTo>
                  <a:pt x="18619243" y="14325599"/>
                  <a:pt x="18621203" y="14328494"/>
                  <a:pt x="18624007" y="14330362"/>
                </a:cubicBezTo>
                <a:cubicBezTo>
                  <a:pt x="18626095" y="14331754"/>
                  <a:pt x="18629691" y="14330700"/>
                  <a:pt x="18631151" y="14332743"/>
                </a:cubicBezTo>
                <a:cubicBezTo>
                  <a:pt x="18634067" y="14336828"/>
                  <a:pt x="18634325" y="14342268"/>
                  <a:pt x="18635911" y="14347031"/>
                </a:cubicBezTo>
                <a:lnTo>
                  <a:pt x="18638291" y="14354175"/>
                </a:lnTo>
                <a:cubicBezTo>
                  <a:pt x="18636971" y="14366086"/>
                  <a:pt x="18639351" y="14374548"/>
                  <a:pt x="18631151" y="14382750"/>
                </a:cubicBezTo>
                <a:cubicBezTo>
                  <a:pt x="18629125" y="14384774"/>
                  <a:pt x="18626387" y="14385925"/>
                  <a:pt x="18624007" y="14387512"/>
                </a:cubicBezTo>
                <a:cubicBezTo>
                  <a:pt x="18622419" y="14389893"/>
                  <a:pt x="18621479" y="14392868"/>
                  <a:pt x="18619243" y="14394656"/>
                </a:cubicBezTo>
                <a:cubicBezTo>
                  <a:pt x="18617283" y="14396224"/>
                  <a:pt x="18614343" y="14395915"/>
                  <a:pt x="18612099" y="14397037"/>
                </a:cubicBezTo>
                <a:lnTo>
                  <a:pt x="18598763" y="14403704"/>
                </a:lnTo>
                <a:lnTo>
                  <a:pt x="18585907" y="14399418"/>
                </a:lnTo>
                <a:cubicBezTo>
                  <a:pt x="18570959" y="14395432"/>
                  <a:pt x="18536559" y="14395089"/>
                  <a:pt x="18528755" y="14394656"/>
                </a:cubicBezTo>
                <a:cubicBezTo>
                  <a:pt x="18526375" y="14393068"/>
                  <a:pt x="18523127" y="14392320"/>
                  <a:pt x="18521611" y="14389893"/>
                </a:cubicBezTo>
                <a:cubicBezTo>
                  <a:pt x="18518951" y="14385636"/>
                  <a:pt x="18516851" y="14375606"/>
                  <a:pt x="18516851" y="14375606"/>
                </a:cubicBezTo>
                <a:cubicBezTo>
                  <a:pt x="18517643" y="14361318"/>
                  <a:pt x="18517207" y="14346909"/>
                  <a:pt x="18519231" y="14332743"/>
                </a:cubicBezTo>
                <a:cubicBezTo>
                  <a:pt x="18519635" y="14329910"/>
                  <a:pt x="18522711" y="14328159"/>
                  <a:pt x="18523993" y="14325600"/>
                </a:cubicBezTo>
                <a:cubicBezTo>
                  <a:pt x="18525115" y="14323355"/>
                  <a:pt x="18524599" y="14320231"/>
                  <a:pt x="18526375" y="14318456"/>
                </a:cubicBezTo>
                <a:cubicBezTo>
                  <a:pt x="18528151" y="14316681"/>
                  <a:pt x="18531135" y="14316869"/>
                  <a:pt x="18533519" y="14316075"/>
                </a:cubicBezTo>
                <a:cubicBezTo>
                  <a:pt x="18535899" y="14314487"/>
                  <a:pt x="18538047" y="14312474"/>
                  <a:pt x="18540663" y="14311312"/>
                </a:cubicBezTo>
                <a:cubicBezTo>
                  <a:pt x="18545251" y="14309273"/>
                  <a:pt x="18554949" y="14306550"/>
                  <a:pt x="18554949" y="14306550"/>
                </a:cubicBezTo>
                <a:close/>
                <a:moveTo>
                  <a:pt x="14111456" y="14292737"/>
                </a:moveTo>
                <a:cubicBezTo>
                  <a:pt x="14124084" y="14292737"/>
                  <a:pt x="14134316" y="14302972"/>
                  <a:pt x="14134316" y="14315597"/>
                </a:cubicBezTo>
                <a:cubicBezTo>
                  <a:pt x="14134316" y="14328222"/>
                  <a:pt x="14124084" y="14338457"/>
                  <a:pt x="14111456" y="14338457"/>
                </a:cubicBezTo>
                <a:cubicBezTo>
                  <a:pt x="14098834" y="14338457"/>
                  <a:pt x="14088598" y="14328222"/>
                  <a:pt x="14088598" y="14315597"/>
                </a:cubicBezTo>
                <a:cubicBezTo>
                  <a:pt x="14088598" y="14302972"/>
                  <a:pt x="14098834" y="14292737"/>
                  <a:pt x="14111456" y="14292737"/>
                </a:cubicBezTo>
                <a:close/>
                <a:moveTo>
                  <a:pt x="26552651" y="14283213"/>
                </a:moveTo>
                <a:cubicBezTo>
                  <a:pt x="26565275" y="14283213"/>
                  <a:pt x="26575511" y="14293448"/>
                  <a:pt x="26575511" y="14306073"/>
                </a:cubicBezTo>
                <a:cubicBezTo>
                  <a:pt x="26575511" y="14318698"/>
                  <a:pt x="26565275" y="14328933"/>
                  <a:pt x="26552651" y="14328933"/>
                </a:cubicBezTo>
                <a:cubicBezTo>
                  <a:pt x="26540027" y="14328933"/>
                  <a:pt x="26529791" y="14318698"/>
                  <a:pt x="26529791" y="14306073"/>
                </a:cubicBezTo>
                <a:cubicBezTo>
                  <a:pt x="26529791" y="14293448"/>
                  <a:pt x="26540027" y="14283213"/>
                  <a:pt x="26552651" y="14283213"/>
                </a:cubicBezTo>
                <a:close/>
                <a:moveTo>
                  <a:pt x="18845459" y="14249400"/>
                </a:moveTo>
                <a:cubicBezTo>
                  <a:pt x="18862923" y="14250194"/>
                  <a:pt x="18880407" y="14250618"/>
                  <a:pt x="18897847" y="14251781"/>
                </a:cubicBezTo>
                <a:cubicBezTo>
                  <a:pt x="18904233" y="14252207"/>
                  <a:pt x="18910503" y="14253906"/>
                  <a:pt x="18916899" y="14254162"/>
                </a:cubicBezTo>
                <a:cubicBezTo>
                  <a:pt x="18950219" y="14255495"/>
                  <a:pt x="18983575" y="14255749"/>
                  <a:pt x="19016911" y="14256543"/>
                </a:cubicBezTo>
                <a:cubicBezTo>
                  <a:pt x="19036631" y="14263117"/>
                  <a:pt x="19027019" y="14258520"/>
                  <a:pt x="19045485" y="14270831"/>
                </a:cubicBezTo>
                <a:lnTo>
                  <a:pt x="19052629" y="14275593"/>
                </a:lnTo>
                <a:cubicBezTo>
                  <a:pt x="19061779" y="14289320"/>
                  <a:pt x="19053859" y="14276080"/>
                  <a:pt x="19059775" y="14289881"/>
                </a:cubicBezTo>
                <a:cubicBezTo>
                  <a:pt x="19063399" y="14298344"/>
                  <a:pt x="19064513" y="14299373"/>
                  <a:pt x="19069299" y="14306550"/>
                </a:cubicBezTo>
                <a:lnTo>
                  <a:pt x="19076441" y="14327981"/>
                </a:lnTo>
                <a:lnTo>
                  <a:pt x="19078823" y="14335125"/>
                </a:lnTo>
                <a:cubicBezTo>
                  <a:pt x="19078029" y="14346237"/>
                  <a:pt x="19080479" y="14358079"/>
                  <a:pt x="19076441" y="14368462"/>
                </a:cubicBezTo>
                <a:cubicBezTo>
                  <a:pt x="19074307" y="14373946"/>
                  <a:pt x="19061339" y="14378560"/>
                  <a:pt x="19055011" y="14380368"/>
                </a:cubicBezTo>
                <a:cubicBezTo>
                  <a:pt x="19051863" y="14381267"/>
                  <a:pt x="19048659" y="14381956"/>
                  <a:pt x="19045485" y="14382750"/>
                </a:cubicBezTo>
                <a:cubicBezTo>
                  <a:pt x="19042439" y="14381988"/>
                  <a:pt x="19032229" y="14379693"/>
                  <a:pt x="19028815" y="14377987"/>
                </a:cubicBezTo>
                <a:cubicBezTo>
                  <a:pt x="19019951" y="14373554"/>
                  <a:pt x="19022427" y="14372662"/>
                  <a:pt x="19014531" y="14366081"/>
                </a:cubicBezTo>
                <a:cubicBezTo>
                  <a:pt x="19008373" y="14360951"/>
                  <a:pt x="19007403" y="14361324"/>
                  <a:pt x="19000243" y="14358937"/>
                </a:cubicBezTo>
                <a:cubicBezTo>
                  <a:pt x="18983865" y="14348020"/>
                  <a:pt x="18991383" y="14351222"/>
                  <a:pt x="18978811" y="14347031"/>
                </a:cubicBezTo>
                <a:cubicBezTo>
                  <a:pt x="18974047" y="14343856"/>
                  <a:pt x="18967699" y="14342268"/>
                  <a:pt x="18964523" y="14337506"/>
                </a:cubicBezTo>
                <a:cubicBezTo>
                  <a:pt x="18962935" y="14335125"/>
                  <a:pt x="18961995" y="14332150"/>
                  <a:pt x="18959759" y="14330362"/>
                </a:cubicBezTo>
                <a:cubicBezTo>
                  <a:pt x="18951863" y="14324045"/>
                  <a:pt x="18943887" y="14314487"/>
                  <a:pt x="18940711" y="14311312"/>
                </a:cubicBezTo>
                <a:cubicBezTo>
                  <a:pt x="18933567" y="14312900"/>
                  <a:pt x="18926379" y="14314300"/>
                  <a:pt x="18919279" y="14316075"/>
                </a:cubicBezTo>
                <a:cubicBezTo>
                  <a:pt x="18916843" y="14316684"/>
                  <a:pt x="18914623" y="14318131"/>
                  <a:pt x="18912135" y="14318456"/>
                </a:cubicBezTo>
                <a:cubicBezTo>
                  <a:pt x="18896315" y="14320519"/>
                  <a:pt x="18880367" y="14321456"/>
                  <a:pt x="18864511" y="14323218"/>
                </a:cubicBezTo>
                <a:lnTo>
                  <a:pt x="18843079" y="14325600"/>
                </a:lnTo>
                <a:lnTo>
                  <a:pt x="18816885" y="14323218"/>
                </a:lnTo>
                <a:cubicBezTo>
                  <a:pt x="18812465" y="14320838"/>
                  <a:pt x="18813711" y="14313693"/>
                  <a:pt x="18812123" y="14308931"/>
                </a:cubicBezTo>
                <a:lnTo>
                  <a:pt x="18809739" y="14301787"/>
                </a:lnTo>
                <a:cubicBezTo>
                  <a:pt x="18810535" y="14292262"/>
                  <a:pt x="18809567" y="14282421"/>
                  <a:pt x="18812123" y="14273212"/>
                </a:cubicBezTo>
                <a:cubicBezTo>
                  <a:pt x="18814427" y="14264920"/>
                  <a:pt x="18821291" y="14257913"/>
                  <a:pt x="18828791" y="14254162"/>
                </a:cubicBezTo>
                <a:cubicBezTo>
                  <a:pt x="18832207" y="14252455"/>
                  <a:pt x="18842411" y="14250162"/>
                  <a:pt x="18845459" y="14249400"/>
                </a:cubicBezTo>
                <a:close/>
                <a:moveTo>
                  <a:pt x="16044922" y="14247018"/>
                </a:moveTo>
                <a:cubicBezTo>
                  <a:pt x="16057623" y="14247812"/>
                  <a:pt x="16070364" y="14248068"/>
                  <a:pt x="16083022" y="14249400"/>
                </a:cubicBezTo>
                <a:cubicBezTo>
                  <a:pt x="16085515" y="14249663"/>
                  <a:pt x="16088204" y="14250213"/>
                  <a:pt x="16090166" y="14251781"/>
                </a:cubicBezTo>
                <a:cubicBezTo>
                  <a:pt x="16094027" y="14254871"/>
                  <a:pt x="16096032" y="14261597"/>
                  <a:pt x="16097308" y="14266068"/>
                </a:cubicBezTo>
                <a:cubicBezTo>
                  <a:pt x="16098208" y="14269215"/>
                  <a:pt x="16098897" y="14272418"/>
                  <a:pt x="16099690" y="14275593"/>
                </a:cubicBezTo>
                <a:cubicBezTo>
                  <a:pt x="16098897" y="14279562"/>
                  <a:pt x="16099118" y="14283880"/>
                  <a:pt x="16097308" y="14287500"/>
                </a:cubicBezTo>
                <a:cubicBezTo>
                  <a:pt x="16095801" y="14290512"/>
                  <a:pt x="16092752" y="14292487"/>
                  <a:pt x="16090166" y="14294643"/>
                </a:cubicBezTo>
                <a:cubicBezTo>
                  <a:pt x="16084716" y="14299182"/>
                  <a:pt x="16082417" y="14299919"/>
                  <a:pt x="16075876" y="14301787"/>
                </a:cubicBezTo>
                <a:cubicBezTo>
                  <a:pt x="16066194" y="14304553"/>
                  <a:pt x="16065955" y="14299803"/>
                  <a:pt x="16063969" y="14299406"/>
                </a:cubicBezTo>
                <a:cubicBezTo>
                  <a:pt x="16056033" y="14298612"/>
                  <a:pt x="16047655" y="14299751"/>
                  <a:pt x="16040161" y="14297025"/>
                </a:cubicBezTo>
                <a:cubicBezTo>
                  <a:pt x="16037801" y="14296167"/>
                  <a:pt x="16038899" y="14292126"/>
                  <a:pt x="16037777" y="14289881"/>
                </a:cubicBezTo>
                <a:cubicBezTo>
                  <a:pt x="16036495" y="14287321"/>
                  <a:pt x="16034296" y="14285297"/>
                  <a:pt x="16033017" y="14282737"/>
                </a:cubicBezTo>
                <a:cubicBezTo>
                  <a:pt x="16031310" y="14279324"/>
                  <a:pt x="16029012" y="14269115"/>
                  <a:pt x="16028251" y="14266068"/>
                </a:cubicBezTo>
                <a:cubicBezTo>
                  <a:pt x="16029047" y="14262099"/>
                  <a:pt x="16028626" y="14257676"/>
                  <a:pt x="16030633" y="14254162"/>
                </a:cubicBezTo>
                <a:cubicBezTo>
                  <a:pt x="16032804" y="14250362"/>
                  <a:pt x="16041256" y="14248240"/>
                  <a:pt x="16044922" y="14247018"/>
                </a:cubicBezTo>
                <a:close/>
                <a:moveTo>
                  <a:pt x="21864843" y="14240827"/>
                </a:moveTo>
                <a:cubicBezTo>
                  <a:pt x="21880079" y="14245907"/>
                  <a:pt x="21897199" y="14247156"/>
                  <a:pt x="21910563" y="14256067"/>
                </a:cubicBezTo>
                <a:cubicBezTo>
                  <a:pt x="21925799" y="14266227"/>
                  <a:pt x="21938907" y="14280755"/>
                  <a:pt x="21956283" y="14286547"/>
                </a:cubicBezTo>
                <a:cubicBezTo>
                  <a:pt x="21963903" y="14289087"/>
                  <a:pt x="21971955" y="14290575"/>
                  <a:pt x="21979143" y="14294167"/>
                </a:cubicBezTo>
                <a:cubicBezTo>
                  <a:pt x="22038223" y="14323710"/>
                  <a:pt x="21967399" y="14297874"/>
                  <a:pt x="22024857" y="14317027"/>
                </a:cubicBezTo>
                <a:cubicBezTo>
                  <a:pt x="22029939" y="14324647"/>
                  <a:pt x="22032331" y="14335033"/>
                  <a:pt x="22040099" y="14339887"/>
                </a:cubicBezTo>
                <a:cubicBezTo>
                  <a:pt x="22053719" y="14348401"/>
                  <a:pt x="22085819" y="14355127"/>
                  <a:pt x="22085819" y="14355127"/>
                </a:cubicBezTo>
                <a:cubicBezTo>
                  <a:pt x="22104967" y="14412586"/>
                  <a:pt x="22079135" y="14341761"/>
                  <a:pt x="22108679" y="14400847"/>
                </a:cubicBezTo>
                <a:cubicBezTo>
                  <a:pt x="22112273" y="14408031"/>
                  <a:pt x="22113759" y="14416087"/>
                  <a:pt x="22116297" y="14423707"/>
                </a:cubicBezTo>
                <a:cubicBezTo>
                  <a:pt x="22110043" y="14461245"/>
                  <a:pt x="22119831" y="14471061"/>
                  <a:pt x="22085819" y="14484667"/>
                </a:cubicBezTo>
                <a:cubicBezTo>
                  <a:pt x="22073119" y="14466887"/>
                  <a:pt x="22058963" y="14450063"/>
                  <a:pt x="22047717" y="14431327"/>
                </a:cubicBezTo>
                <a:cubicBezTo>
                  <a:pt x="22043583" y="14424439"/>
                  <a:pt x="22045119" y="14414739"/>
                  <a:pt x="22040099" y="14408467"/>
                </a:cubicBezTo>
                <a:cubicBezTo>
                  <a:pt x="22023863" y="14388170"/>
                  <a:pt x="22014259" y="14396650"/>
                  <a:pt x="21994379" y="14385607"/>
                </a:cubicBezTo>
                <a:cubicBezTo>
                  <a:pt x="21978367" y="14376712"/>
                  <a:pt x="21966035" y="14360919"/>
                  <a:pt x="21948659" y="14355127"/>
                </a:cubicBezTo>
                <a:lnTo>
                  <a:pt x="21902939" y="14339887"/>
                </a:lnTo>
                <a:cubicBezTo>
                  <a:pt x="21895323" y="14332267"/>
                  <a:pt x="21889047" y="14323005"/>
                  <a:pt x="21880079" y="14317027"/>
                </a:cubicBezTo>
                <a:cubicBezTo>
                  <a:pt x="21873395" y="14312572"/>
                  <a:pt x="21864407" y="14312999"/>
                  <a:pt x="21857219" y="14309407"/>
                </a:cubicBezTo>
                <a:cubicBezTo>
                  <a:pt x="21849027" y="14305311"/>
                  <a:pt x="21841983" y="14299247"/>
                  <a:pt x="21834375" y="14294167"/>
                </a:cubicBezTo>
                <a:cubicBezTo>
                  <a:pt x="21831835" y="14286547"/>
                  <a:pt x="21825435" y="14279230"/>
                  <a:pt x="21826755" y="14271307"/>
                </a:cubicBezTo>
                <a:cubicBezTo>
                  <a:pt x="21830811" y="14246977"/>
                  <a:pt x="21847011" y="14246771"/>
                  <a:pt x="21864843" y="14240827"/>
                </a:cubicBezTo>
                <a:close/>
                <a:moveTo>
                  <a:pt x="25336411" y="14226301"/>
                </a:moveTo>
                <a:cubicBezTo>
                  <a:pt x="25349035" y="14226301"/>
                  <a:pt x="25359271" y="14236536"/>
                  <a:pt x="25359271" y="14249161"/>
                </a:cubicBezTo>
                <a:cubicBezTo>
                  <a:pt x="25359271" y="14261786"/>
                  <a:pt x="25349035" y="14272021"/>
                  <a:pt x="25336411" y="14272021"/>
                </a:cubicBezTo>
                <a:cubicBezTo>
                  <a:pt x="25323787" y="14272021"/>
                  <a:pt x="25313551" y="14261786"/>
                  <a:pt x="25313551" y="14249161"/>
                </a:cubicBezTo>
                <a:cubicBezTo>
                  <a:pt x="25313551" y="14236536"/>
                  <a:pt x="25323787" y="14226301"/>
                  <a:pt x="25336411" y="14226301"/>
                </a:cubicBezTo>
                <a:close/>
                <a:moveTo>
                  <a:pt x="21240207" y="14157007"/>
                </a:moveTo>
                <a:cubicBezTo>
                  <a:pt x="21252831" y="14157007"/>
                  <a:pt x="21263067" y="14167242"/>
                  <a:pt x="21263067" y="14179867"/>
                </a:cubicBezTo>
                <a:cubicBezTo>
                  <a:pt x="21263067" y="14192492"/>
                  <a:pt x="21252831" y="14202727"/>
                  <a:pt x="21240207" y="14202727"/>
                </a:cubicBezTo>
                <a:cubicBezTo>
                  <a:pt x="21227583" y="14202727"/>
                  <a:pt x="21217347" y="14192492"/>
                  <a:pt x="21217347" y="14179867"/>
                </a:cubicBezTo>
                <a:cubicBezTo>
                  <a:pt x="21217347" y="14167242"/>
                  <a:pt x="21227583" y="14157007"/>
                  <a:pt x="21240207" y="14157007"/>
                </a:cubicBezTo>
                <a:close/>
                <a:moveTo>
                  <a:pt x="21411655" y="14152244"/>
                </a:moveTo>
                <a:cubicBezTo>
                  <a:pt x="21424279" y="14152244"/>
                  <a:pt x="21434515" y="14162479"/>
                  <a:pt x="21434515" y="14175104"/>
                </a:cubicBezTo>
                <a:cubicBezTo>
                  <a:pt x="21434515" y="14187729"/>
                  <a:pt x="21424279" y="14197964"/>
                  <a:pt x="21411655" y="14197964"/>
                </a:cubicBezTo>
                <a:cubicBezTo>
                  <a:pt x="21399031" y="14197964"/>
                  <a:pt x="21388795" y="14187729"/>
                  <a:pt x="21388795" y="14175104"/>
                </a:cubicBezTo>
                <a:cubicBezTo>
                  <a:pt x="21388795" y="14162479"/>
                  <a:pt x="21399031" y="14152244"/>
                  <a:pt x="21411655" y="14152244"/>
                </a:cubicBezTo>
                <a:close/>
                <a:moveTo>
                  <a:pt x="14989357" y="14110174"/>
                </a:moveTo>
                <a:cubicBezTo>
                  <a:pt x="15001980" y="14110174"/>
                  <a:pt x="15012217" y="14120409"/>
                  <a:pt x="15012217" y="14133034"/>
                </a:cubicBezTo>
                <a:cubicBezTo>
                  <a:pt x="15012217" y="14145659"/>
                  <a:pt x="15001980" y="14155894"/>
                  <a:pt x="14989357" y="14155894"/>
                </a:cubicBezTo>
                <a:cubicBezTo>
                  <a:pt x="14976731" y="14155894"/>
                  <a:pt x="14966497" y="14145659"/>
                  <a:pt x="14966497" y="14133034"/>
                </a:cubicBezTo>
                <a:cubicBezTo>
                  <a:pt x="14966497" y="14120409"/>
                  <a:pt x="14976731" y="14110174"/>
                  <a:pt x="14989357" y="14110174"/>
                </a:cubicBezTo>
                <a:close/>
                <a:moveTo>
                  <a:pt x="25181631" y="14097715"/>
                </a:moveTo>
                <a:cubicBezTo>
                  <a:pt x="25194255" y="14097715"/>
                  <a:pt x="25204491" y="14107950"/>
                  <a:pt x="25204491" y="14120575"/>
                </a:cubicBezTo>
                <a:cubicBezTo>
                  <a:pt x="25204491" y="14133200"/>
                  <a:pt x="25194255" y="14143435"/>
                  <a:pt x="25181631" y="14143435"/>
                </a:cubicBezTo>
                <a:cubicBezTo>
                  <a:pt x="25169007" y="14143435"/>
                  <a:pt x="25158771" y="14133200"/>
                  <a:pt x="25158771" y="14120575"/>
                </a:cubicBezTo>
                <a:cubicBezTo>
                  <a:pt x="25158771" y="14107950"/>
                  <a:pt x="25169007" y="14097715"/>
                  <a:pt x="25181631" y="14097715"/>
                </a:cubicBezTo>
                <a:close/>
                <a:moveTo>
                  <a:pt x="15749646" y="14094618"/>
                </a:moveTo>
                <a:cubicBezTo>
                  <a:pt x="15751435" y="14094916"/>
                  <a:pt x="15769911" y="14097606"/>
                  <a:pt x="15773458" y="14099381"/>
                </a:cubicBezTo>
                <a:cubicBezTo>
                  <a:pt x="15806207" y="14115755"/>
                  <a:pt x="15775135" y="14104703"/>
                  <a:pt x="15794889" y="14111287"/>
                </a:cubicBezTo>
                <a:cubicBezTo>
                  <a:pt x="15797272" y="14112875"/>
                  <a:pt x="15799473" y="14114770"/>
                  <a:pt x="15802033" y="14116050"/>
                </a:cubicBezTo>
                <a:cubicBezTo>
                  <a:pt x="15804281" y="14117172"/>
                  <a:pt x="15806984" y="14117212"/>
                  <a:pt x="15809179" y="14118431"/>
                </a:cubicBezTo>
                <a:cubicBezTo>
                  <a:pt x="15814183" y="14121211"/>
                  <a:pt x="15818701" y="14124781"/>
                  <a:pt x="15823464" y="14127956"/>
                </a:cubicBezTo>
                <a:cubicBezTo>
                  <a:pt x="15826419" y="14129925"/>
                  <a:pt x="15829816" y="14131131"/>
                  <a:pt x="15832992" y="14132718"/>
                </a:cubicBezTo>
                <a:cubicBezTo>
                  <a:pt x="15838449" y="14149098"/>
                  <a:pt x="15830982" y="14129204"/>
                  <a:pt x="15842515" y="14149387"/>
                </a:cubicBezTo>
                <a:cubicBezTo>
                  <a:pt x="15849594" y="14161774"/>
                  <a:pt x="15838484" y="14152257"/>
                  <a:pt x="15852039" y="14161293"/>
                </a:cubicBezTo>
                <a:cubicBezTo>
                  <a:pt x="15853629" y="14163674"/>
                  <a:pt x="15855524" y="14165877"/>
                  <a:pt x="15856804" y="14168437"/>
                </a:cubicBezTo>
                <a:cubicBezTo>
                  <a:pt x="15857925" y="14170682"/>
                  <a:pt x="15857642" y="14173600"/>
                  <a:pt x="15859183" y="14175581"/>
                </a:cubicBezTo>
                <a:cubicBezTo>
                  <a:pt x="15866920" y="14185528"/>
                  <a:pt x="15878741" y="14191393"/>
                  <a:pt x="15882995" y="14204156"/>
                </a:cubicBezTo>
                <a:cubicBezTo>
                  <a:pt x="15886284" y="14214015"/>
                  <a:pt x="15883983" y="14209212"/>
                  <a:pt x="15890141" y="14218443"/>
                </a:cubicBezTo>
                <a:lnTo>
                  <a:pt x="15894904" y="14232731"/>
                </a:lnTo>
                <a:lnTo>
                  <a:pt x="15897286" y="14239875"/>
                </a:lnTo>
                <a:cubicBezTo>
                  <a:pt x="15895808" y="14251675"/>
                  <a:pt x="15898732" y="14259973"/>
                  <a:pt x="15887758" y="14266068"/>
                </a:cubicBezTo>
                <a:cubicBezTo>
                  <a:pt x="15883370" y="14268506"/>
                  <a:pt x="15873473" y="14270831"/>
                  <a:pt x="15873473" y="14270831"/>
                </a:cubicBezTo>
                <a:cubicBezTo>
                  <a:pt x="15867915" y="14270037"/>
                  <a:pt x="15862273" y="14269712"/>
                  <a:pt x="15856804" y="14268450"/>
                </a:cubicBezTo>
                <a:cubicBezTo>
                  <a:pt x="15851912" y="14267321"/>
                  <a:pt x="15842515" y="14263687"/>
                  <a:pt x="15842515" y="14263687"/>
                </a:cubicBezTo>
                <a:cubicBezTo>
                  <a:pt x="15840929" y="14261306"/>
                  <a:pt x="15839989" y="14258331"/>
                  <a:pt x="15837754" y="14256543"/>
                </a:cubicBezTo>
                <a:cubicBezTo>
                  <a:pt x="15835792" y="14254975"/>
                  <a:pt x="15832384" y="14255937"/>
                  <a:pt x="15830608" y="14254162"/>
                </a:cubicBezTo>
                <a:cubicBezTo>
                  <a:pt x="15828098" y="14251652"/>
                  <a:pt x="15827606" y="14247719"/>
                  <a:pt x="15825847" y="14244637"/>
                </a:cubicBezTo>
                <a:cubicBezTo>
                  <a:pt x="15819396" y="14233346"/>
                  <a:pt x="15822899" y="14241099"/>
                  <a:pt x="15813940" y="14230350"/>
                </a:cubicBezTo>
                <a:cubicBezTo>
                  <a:pt x="15812110" y="14228151"/>
                  <a:pt x="15810765" y="14225587"/>
                  <a:pt x="15809179" y="14223206"/>
                </a:cubicBezTo>
                <a:cubicBezTo>
                  <a:pt x="15808385" y="14220825"/>
                  <a:pt x="15807920" y="14218307"/>
                  <a:pt x="15806796" y="14216062"/>
                </a:cubicBezTo>
                <a:cubicBezTo>
                  <a:pt x="15804599" y="14211667"/>
                  <a:pt x="15798841" y="14204410"/>
                  <a:pt x="15794889" y="14201775"/>
                </a:cubicBezTo>
                <a:cubicBezTo>
                  <a:pt x="15792800" y="14200383"/>
                  <a:pt x="15789990" y="14200516"/>
                  <a:pt x="15787748" y="14199393"/>
                </a:cubicBezTo>
                <a:cubicBezTo>
                  <a:pt x="15769286" y="14190163"/>
                  <a:pt x="15791408" y="14198233"/>
                  <a:pt x="15773458" y="14192250"/>
                </a:cubicBezTo>
                <a:cubicBezTo>
                  <a:pt x="15768697" y="14189075"/>
                  <a:pt x="15764603" y="14184535"/>
                  <a:pt x="15759173" y="14182725"/>
                </a:cubicBezTo>
                <a:cubicBezTo>
                  <a:pt x="15742168" y="14177057"/>
                  <a:pt x="15749061" y="14180746"/>
                  <a:pt x="15737739" y="14173200"/>
                </a:cubicBezTo>
                <a:lnTo>
                  <a:pt x="15728215" y="14151768"/>
                </a:lnTo>
                <a:cubicBezTo>
                  <a:pt x="15725835" y="14144624"/>
                  <a:pt x="15723288" y="14137534"/>
                  <a:pt x="15721071" y="14130337"/>
                </a:cubicBezTo>
                <a:cubicBezTo>
                  <a:pt x="15718518" y="14122044"/>
                  <a:pt x="15716677" y="14115313"/>
                  <a:pt x="15721071" y="14106525"/>
                </a:cubicBezTo>
                <a:cubicBezTo>
                  <a:pt x="15723335" y="14101996"/>
                  <a:pt x="15741386" y="14097373"/>
                  <a:pt x="15742504" y="14097000"/>
                </a:cubicBezTo>
                <a:close/>
                <a:moveTo>
                  <a:pt x="18731163" y="14049375"/>
                </a:moveTo>
                <a:cubicBezTo>
                  <a:pt x="18741479" y="14050169"/>
                  <a:pt x="18751847" y="14050472"/>
                  <a:pt x="18762119" y="14051756"/>
                </a:cubicBezTo>
                <a:cubicBezTo>
                  <a:pt x="18771283" y="14052902"/>
                  <a:pt x="18775643" y="14058993"/>
                  <a:pt x="18778787" y="14068425"/>
                </a:cubicBezTo>
                <a:cubicBezTo>
                  <a:pt x="18779579" y="14070806"/>
                  <a:pt x="18780047" y="14073323"/>
                  <a:pt x="18781167" y="14075568"/>
                </a:cubicBezTo>
                <a:cubicBezTo>
                  <a:pt x="18782447" y="14078128"/>
                  <a:pt x="18784343" y="14080331"/>
                  <a:pt x="18785931" y="14082712"/>
                </a:cubicBezTo>
                <a:cubicBezTo>
                  <a:pt x="18785001" y="14090147"/>
                  <a:pt x="18786291" y="14102902"/>
                  <a:pt x="18778787" y="14108906"/>
                </a:cubicBezTo>
                <a:cubicBezTo>
                  <a:pt x="18776827" y="14110474"/>
                  <a:pt x="18774127" y="14110932"/>
                  <a:pt x="18771643" y="14111287"/>
                </a:cubicBezTo>
                <a:cubicBezTo>
                  <a:pt x="18768499" y="14111736"/>
                  <a:pt x="18759735" y="14111287"/>
                  <a:pt x="18757355" y="14111287"/>
                </a:cubicBezTo>
                <a:cubicBezTo>
                  <a:pt x="18750211" y="14112081"/>
                  <a:pt x="18743087" y="14114265"/>
                  <a:pt x="18735923" y="14113668"/>
                </a:cubicBezTo>
                <a:cubicBezTo>
                  <a:pt x="18733071" y="14113430"/>
                  <a:pt x="18730663" y="14111060"/>
                  <a:pt x="18728779" y="14108906"/>
                </a:cubicBezTo>
                <a:cubicBezTo>
                  <a:pt x="18711259" y="14088882"/>
                  <a:pt x="18723961" y="14101648"/>
                  <a:pt x="18716875" y="14087475"/>
                </a:cubicBezTo>
                <a:cubicBezTo>
                  <a:pt x="18715595" y="14084915"/>
                  <a:pt x="18713699" y="14082712"/>
                  <a:pt x="18712111" y="14080331"/>
                </a:cubicBezTo>
                <a:cubicBezTo>
                  <a:pt x="18712903" y="14074775"/>
                  <a:pt x="18713391" y="14069166"/>
                  <a:pt x="18714491" y="14063662"/>
                </a:cubicBezTo>
                <a:cubicBezTo>
                  <a:pt x="18714983" y="14061201"/>
                  <a:pt x="18715307" y="14058478"/>
                  <a:pt x="18716875" y="14056518"/>
                </a:cubicBezTo>
                <a:cubicBezTo>
                  <a:pt x="18718663" y="14054283"/>
                  <a:pt x="18721457" y="14053036"/>
                  <a:pt x="18724017" y="14051756"/>
                </a:cubicBezTo>
                <a:cubicBezTo>
                  <a:pt x="18726263" y="14050634"/>
                  <a:pt x="18728779" y="14050169"/>
                  <a:pt x="18731163" y="14049375"/>
                </a:cubicBezTo>
                <a:close/>
                <a:moveTo>
                  <a:pt x="21473567" y="14009369"/>
                </a:moveTo>
                <a:cubicBezTo>
                  <a:pt x="21486193" y="14009369"/>
                  <a:pt x="21496427" y="14019604"/>
                  <a:pt x="21496427" y="14032229"/>
                </a:cubicBezTo>
                <a:cubicBezTo>
                  <a:pt x="21496427" y="14044854"/>
                  <a:pt x="21486193" y="14055089"/>
                  <a:pt x="21473567" y="14055089"/>
                </a:cubicBezTo>
                <a:cubicBezTo>
                  <a:pt x="21460943" y="14055089"/>
                  <a:pt x="21450707" y="14044854"/>
                  <a:pt x="21450707" y="14032229"/>
                </a:cubicBezTo>
                <a:cubicBezTo>
                  <a:pt x="21450707" y="14019604"/>
                  <a:pt x="21460943" y="14009369"/>
                  <a:pt x="21473567" y="14009369"/>
                </a:cubicBezTo>
                <a:close/>
                <a:moveTo>
                  <a:pt x="25312019" y="14004607"/>
                </a:moveTo>
                <a:cubicBezTo>
                  <a:pt x="25324647" y="14004607"/>
                  <a:pt x="25334879" y="14014842"/>
                  <a:pt x="25334879" y="14027467"/>
                </a:cubicBezTo>
                <a:cubicBezTo>
                  <a:pt x="25334879" y="14040092"/>
                  <a:pt x="25324647" y="14050327"/>
                  <a:pt x="25312019" y="14050327"/>
                </a:cubicBezTo>
                <a:cubicBezTo>
                  <a:pt x="25299395" y="14050327"/>
                  <a:pt x="25289159" y="14040092"/>
                  <a:pt x="25289159" y="14027467"/>
                </a:cubicBezTo>
                <a:cubicBezTo>
                  <a:pt x="25289159" y="14014842"/>
                  <a:pt x="25299395" y="14004607"/>
                  <a:pt x="25312019" y="14004607"/>
                </a:cubicBezTo>
                <a:close/>
                <a:moveTo>
                  <a:pt x="25124479" y="13997703"/>
                </a:moveTo>
                <a:cubicBezTo>
                  <a:pt x="25137107" y="13997703"/>
                  <a:pt x="25147339" y="14007938"/>
                  <a:pt x="25147339" y="14020563"/>
                </a:cubicBezTo>
                <a:cubicBezTo>
                  <a:pt x="25147339" y="14033188"/>
                  <a:pt x="25137107" y="14043423"/>
                  <a:pt x="25124479" y="14043423"/>
                </a:cubicBezTo>
                <a:cubicBezTo>
                  <a:pt x="25111855" y="14043423"/>
                  <a:pt x="25101619" y="14033188"/>
                  <a:pt x="25101619" y="14020563"/>
                </a:cubicBezTo>
                <a:cubicBezTo>
                  <a:pt x="25101619" y="14007938"/>
                  <a:pt x="25111855" y="13997703"/>
                  <a:pt x="25124479" y="13997703"/>
                </a:cubicBezTo>
                <a:close/>
                <a:moveTo>
                  <a:pt x="21364035" y="13956982"/>
                </a:moveTo>
                <a:cubicBezTo>
                  <a:pt x="21376659" y="13956982"/>
                  <a:pt x="21386895" y="13967217"/>
                  <a:pt x="21386895" y="13979842"/>
                </a:cubicBezTo>
                <a:cubicBezTo>
                  <a:pt x="21386895" y="13992467"/>
                  <a:pt x="21376659" y="14002702"/>
                  <a:pt x="21364035" y="14002702"/>
                </a:cubicBezTo>
                <a:cubicBezTo>
                  <a:pt x="21351407" y="14002702"/>
                  <a:pt x="21341175" y="13992467"/>
                  <a:pt x="21341175" y="13979842"/>
                </a:cubicBezTo>
                <a:cubicBezTo>
                  <a:pt x="21341175" y="13967217"/>
                  <a:pt x="21351407" y="13956982"/>
                  <a:pt x="21364035" y="13956982"/>
                </a:cubicBezTo>
                <a:close/>
                <a:moveTo>
                  <a:pt x="21187819" y="13956982"/>
                </a:moveTo>
                <a:cubicBezTo>
                  <a:pt x="21200443" y="13956982"/>
                  <a:pt x="21210679" y="13967217"/>
                  <a:pt x="21210679" y="13979842"/>
                </a:cubicBezTo>
                <a:cubicBezTo>
                  <a:pt x="21210679" y="13992467"/>
                  <a:pt x="21200443" y="14002702"/>
                  <a:pt x="21187819" y="14002702"/>
                </a:cubicBezTo>
                <a:cubicBezTo>
                  <a:pt x="21175195" y="14002702"/>
                  <a:pt x="21164959" y="13992467"/>
                  <a:pt x="21164959" y="13979842"/>
                </a:cubicBezTo>
                <a:cubicBezTo>
                  <a:pt x="21164959" y="13967217"/>
                  <a:pt x="21175195" y="13956982"/>
                  <a:pt x="21187819" y="13956982"/>
                </a:cubicBezTo>
                <a:close/>
                <a:moveTo>
                  <a:pt x="14820958" y="13956506"/>
                </a:moveTo>
                <a:cubicBezTo>
                  <a:pt x="14829481" y="13958210"/>
                  <a:pt x="14833875" y="13957517"/>
                  <a:pt x="14840009" y="13963650"/>
                </a:cubicBezTo>
                <a:cubicBezTo>
                  <a:pt x="14842033" y="13965674"/>
                  <a:pt x="14842618" y="13968909"/>
                  <a:pt x="14844772" y="13970793"/>
                </a:cubicBezTo>
                <a:cubicBezTo>
                  <a:pt x="14849080" y="13974562"/>
                  <a:pt x="14859061" y="13980318"/>
                  <a:pt x="14859061" y="13980318"/>
                </a:cubicBezTo>
                <a:cubicBezTo>
                  <a:pt x="14872713" y="14000795"/>
                  <a:pt x="14854534" y="13976695"/>
                  <a:pt x="14870968" y="13989843"/>
                </a:cubicBezTo>
                <a:cubicBezTo>
                  <a:pt x="14873203" y="13991631"/>
                  <a:pt x="14873576" y="13995102"/>
                  <a:pt x="14875730" y="13996987"/>
                </a:cubicBezTo>
                <a:cubicBezTo>
                  <a:pt x="14880038" y="14000756"/>
                  <a:pt x="14890015" y="14006512"/>
                  <a:pt x="14890015" y="14006512"/>
                </a:cubicBezTo>
                <a:cubicBezTo>
                  <a:pt x="14903674" y="14027000"/>
                  <a:pt x="14887295" y="14001069"/>
                  <a:pt x="14897159" y="14020800"/>
                </a:cubicBezTo>
                <a:cubicBezTo>
                  <a:pt x="14898439" y="14023360"/>
                  <a:pt x="14900336" y="14025562"/>
                  <a:pt x="14901922" y="14027943"/>
                </a:cubicBezTo>
                <a:cubicBezTo>
                  <a:pt x="14902718" y="14031118"/>
                  <a:pt x="14903404" y="14034321"/>
                  <a:pt x="14904305" y="14037468"/>
                </a:cubicBezTo>
                <a:cubicBezTo>
                  <a:pt x="14904993" y="14039882"/>
                  <a:pt x="14906687" y="14042102"/>
                  <a:pt x="14906687" y="14044612"/>
                </a:cubicBezTo>
                <a:cubicBezTo>
                  <a:pt x="14906687" y="14045908"/>
                  <a:pt x="14904378" y="14062359"/>
                  <a:pt x="14901922" y="14066043"/>
                </a:cubicBezTo>
                <a:cubicBezTo>
                  <a:pt x="14900053" y="14068845"/>
                  <a:pt x="14897582" y="14071319"/>
                  <a:pt x="14894780" y="14073187"/>
                </a:cubicBezTo>
                <a:cubicBezTo>
                  <a:pt x="14892689" y="14074579"/>
                  <a:pt x="14890015" y="14074774"/>
                  <a:pt x="14887636" y="14075568"/>
                </a:cubicBezTo>
                <a:cubicBezTo>
                  <a:pt x="14877124" y="14086080"/>
                  <a:pt x="14877711" y="14087475"/>
                  <a:pt x="14875730" y="14089856"/>
                </a:cubicBezTo>
                <a:cubicBezTo>
                  <a:pt x="14870174" y="14084300"/>
                  <a:pt x="14863970" y="14079323"/>
                  <a:pt x="14859061" y="14073187"/>
                </a:cubicBezTo>
                <a:cubicBezTo>
                  <a:pt x="14856582" y="14070091"/>
                  <a:pt x="14854341" y="14051923"/>
                  <a:pt x="14854299" y="14051756"/>
                </a:cubicBezTo>
                <a:cubicBezTo>
                  <a:pt x="14850414" y="14036216"/>
                  <a:pt x="14851780" y="14039715"/>
                  <a:pt x="14842393" y="14030325"/>
                </a:cubicBezTo>
                <a:cubicBezTo>
                  <a:pt x="14833704" y="14004264"/>
                  <a:pt x="14847562" y="14043742"/>
                  <a:pt x="14835248" y="14016037"/>
                </a:cubicBezTo>
                <a:cubicBezTo>
                  <a:pt x="14833208" y="14011450"/>
                  <a:pt x="14832071" y="14006512"/>
                  <a:pt x="14830486" y="14001750"/>
                </a:cubicBezTo>
                <a:cubicBezTo>
                  <a:pt x="14829692" y="13999369"/>
                  <a:pt x="14829494" y="13996695"/>
                  <a:pt x="14828102" y="13994606"/>
                </a:cubicBezTo>
                <a:lnTo>
                  <a:pt x="14823341" y="13987462"/>
                </a:lnTo>
                <a:cubicBezTo>
                  <a:pt x="14822549" y="13984287"/>
                  <a:pt x="14821858" y="13981084"/>
                  <a:pt x="14820958" y="13977937"/>
                </a:cubicBezTo>
                <a:cubicBezTo>
                  <a:pt x="14820271" y="13975523"/>
                  <a:pt x="14818581" y="13973303"/>
                  <a:pt x="14818581" y="13970793"/>
                </a:cubicBezTo>
                <a:cubicBezTo>
                  <a:pt x="14818581" y="13965965"/>
                  <a:pt x="14820164" y="13961268"/>
                  <a:pt x="14820958" y="13956506"/>
                </a:cubicBezTo>
                <a:close/>
                <a:moveTo>
                  <a:pt x="24067207" y="13931028"/>
                </a:moveTo>
                <a:cubicBezTo>
                  <a:pt x="24079831" y="13931028"/>
                  <a:pt x="24090067" y="13941263"/>
                  <a:pt x="24090067" y="13953888"/>
                </a:cubicBezTo>
                <a:cubicBezTo>
                  <a:pt x="24090067" y="13966513"/>
                  <a:pt x="24079831" y="13976748"/>
                  <a:pt x="24067207" y="13976748"/>
                </a:cubicBezTo>
                <a:cubicBezTo>
                  <a:pt x="24054579" y="13976748"/>
                  <a:pt x="24044347" y="13966513"/>
                  <a:pt x="24044347" y="13953888"/>
                </a:cubicBezTo>
                <a:cubicBezTo>
                  <a:pt x="24044347" y="13941263"/>
                  <a:pt x="24054579" y="13931028"/>
                  <a:pt x="24067207" y="13931028"/>
                </a:cubicBezTo>
                <a:close/>
                <a:moveTo>
                  <a:pt x="37388031" y="13925550"/>
                </a:moveTo>
                <a:cubicBezTo>
                  <a:pt x="37392739" y="13927118"/>
                  <a:pt x="37398963" y="13928496"/>
                  <a:pt x="37402319" y="13932693"/>
                </a:cubicBezTo>
                <a:cubicBezTo>
                  <a:pt x="37403887" y="13934653"/>
                  <a:pt x="37403907" y="13937456"/>
                  <a:pt x="37404703" y="13939837"/>
                </a:cubicBezTo>
                <a:cubicBezTo>
                  <a:pt x="37402423" y="13960333"/>
                  <a:pt x="37409003" y="13960192"/>
                  <a:pt x="37395175" y="13963650"/>
                </a:cubicBezTo>
                <a:cubicBezTo>
                  <a:pt x="37394407" y="13963843"/>
                  <a:pt x="37393191" y="13967618"/>
                  <a:pt x="37392795" y="13968412"/>
                </a:cubicBezTo>
                <a:cubicBezTo>
                  <a:pt x="37378595" y="13951847"/>
                  <a:pt x="37372023" y="13952309"/>
                  <a:pt x="37380887" y="13927931"/>
                </a:cubicBezTo>
                <a:cubicBezTo>
                  <a:pt x="37381747" y="13925572"/>
                  <a:pt x="37385651" y="13926344"/>
                  <a:pt x="37388031" y="13925550"/>
                </a:cubicBezTo>
                <a:close/>
                <a:moveTo>
                  <a:pt x="24498211" y="13916740"/>
                </a:moveTo>
                <a:cubicBezTo>
                  <a:pt x="24510839" y="13916740"/>
                  <a:pt x="24521071" y="13926975"/>
                  <a:pt x="24521071" y="13939600"/>
                </a:cubicBezTo>
                <a:cubicBezTo>
                  <a:pt x="24521071" y="13952225"/>
                  <a:pt x="24510839" y="13962460"/>
                  <a:pt x="24498211" y="13962460"/>
                </a:cubicBezTo>
                <a:cubicBezTo>
                  <a:pt x="24485587" y="13962460"/>
                  <a:pt x="24475351" y="13952225"/>
                  <a:pt x="24475351" y="13939600"/>
                </a:cubicBezTo>
                <a:cubicBezTo>
                  <a:pt x="24475351" y="13926975"/>
                  <a:pt x="24485587" y="13916740"/>
                  <a:pt x="24498211" y="13916740"/>
                </a:cubicBezTo>
                <a:close/>
                <a:moveTo>
                  <a:pt x="19283899" y="13910424"/>
                </a:moveTo>
                <a:lnTo>
                  <a:pt x="19474093" y="13910424"/>
                </a:lnTo>
                <a:lnTo>
                  <a:pt x="19583823" y="13976261"/>
                </a:lnTo>
                <a:lnTo>
                  <a:pt x="19583823" y="14173771"/>
                </a:lnTo>
                <a:lnTo>
                  <a:pt x="19620399" y="14217662"/>
                </a:lnTo>
                <a:lnTo>
                  <a:pt x="19642343" y="14283499"/>
                </a:lnTo>
                <a:lnTo>
                  <a:pt x="19730127" y="14349336"/>
                </a:lnTo>
                <a:lnTo>
                  <a:pt x="19876431" y="14173771"/>
                </a:lnTo>
                <a:lnTo>
                  <a:pt x="19949583" y="14181086"/>
                </a:lnTo>
                <a:lnTo>
                  <a:pt x="20022735" y="14115249"/>
                </a:lnTo>
                <a:lnTo>
                  <a:pt x="20066623" y="14056728"/>
                </a:lnTo>
                <a:lnTo>
                  <a:pt x="20278767" y="14188402"/>
                </a:lnTo>
                <a:lnTo>
                  <a:pt x="20417755" y="14188402"/>
                </a:lnTo>
                <a:lnTo>
                  <a:pt x="20761567" y="14363966"/>
                </a:lnTo>
                <a:lnTo>
                  <a:pt x="20893243" y="14334705"/>
                </a:lnTo>
                <a:lnTo>
                  <a:pt x="21024915" y="14415173"/>
                </a:lnTo>
                <a:lnTo>
                  <a:pt x="21068807" y="14532216"/>
                </a:lnTo>
                <a:lnTo>
                  <a:pt x="21368729" y="14810193"/>
                </a:lnTo>
                <a:lnTo>
                  <a:pt x="21332155" y="14832139"/>
                </a:lnTo>
                <a:lnTo>
                  <a:pt x="21251687" y="14861400"/>
                </a:lnTo>
                <a:lnTo>
                  <a:pt x="21273631" y="14912606"/>
                </a:lnTo>
                <a:lnTo>
                  <a:pt x="21610131" y="15190585"/>
                </a:lnTo>
                <a:lnTo>
                  <a:pt x="21610131" y="15300312"/>
                </a:lnTo>
                <a:lnTo>
                  <a:pt x="21727171" y="15292997"/>
                </a:lnTo>
                <a:lnTo>
                  <a:pt x="21793011" y="15373464"/>
                </a:lnTo>
                <a:lnTo>
                  <a:pt x="21734489" y="15431985"/>
                </a:lnTo>
                <a:lnTo>
                  <a:pt x="21441879" y="15388093"/>
                </a:lnTo>
                <a:lnTo>
                  <a:pt x="21324839" y="15336888"/>
                </a:lnTo>
                <a:lnTo>
                  <a:pt x="21171219" y="15095486"/>
                </a:lnTo>
                <a:lnTo>
                  <a:pt x="21010287" y="14971128"/>
                </a:lnTo>
                <a:lnTo>
                  <a:pt x="20827405" y="14949182"/>
                </a:lnTo>
                <a:lnTo>
                  <a:pt x="20820091" y="15066225"/>
                </a:lnTo>
                <a:lnTo>
                  <a:pt x="20695731" y="15073541"/>
                </a:lnTo>
                <a:lnTo>
                  <a:pt x="20790831" y="15154008"/>
                </a:lnTo>
                <a:lnTo>
                  <a:pt x="20637211" y="15241790"/>
                </a:lnTo>
                <a:lnTo>
                  <a:pt x="20410439" y="15139377"/>
                </a:lnTo>
                <a:lnTo>
                  <a:pt x="20329971" y="15044280"/>
                </a:lnTo>
                <a:lnTo>
                  <a:pt x="20205615" y="15073541"/>
                </a:lnTo>
                <a:lnTo>
                  <a:pt x="20220243" y="14978443"/>
                </a:lnTo>
                <a:lnTo>
                  <a:pt x="20176355" y="14949182"/>
                </a:lnTo>
                <a:lnTo>
                  <a:pt x="20198299" y="14839454"/>
                </a:lnTo>
                <a:lnTo>
                  <a:pt x="20132463" y="14802878"/>
                </a:lnTo>
                <a:lnTo>
                  <a:pt x="20139777" y="14737041"/>
                </a:lnTo>
                <a:lnTo>
                  <a:pt x="19832539" y="14488325"/>
                </a:lnTo>
                <a:lnTo>
                  <a:pt x="19708179" y="14437118"/>
                </a:lnTo>
                <a:lnTo>
                  <a:pt x="19561875" y="14429803"/>
                </a:lnTo>
                <a:lnTo>
                  <a:pt x="19525299" y="14290814"/>
                </a:lnTo>
                <a:lnTo>
                  <a:pt x="19437519" y="14422488"/>
                </a:lnTo>
                <a:lnTo>
                  <a:pt x="19335103" y="14246922"/>
                </a:lnTo>
                <a:lnTo>
                  <a:pt x="19400943" y="14224977"/>
                </a:lnTo>
                <a:lnTo>
                  <a:pt x="19474093" y="14246922"/>
                </a:lnTo>
                <a:lnTo>
                  <a:pt x="19525299" y="14188402"/>
                </a:lnTo>
                <a:lnTo>
                  <a:pt x="19488723" y="14151825"/>
                </a:lnTo>
                <a:lnTo>
                  <a:pt x="19349735" y="14151825"/>
                </a:lnTo>
                <a:lnTo>
                  <a:pt x="19247323" y="14049413"/>
                </a:lnTo>
                <a:lnTo>
                  <a:pt x="19159539" y="14012837"/>
                </a:lnTo>
                <a:close/>
                <a:moveTo>
                  <a:pt x="28444539" y="13885819"/>
                </a:moveTo>
                <a:cubicBezTo>
                  <a:pt x="28451683" y="13886613"/>
                  <a:pt x="28458919" y="13886791"/>
                  <a:pt x="28465967" y="13888201"/>
                </a:cubicBezTo>
                <a:cubicBezTo>
                  <a:pt x="28470891" y="13889186"/>
                  <a:pt x="28475495" y="13891376"/>
                  <a:pt x="28480255" y="13892963"/>
                </a:cubicBezTo>
                <a:lnTo>
                  <a:pt x="28487399" y="13895344"/>
                </a:lnTo>
                <a:cubicBezTo>
                  <a:pt x="28489779" y="13896932"/>
                  <a:pt x="28492755" y="13897872"/>
                  <a:pt x="28494543" y="13900107"/>
                </a:cubicBezTo>
                <a:cubicBezTo>
                  <a:pt x="28496111" y="13902067"/>
                  <a:pt x="28496923" y="13904741"/>
                  <a:pt x="28496923" y="13907251"/>
                </a:cubicBezTo>
                <a:cubicBezTo>
                  <a:pt x="28496923" y="13913856"/>
                  <a:pt x="28498011" y="13931622"/>
                  <a:pt x="28489779" y="13938207"/>
                </a:cubicBezTo>
                <a:cubicBezTo>
                  <a:pt x="28487819" y="13939775"/>
                  <a:pt x="28485019" y="13939794"/>
                  <a:pt x="28482639" y="13940588"/>
                </a:cubicBezTo>
                <a:cubicBezTo>
                  <a:pt x="28477151" y="13944246"/>
                  <a:pt x="28474923" y="13946637"/>
                  <a:pt x="28468351" y="13947732"/>
                </a:cubicBezTo>
                <a:cubicBezTo>
                  <a:pt x="28465999" y="13948123"/>
                  <a:pt x="28458427" y="13947732"/>
                  <a:pt x="28456443" y="13947732"/>
                </a:cubicBezTo>
                <a:cubicBezTo>
                  <a:pt x="28450095" y="13945351"/>
                  <a:pt x="28443207" y="13944077"/>
                  <a:pt x="28437395" y="13940588"/>
                </a:cubicBezTo>
                <a:cubicBezTo>
                  <a:pt x="28434939" y="13939115"/>
                  <a:pt x="28433911" y="13936004"/>
                  <a:pt x="28432631" y="13933444"/>
                </a:cubicBezTo>
                <a:cubicBezTo>
                  <a:pt x="28430191" y="13928563"/>
                  <a:pt x="28428775" y="13918922"/>
                  <a:pt x="28427867" y="13914394"/>
                </a:cubicBezTo>
                <a:cubicBezTo>
                  <a:pt x="28428663" y="13906457"/>
                  <a:pt x="28426231" y="13897472"/>
                  <a:pt x="28430251" y="13890582"/>
                </a:cubicBezTo>
                <a:cubicBezTo>
                  <a:pt x="28432779" y="13886246"/>
                  <a:pt x="28444539" y="13885819"/>
                  <a:pt x="28444539" y="13885819"/>
                </a:cubicBezTo>
                <a:close/>
                <a:moveTo>
                  <a:pt x="37161815" y="13823156"/>
                </a:moveTo>
                <a:cubicBezTo>
                  <a:pt x="37164987" y="13823950"/>
                  <a:pt x="37168875" y="13823382"/>
                  <a:pt x="37171339" y="13825537"/>
                </a:cubicBezTo>
                <a:cubicBezTo>
                  <a:pt x="37175647" y="13829306"/>
                  <a:pt x="37180863" y="13839825"/>
                  <a:pt x="37180863" y="13839825"/>
                </a:cubicBezTo>
                <a:cubicBezTo>
                  <a:pt x="37181659" y="13845381"/>
                  <a:pt x="37183243" y="13850881"/>
                  <a:pt x="37183243" y="13856493"/>
                </a:cubicBezTo>
                <a:cubicBezTo>
                  <a:pt x="37183243" y="13890634"/>
                  <a:pt x="37182315" y="13924777"/>
                  <a:pt x="37180863" y="13958887"/>
                </a:cubicBezTo>
                <a:cubicBezTo>
                  <a:pt x="37180723" y="13962157"/>
                  <a:pt x="37180299" y="13965689"/>
                  <a:pt x="37178483" y="13968412"/>
                </a:cubicBezTo>
                <a:cubicBezTo>
                  <a:pt x="37175247" y="13973265"/>
                  <a:pt x="37159871" y="13976997"/>
                  <a:pt x="37157051" y="13977937"/>
                </a:cubicBezTo>
                <a:cubicBezTo>
                  <a:pt x="37150863" y="13979999"/>
                  <a:pt x="37143703" y="13982230"/>
                  <a:pt x="37138003" y="13985081"/>
                </a:cubicBezTo>
                <a:cubicBezTo>
                  <a:pt x="37119535" y="13994314"/>
                  <a:pt x="37141671" y="13986238"/>
                  <a:pt x="37123715" y="13992225"/>
                </a:cubicBezTo>
                <a:cubicBezTo>
                  <a:pt x="37118951" y="13991431"/>
                  <a:pt x="37112655" y="13993432"/>
                  <a:pt x="37109427" y="13989843"/>
                </a:cubicBezTo>
                <a:cubicBezTo>
                  <a:pt x="37104391" y="13984246"/>
                  <a:pt x="37099503" y="13962062"/>
                  <a:pt x="37097519" y="13956506"/>
                </a:cubicBezTo>
                <a:cubicBezTo>
                  <a:pt x="37093551" y="13950950"/>
                  <a:pt x="37087623" y="13946363"/>
                  <a:pt x="37085615" y="13939837"/>
                </a:cubicBezTo>
                <a:cubicBezTo>
                  <a:pt x="37084195" y="13935222"/>
                  <a:pt x="37086467" y="13930130"/>
                  <a:pt x="37087995" y="13925550"/>
                </a:cubicBezTo>
                <a:cubicBezTo>
                  <a:pt x="37088899" y="13922835"/>
                  <a:pt x="37090331" y="13919923"/>
                  <a:pt x="37092759" y="13918406"/>
                </a:cubicBezTo>
                <a:cubicBezTo>
                  <a:pt x="37101887" y="13912700"/>
                  <a:pt x="37119207" y="13912292"/>
                  <a:pt x="37128475" y="13911262"/>
                </a:cubicBezTo>
                <a:cubicBezTo>
                  <a:pt x="37132371" y="13909964"/>
                  <a:pt x="37140335" y="13908006"/>
                  <a:pt x="37142763" y="13904118"/>
                </a:cubicBezTo>
                <a:cubicBezTo>
                  <a:pt x="37145423" y="13899861"/>
                  <a:pt x="37147527" y="13889831"/>
                  <a:pt x="37147527" y="13889831"/>
                </a:cubicBezTo>
                <a:cubicBezTo>
                  <a:pt x="37148319" y="13873956"/>
                  <a:pt x="37148087" y="13857996"/>
                  <a:pt x="37149907" y="13842206"/>
                </a:cubicBezTo>
                <a:cubicBezTo>
                  <a:pt x="37150483" y="13837219"/>
                  <a:pt x="37150491" y="13830702"/>
                  <a:pt x="37154671" y="13827918"/>
                </a:cubicBezTo>
                <a:close/>
                <a:moveTo>
                  <a:pt x="11689624" y="13751718"/>
                </a:moveTo>
                <a:cubicBezTo>
                  <a:pt x="11695180" y="13752512"/>
                  <a:pt x="11701271" y="13751590"/>
                  <a:pt x="11706292" y="13754100"/>
                </a:cubicBezTo>
                <a:cubicBezTo>
                  <a:pt x="11708535" y="13755222"/>
                  <a:pt x="11708671" y="13758733"/>
                  <a:pt x="11708671" y="13761243"/>
                </a:cubicBezTo>
                <a:cubicBezTo>
                  <a:pt x="11708671" y="13768431"/>
                  <a:pt x="11708034" y="13775702"/>
                  <a:pt x="11706292" y="13782675"/>
                </a:cubicBezTo>
                <a:cubicBezTo>
                  <a:pt x="11705597" y="13785451"/>
                  <a:pt x="11703553" y="13787795"/>
                  <a:pt x="11701527" y="13789818"/>
                </a:cubicBezTo>
                <a:cubicBezTo>
                  <a:pt x="11699503" y="13791842"/>
                  <a:pt x="11696999" y="13793419"/>
                  <a:pt x="11694385" y="13794581"/>
                </a:cubicBezTo>
                <a:cubicBezTo>
                  <a:pt x="11683106" y="13799594"/>
                  <a:pt x="11686447" y="13796565"/>
                  <a:pt x="11684859" y="13796962"/>
                </a:cubicBezTo>
                <a:cubicBezTo>
                  <a:pt x="11678511" y="13794581"/>
                  <a:pt x="11669026" y="13795789"/>
                  <a:pt x="11665810" y="13789818"/>
                </a:cubicBezTo>
                <a:cubicBezTo>
                  <a:pt x="11661891" y="13782544"/>
                  <a:pt x="11666129" y="13765688"/>
                  <a:pt x="11672954" y="13758862"/>
                </a:cubicBezTo>
                <a:cubicBezTo>
                  <a:pt x="11674978" y="13756838"/>
                  <a:pt x="11677467" y="13755227"/>
                  <a:pt x="11680099" y="13754100"/>
                </a:cubicBezTo>
                <a:cubicBezTo>
                  <a:pt x="11683106" y="13752811"/>
                  <a:pt x="11686449" y="13752512"/>
                  <a:pt x="11689624" y="13751718"/>
                </a:cubicBezTo>
                <a:close/>
                <a:moveTo>
                  <a:pt x="24972079" y="13750053"/>
                </a:moveTo>
                <a:cubicBezTo>
                  <a:pt x="24984707" y="13750053"/>
                  <a:pt x="24994939" y="13760288"/>
                  <a:pt x="24994939" y="13772913"/>
                </a:cubicBezTo>
                <a:cubicBezTo>
                  <a:pt x="24994939" y="13785538"/>
                  <a:pt x="24984707" y="13795773"/>
                  <a:pt x="24972079" y="13795773"/>
                </a:cubicBezTo>
                <a:cubicBezTo>
                  <a:pt x="24959455" y="13795773"/>
                  <a:pt x="24949219" y="13785538"/>
                  <a:pt x="24949219" y="13772913"/>
                </a:cubicBezTo>
                <a:cubicBezTo>
                  <a:pt x="24949219" y="13760288"/>
                  <a:pt x="24959455" y="13750053"/>
                  <a:pt x="24972079" y="13750053"/>
                </a:cubicBezTo>
                <a:close/>
                <a:moveTo>
                  <a:pt x="37223727" y="13742193"/>
                </a:moveTo>
                <a:cubicBezTo>
                  <a:pt x="37227695" y="13742987"/>
                  <a:pt x="37231707" y="13743593"/>
                  <a:pt x="37235631" y="13744575"/>
                </a:cubicBezTo>
                <a:cubicBezTo>
                  <a:pt x="37238067" y="13745184"/>
                  <a:pt x="37241003" y="13745181"/>
                  <a:pt x="37242775" y="13746956"/>
                </a:cubicBezTo>
                <a:cubicBezTo>
                  <a:pt x="37244551" y="13748731"/>
                  <a:pt x="37244035" y="13751855"/>
                  <a:pt x="37245159" y="13754100"/>
                </a:cubicBezTo>
                <a:cubicBezTo>
                  <a:pt x="37246439" y="13756660"/>
                  <a:pt x="37248331" y="13758862"/>
                  <a:pt x="37249919" y="13761243"/>
                </a:cubicBezTo>
                <a:cubicBezTo>
                  <a:pt x="37246627" y="13781012"/>
                  <a:pt x="37228091" y="13771166"/>
                  <a:pt x="37223727" y="13773150"/>
                </a:cubicBezTo>
                <a:cubicBezTo>
                  <a:pt x="37218171" y="13768387"/>
                  <a:pt x="37210823" y="13765137"/>
                  <a:pt x="37207059" y="13758862"/>
                </a:cubicBezTo>
                <a:cubicBezTo>
                  <a:pt x="37205375" y="13756056"/>
                  <a:pt x="37207623" y="13752060"/>
                  <a:pt x="37209439" y="13749337"/>
                </a:cubicBezTo>
                <a:cubicBezTo>
                  <a:pt x="37212075" y="13745382"/>
                  <a:pt x="37219651" y="13743551"/>
                  <a:pt x="37223727" y="13742193"/>
                </a:cubicBezTo>
                <a:close/>
                <a:moveTo>
                  <a:pt x="3367472" y="13700443"/>
                </a:moveTo>
                <a:cubicBezTo>
                  <a:pt x="3380098" y="13700443"/>
                  <a:pt x="3390339" y="13710678"/>
                  <a:pt x="3390339" y="13723303"/>
                </a:cubicBezTo>
                <a:cubicBezTo>
                  <a:pt x="3390339" y="13735928"/>
                  <a:pt x="3380098" y="13746163"/>
                  <a:pt x="3367472" y="13746163"/>
                </a:cubicBezTo>
                <a:cubicBezTo>
                  <a:pt x="3354849" y="13746163"/>
                  <a:pt x="3344612" y="13735928"/>
                  <a:pt x="3344612" y="13723303"/>
                </a:cubicBezTo>
                <a:cubicBezTo>
                  <a:pt x="3344612" y="13710678"/>
                  <a:pt x="3354849" y="13700443"/>
                  <a:pt x="3367472" y="13700443"/>
                </a:cubicBezTo>
                <a:close/>
                <a:moveTo>
                  <a:pt x="22268779" y="13656945"/>
                </a:moveTo>
                <a:cubicBezTo>
                  <a:pt x="22281411" y="13656945"/>
                  <a:pt x="22291639" y="13667180"/>
                  <a:pt x="22291639" y="13679805"/>
                </a:cubicBezTo>
                <a:cubicBezTo>
                  <a:pt x="22291639" y="13692430"/>
                  <a:pt x="22281411" y="13702665"/>
                  <a:pt x="22268779" y="13702665"/>
                </a:cubicBezTo>
                <a:cubicBezTo>
                  <a:pt x="22256259" y="13702665"/>
                  <a:pt x="22246031" y="13692430"/>
                  <a:pt x="22246031" y="13679805"/>
                </a:cubicBezTo>
                <a:cubicBezTo>
                  <a:pt x="22246031" y="13667180"/>
                  <a:pt x="22256259" y="13656945"/>
                  <a:pt x="22268779" y="13656945"/>
                </a:cubicBezTo>
                <a:close/>
                <a:moveTo>
                  <a:pt x="11661049" y="13651706"/>
                </a:moveTo>
                <a:cubicBezTo>
                  <a:pt x="11665289" y="13652236"/>
                  <a:pt x="11668939" y="13655007"/>
                  <a:pt x="11672955" y="13656468"/>
                </a:cubicBezTo>
                <a:cubicBezTo>
                  <a:pt x="11691657" y="13663268"/>
                  <a:pt x="11682096" y="13657801"/>
                  <a:pt x="11694387" y="13665993"/>
                </a:cubicBezTo>
                <a:cubicBezTo>
                  <a:pt x="11695974" y="13668374"/>
                  <a:pt x="11696913" y="13671349"/>
                  <a:pt x="11699147" y="13673137"/>
                </a:cubicBezTo>
                <a:cubicBezTo>
                  <a:pt x="11710693" y="13682374"/>
                  <a:pt x="11703478" y="13667074"/>
                  <a:pt x="11708673" y="13682662"/>
                </a:cubicBezTo>
                <a:cubicBezTo>
                  <a:pt x="11707877" y="13689806"/>
                  <a:pt x="11708746" y="13697338"/>
                  <a:pt x="11706292" y="13704093"/>
                </a:cubicBezTo>
                <a:cubicBezTo>
                  <a:pt x="11705312" y="13706782"/>
                  <a:pt x="11701764" y="13707694"/>
                  <a:pt x="11699147" y="13708856"/>
                </a:cubicBezTo>
                <a:cubicBezTo>
                  <a:pt x="11687871" y="13713869"/>
                  <a:pt x="11687243" y="13716794"/>
                  <a:pt x="11684859" y="13718381"/>
                </a:cubicBezTo>
                <a:cubicBezTo>
                  <a:pt x="11678512" y="13714412"/>
                  <a:pt x="11671329" y="13711535"/>
                  <a:pt x="11665810" y="13706475"/>
                </a:cubicBezTo>
                <a:cubicBezTo>
                  <a:pt x="11661591" y="13702607"/>
                  <a:pt x="11659459" y="13696950"/>
                  <a:pt x="11656286" y="13692187"/>
                </a:cubicBezTo>
                <a:lnTo>
                  <a:pt x="11651521" y="13685043"/>
                </a:lnTo>
                <a:cubicBezTo>
                  <a:pt x="11652317" y="13674724"/>
                  <a:pt x="11651059" y="13664038"/>
                  <a:pt x="11653906" y="13654087"/>
                </a:cubicBezTo>
                <a:cubicBezTo>
                  <a:pt x="11654595" y="13651673"/>
                  <a:pt x="11658557" y="13651395"/>
                  <a:pt x="11661049" y="13651706"/>
                </a:cubicBezTo>
                <a:close/>
                <a:moveTo>
                  <a:pt x="36449819" y="13632656"/>
                </a:moveTo>
                <a:cubicBezTo>
                  <a:pt x="36456335" y="13637000"/>
                  <a:pt x="36458383" y="13637042"/>
                  <a:pt x="36461727" y="13644562"/>
                </a:cubicBezTo>
                <a:cubicBezTo>
                  <a:pt x="36463767" y="13649150"/>
                  <a:pt x="36466487" y="13658850"/>
                  <a:pt x="36466487" y="13658850"/>
                </a:cubicBezTo>
                <a:cubicBezTo>
                  <a:pt x="36465695" y="13661231"/>
                  <a:pt x="36465883" y="13664218"/>
                  <a:pt x="36464107" y="13665993"/>
                </a:cubicBezTo>
                <a:cubicBezTo>
                  <a:pt x="36460971" y="13669128"/>
                  <a:pt x="36444263" y="13665993"/>
                  <a:pt x="36440295" y="13665993"/>
                </a:cubicBezTo>
                <a:cubicBezTo>
                  <a:pt x="36437915" y="13659643"/>
                  <a:pt x="36434363" y="13653615"/>
                  <a:pt x="36433151" y="13646943"/>
                </a:cubicBezTo>
                <a:cubicBezTo>
                  <a:pt x="36432703" y="13644474"/>
                  <a:pt x="36433963" y="13641760"/>
                  <a:pt x="36435531" y="13639800"/>
                </a:cubicBezTo>
                <a:cubicBezTo>
                  <a:pt x="36438891" y="13635603"/>
                  <a:pt x="36445111" y="13634225"/>
                  <a:pt x="36449819" y="13632656"/>
                </a:cubicBezTo>
                <a:close/>
                <a:moveTo>
                  <a:pt x="14663800" y="13587412"/>
                </a:moveTo>
                <a:cubicBezTo>
                  <a:pt x="14668768" y="13590252"/>
                  <a:pt x="14670147" y="13596937"/>
                  <a:pt x="14673322" y="13601700"/>
                </a:cubicBezTo>
                <a:cubicBezTo>
                  <a:pt x="14679674" y="13611224"/>
                  <a:pt x="14675705" y="13607256"/>
                  <a:pt x="14685229" y="13613606"/>
                </a:cubicBezTo>
                <a:cubicBezTo>
                  <a:pt x="14686930" y="13618704"/>
                  <a:pt x="14688026" y="13624090"/>
                  <a:pt x="14692373" y="13627893"/>
                </a:cubicBezTo>
                <a:cubicBezTo>
                  <a:pt x="14696682" y="13631662"/>
                  <a:pt x="14706660" y="13637418"/>
                  <a:pt x="14706660" y="13637418"/>
                </a:cubicBezTo>
                <a:cubicBezTo>
                  <a:pt x="14709835" y="13642181"/>
                  <a:pt x="14714376" y="13646276"/>
                  <a:pt x="14716187" y="13651706"/>
                </a:cubicBezTo>
                <a:cubicBezTo>
                  <a:pt x="14718574" y="13658865"/>
                  <a:pt x="14718203" y="13659839"/>
                  <a:pt x="14723331" y="13665993"/>
                </a:cubicBezTo>
                <a:cubicBezTo>
                  <a:pt x="14725487" y="13668580"/>
                  <a:pt x="14728316" y="13670550"/>
                  <a:pt x="14730472" y="13673137"/>
                </a:cubicBezTo>
                <a:cubicBezTo>
                  <a:pt x="14735600" y="13679290"/>
                  <a:pt x="14735229" y="13680267"/>
                  <a:pt x="14737618" y="13687425"/>
                </a:cubicBezTo>
                <a:cubicBezTo>
                  <a:pt x="14736375" y="13698587"/>
                  <a:pt x="14737151" y="13714086"/>
                  <a:pt x="14728094" y="13723143"/>
                </a:cubicBezTo>
                <a:cubicBezTo>
                  <a:pt x="14726067" y="13725167"/>
                  <a:pt x="14723607" y="13726843"/>
                  <a:pt x="14720950" y="13727906"/>
                </a:cubicBezTo>
                <a:cubicBezTo>
                  <a:pt x="14719476" y="13728496"/>
                  <a:pt x="14718966" y="13727906"/>
                  <a:pt x="14718567" y="13727906"/>
                </a:cubicBezTo>
                <a:cubicBezTo>
                  <a:pt x="14713012" y="13723937"/>
                  <a:pt x="14706725" y="13720828"/>
                  <a:pt x="14701897" y="13716000"/>
                </a:cubicBezTo>
                <a:cubicBezTo>
                  <a:pt x="14679421" y="13693524"/>
                  <a:pt x="14703099" y="13710660"/>
                  <a:pt x="14687612" y="13687425"/>
                </a:cubicBezTo>
                <a:lnTo>
                  <a:pt x="14678085" y="13673137"/>
                </a:lnTo>
                <a:cubicBezTo>
                  <a:pt x="14676497" y="13670756"/>
                  <a:pt x="14674230" y="13668708"/>
                  <a:pt x="14673322" y="13665993"/>
                </a:cubicBezTo>
                <a:cubicBezTo>
                  <a:pt x="14671737" y="13661231"/>
                  <a:pt x="14671343" y="13655883"/>
                  <a:pt x="14668559" y="13651706"/>
                </a:cubicBezTo>
                <a:cubicBezTo>
                  <a:pt x="14661016" y="13640386"/>
                  <a:pt x="14664702" y="13647275"/>
                  <a:pt x="14659037" y="13630275"/>
                </a:cubicBezTo>
                <a:lnTo>
                  <a:pt x="14656654" y="13623131"/>
                </a:lnTo>
                <a:lnTo>
                  <a:pt x="14654275" y="13615987"/>
                </a:lnTo>
                <a:cubicBezTo>
                  <a:pt x="14655069" y="13608050"/>
                  <a:pt x="14654131" y="13599743"/>
                  <a:pt x="14656654" y="13592175"/>
                </a:cubicBezTo>
                <a:cubicBezTo>
                  <a:pt x="14657558" y="13589460"/>
                  <a:pt x="14661315" y="13585992"/>
                  <a:pt x="14663800" y="13587412"/>
                </a:cubicBezTo>
                <a:close/>
                <a:moveTo>
                  <a:pt x="18352543" y="13582650"/>
                </a:moveTo>
                <a:cubicBezTo>
                  <a:pt x="18352543" y="13582650"/>
                  <a:pt x="18362747" y="13584494"/>
                  <a:pt x="18366831" y="13587412"/>
                </a:cubicBezTo>
                <a:cubicBezTo>
                  <a:pt x="18368875" y="13588871"/>
                  <a:pt x="18368719" y="13592095"/>
                  <a:pt x="18369211" y="13594556"/>
                </a:cubicBezTo>
                <a:cubicBezTo>
                  <a:pt x="18373075" y="13613876"/>
                  <a:pt x="18372679" y="13607974"/>
                  <a:pt x="18366831" y="13625512"/>
                </a:cubicBezTo>
                <a:lnTo>
                  <a:pt x="18362067" y="13632656"/>
                </a:lnTo>
                <a:cubicBezTo>
                  <a:pt x="18358893" y="13637418"/>
                  <a:pt x="18356057" y="13642425"/>
                  <a:pt x="18352543" y="13646943"/>
                </a:cubicBezTo>
                <a:cubicBezTo>
                  <a:pt x="18347259" y="13653736"/>
                  <a:pt x="18338163" y="13659696"/>
                  <a:pt x="18331111" y="13663612"/>
                </a:cubicBezTo>
                <a:cubicBezTo>
                  <a:pt x="18301539" y="13680042"/>
                  <a:pt x="18348535" y="13649615"/>
                  <a:pt x="18316827" y="13670756"/>
                </a:cubicBezTo>
                <a:cubicBezTo>
                  <a:pt x="18312063" y="13673931"/>
                  <a:pt x="18306845" y="13676512"/>
                  <a:pt x="18302537" y="13680281"/>
                </a:cubicBezTo>
                <a:cubicBezTo>
                  <a:pt x="18300383" y="13682166"/>
                  <a:pt x="18299363" y="13685044"/>
                  <a:pt x="18297775" y="13687425"/>
                </a:cubicBezTo>
                <a:cubicBezTo>
                  <a:pt x="18294039" y="13693029"/>
                  <a:pt x="18288251" y="13696950"/>
                  <a:pt x="18283487" y="13701712"/>
                </a:cubicBezTo>
                <a:cubicBezTo>
                  <a:pt x="18279439" y="13705759"/>
                  <a:pt x="18273963" y="13708062"/>
                  <a:pt x="18269201" y="13711237"/>
                </a:cubicBezTo>
                <a:cubicBezTo>
                  <a:pt x="18266399" y="13713105"/>
                  <a:pt x="18264439" y="13716000"/>
                  <a:pt x="18262055" y="13718381"/>
                </a:cubicBezTo>
                <a:cubicBezTo>
                  <a:pt x="18257295" y="13723143"/>
                  <a:pt x="18252803" y="13728193"/>
                  <a:pt x="18247767" y="13732668"/>
                </a:cubicBezTo>
                <a:cubicBezTo>
                  <a:pt x="18245631" y="13734569"/>
                  <a:pt x="18243007" y="13735843"/>
                  <a:pt x="18240627" y="13737431"/>
                </a:cubicBezTo>
                <a:cubicBezTo>
                  <a:pt x="18237823" y="13739299"/>
                  <a:pt x="18235863" y="13742194"/>
                  <a:pt x="18233483" y="13744575"/>
                </a:cubicBezTo>
                <a:cubicBezTo>
                  <a:pt x="18217171" y="13760885"/>
                  <a:pt x="18224795" y="13755126"/>
                  <a:pt x="18212051" y="13763625"/>
                </a:cubicBezTo>
                <a:cubicBezTo>
                  <a:pt x="18198955" y="13767989"/>
                  <a:pt x="18210685" y="13763384"/>
                  <a:pt x="18197763" y="13770768"/>
                </a:cubicBezTo>
                <a:cubicBezTo>
                  <a:pt x="18191407" y="13774399"/>
                  <a:pt x="18187775" y="13776003"/>
                  <a:pt x="18181093" y="13777912"/>
                </a:cubicBezTo>
                <a:cubicBezTo>
                  <a:pt x="18177947" y="13778811"/>
                  <a:pt x="18174823" y="13779967"/>
                  <a:pt x="18171569" y="13780293"/>
                </a:cubicBezTo>
                <a:cubicBezTo>
                  <a:pt x="18158907" y="13781559"/>
                  <a:pt x="18146169" y="13781881"/>
                  <a:pt x="18133467" y="13782675"/>
                </a:cubicBezTo>
                <a:lnTo>
                  <a:pt x="18107275" y="13780293"/>
                </a:lnTo>
                <a:cubicBezTo>
                  <a:pt x="18100759" y="13779700"/>
                  <a:pt x="18094575" y="13777118"/>
                  <a:pt x="18088227" y="13775531"/>
                </a:cubicBezTo>
                <a:lnTo>
                  <a:pt x="18073937" y="13770768"/>
                </a:lnTo>
                <a:cubicBezTo>
                  <a:pt x="18069175" y="13769181"/>
                  <a:pt x="18064459" y="13767448"/>
                  <a:pt x="18059651" y="13766006"/>
                </a:cubicBezTo>
                <a:cubicBezTo>
                  <a:pt x="18056515" y="13765066"/>
                  <a:pt x="18053191" y="13764774"/>
                  <a:pt x="18050125" y="13763625"/>
                </a:cubicBezTo>
                <a:cubicBezTo>
                  <a:pt x="18043223" y="13761037"/>
                  <a:pt x="18039375" y="13758046"/>
                  <a:pt x="18033457" y="13754100"/>
                </a:cubicBezTo>
                <a:cubicBezTo>
                  <a:pt x="18029279" y="13751315"/>
                  <a:pt x="18023759" y="13751376"/>
                  <a:pt x="18019167" y="13749337"/>
                </a:cubicBezTo>
                <a:cubicBezTo>
                  <a:pt x="18016555" y="13748175"/>
                  <a:pt x="18014407" y="13746162"/>
                  <a:pt x="18012027" y="13744575"/>
                </a:cubicBezTo>
                <a:cubicBezTo>
                  <a:pt x="18008851" y="13743781"/>
                  <a:pt x="18005647" y="13743092"/>
                  <a:pt x="18002501" y="13742193"/>
                </a:cubicBezTo>
                <a:cubicBezTo>
                  <a:pt x="18000087" y="13741503"/>
                  <a:pt x="17997791" y="13740421"/>
                  <a:pt x="17995359" y="13739812"/>
                </a:cubicBezTo>
                <a:cubicBezTo>
                  <a:pt x="17984447" y="13737085"/>
                  <a:pt x="17975969" y="13736496"/>
                  <a:pt x="17964399" y="13735050"/>
                </a:cubicBezTo>
                <a:cubicBezTo>
                  <a:pt x="17949319" y="13734256"/>
                  <a:pt x="17934259" y="13732668"/>
                  <a:pt x="17919157" y="13732668"/>
                </a:cubicBezTo>
                <a:cubicBezTo>
                  <a:pt x="17916099" y="13732668"/>
                  <a:pt x="17892205" y="13736764"/>
                  <a:pt x="17888199" y="13737431"/>
                </a:cubicBezTo>
                <a:lnTo>
                  <a:pt x="17819143" y="13742193"/>
                </a:lnTo>
                <a:cubicBezTo>
                  <a:pt x="17816639" y="13742366"/>
                  <a:pt x="17814383" y="13743781"/>
                  <a:pt x="17812001" y="13744575"/>
                </a:cubicBezTo>
                <a:cubicBezTo>
                  <a:pt x="17789797" y="13751977"/>
                  <a:pt x="17805267" y="13745670"/>
                  <a:pt x="17785807" y="13756481"/>
                </a:cubicBezTo>
                <a:cubicBezTo>
                  <a:pt x="17756603" y="13772705"/>
                  <a:pt x="17806675" y="13742245"/>
                  <a:pt x="17757231" y="13773150"/>
                </a:cubicBezTo>
                <a:lnTo>
                  <a:pt x="17745327" y="13773150"/>
                </a:lnTo>
                <a:cubicBezTo>
                  <a:pt x="17745327" y="13773150"/>
                  <a:pt x="17739083" y="13782748"/>
                  <a:pt x="17735803" y="13787437"/>
                </a:cubicBezTo>
                <a:cubicBezTo>
                  <a:pt x="17733523" y="13790688"/>
                  <a:pt x="17730627" y="13793516"/>
                  <a:pt x="17728657" y="13796962"/>
                </a:cubicBezTo>
                <a:cubicBezTo>
                  <a:pt x="17727141" y="13799616"/>
                  <a:pt x="17724409" y="13811574"/>
                  <a:pt x="17723893" y="13813631"/>
                </a:cubicBezTo>
                <a:lnTo>
                  <a:pt x="17719131" y="13820775"/>
                </a:lnTo>
                <a:cubicBezTo>
                  <a:pt x="17717739" y="13822863"/>
                  <a:pt x="17717543" y="13825537"/>
                  <a:pt x="17716751" y="13827918"/>
                </a:cubicBezTo>
                <a:lnTo>
                  <a:pt x="17711987" y="13842206"/>
                </a:lnTo>
                <a:cubicBezTo>
                  <a:pt x="17710399" y="13846968"/>
                  <a:pt x="17708151" y="13851559"/>
                  <a:pt x="17707227" y="13856493"/>
                </a:cubicBezTo>
                <a:cubicBezTo>
                  <a:pt x="17703683" y="13875396"/>
                  <a:pt x="17702527" y="13942902"/>
                  <a:pt x="17702463" y="13944600"/>
                </a:cubicBezTo>
                <a:lnTo>
                  <a:pt x="17704843" y="13951743"/>
                </a:lnTo>
                <a:cubicBezTo>
                  <a:pt x="17717127" y="13988588"/>
                  <a:pt x="17703051" y="13950543"/>
                  <a:pt x="17714369" y="13973175"/>
                </a:cubicBezTo>
                <a:cubicBezTo>
                  <a:pt x="17715491" y="13975420"/>
                  <a:pt x="17715627" y="13978073"/>
                  <a:pt x="17716751" y="13980318"/>
                </a:cubicBezTo>
                <a:cubicBezTo>
                  <a:pt x="17718031" y="13982878"/>
                  <a:pt x="17719927" y="13985081"/>
                  <a:pt x="17721513" y="13987462"/>
                </a:cubicBezTo>
                <a:cubicBezTo>
                  <a:pt x="17722905" y="13989551"/>
                  <a:pt x="17723099" y="13992225"/>
                  <a:pt x="17723893" y="13994606"/>
                </a:cubicBezTo>
                <a:cubicBezTo>
                  <a:pt x="17725481" y="13999368"/>
                  <a:pt x="17727603" y="14003984"/>
                  <a:pt x="17728657" y="14008893"/>
                </a:cubicBezTo>
                <a:cubicBezTo>
                  <a:pt x="17729921" y="14014790"/>
                  <a:pt x="17733027" y="14047838"/>
                  <a:pt x="17733419" y="14051756"/>
                </a:cubicBezTo>
                <a:cubicBezTo>
                  <a:pt x="17734211" y="14054137"/>
                  <a:pt x="17735111" y="14056486"/>
                  <a:pt x="17735803" y="14058900"/>
                </a:cubicBezTo>
                <a:cubicBezTo>
                  <a:pt x="17741787" y="14079848"/>
                  <a:pt x="17734851" y="14058428"/>
                  <a:pt x="17740563" y="14075568"/>
                </a:cubicBezTo>
                <a:cubicBezTo>
                  <a:pt x="17742943" y="14077156"/>
                  <a:pt x="17745075" y="14079204"/>
                  <a:pt x="17747707" y="14080331"/>
                </a:cubicBezTo>
                <a:cubicBezTo>
                  <a:pt x="17757871" y="14084688"/>
                  <a:pt x="17788583" y="14084951"/>
                  <a:pt x="17790569" y="14085093"/>
                </a:cubicBezTo>
                <a:lnTo>
                  <a:pt x="17804857" y="14080331"/>
                </a:lnTo>
                <a:cubicBezTo>
                  <a:pt x="17807571" y="14079426"/>
                  <a:pt x="17808031" y="14075568"/>
                  <a:pt x="17809619" y="14073187"/>
                </a:cubicBezTo>
                <a:cubicBezTo>
                  <a:pt x="17812793" y="14068425"/>
                  <a:pt x="17815863" y="14063589"/>
                  <a:pt x="17819143" y="14058900"/>
                </a:cubicBezTo>
                <a:cubicBezTo>
                  <a:pt x="17821419" y="14055649"/>
                  <a:pt x="17824319" y="14052821"/>
                  <a:pt x="17826287" y="14049375"/>
                </a:cubicBezTo>
                <a:cubicBezTo>
                  <a:pt x="17827531" y="14047196"/>
                  <a:pt x="17827547" y="14044476"/>
                  <a:pt x="17828669" y="14042231"/>
                </a:cubicBezTo>
                <a:cubicBezTo>
                  <a:pt x="17837903" y="14023766"/>
                  <a:pt x="17829827" y="14045899"/>
                  <a:pt x="17835813" y="14027943"/>
                </a:cubicBezTo>
                <a:cubicBezTo>
                  <a:pt x="17843359" y="14016623"/>
                  <a:pt x="17839671" y="14023515"/>
                  <a:pt x="17845337" y="14006512"/>
                </a:cubicBezTo>
                <a:cubicBezTo>
                  <a:pt x="17845337" y="14006512"/>
                  <a:pt x="17853975" y="13997898"/>
                  <a:pt x="17859627" y="13996987"/>
                </a:cubicBezTo>
                <a:cubicBezTo>
                  <a:pt x="17891935" y="13991776"/>
                  <a:pt x="17931499" y="13995256"/>
                  <a:pt x="17964399" y="13996987"/>
                </a:cubicBezTo>
                <a:cubicBezTo>
                  <a:pt x="17964399" y="13996987"/>
                  <a:pt x="17974099" y="13994264"/>
                  <a:pt x="17978687" y="13992225"/>
                </a:cubicBezTo>
                <a:cubicBezTo>
                  <a:pt x="17981303" y="13991063"/>
                  <a:pt x="17983271" y="13988742"/>
                  <a:pt x="17985831" y="13987462"/>
                </a:cubicBezTo>
                <a:cubicBezTo>
                  <a:pt x="17999615" y="13980570"/>
                  <a:pt x="17986579" y="13991480"/>
                  <a:pt x="18000119" y="13977937"/>
                </a:cubicBezTo>
                <a:cubicBezTo>
                  <a:pt x="18002499" y="13977143"/>
                  <a:pt x="18005303" y="13977124"/>
                  <a:pt x="18007263" y="13975556"/>
                </a:cubicBezTo>
                <a:cubicBezTo>
                  <a:pt x="18009499" y="13973768"/>
                  <a:pt x="18010363" y="13970741"/>
                  <a:pt x="18012027" y="13968412"/>
                </a:cubicBezTo>
                <a:cubicBezTo>
                  <a:pt x="18014333" y="13965183"/>
                  <a:pt x="18016787" y="13962062"/>
                  <a:pt x="18019167" y="13958887"/>
                </a:cubicBezTo>
                <a:cubicBezTo>
                  <a:pt x="18019167" y="13958887"/>
                  <a:pt x="18028471" y="13954723"/>
                  <a:pt x="18033457" y="13954125"/>
                </a:cubicBezTo>
                <a:cubicBezTo>
                  <a:pt x="18048451" y="13952326"/>
                  <a:pt x="18063619" y="13952537"/>
                  <a:pt x="18078699" y="13951743"/>
                </a:cubicBezTo>
                <a:lnTo>
                  <a:pt x="18085843" y="13954125"/>
                </a:lnTo>
                <a:cubicBezTo>
                  <a:pt x="18092051" y="13956196"/>
                  <a:pt x="18098743" y="13956650"/>
                  <a:pt x="18104895" y="13958887"/>
                </a:cubicBezTo>
                <a:cubicBezTo>
                  <a:pt x="18107583" y="13959865"/>
                  <a:pt x="18110249" y="13961415"/>
                  <a:pt x="18112039" y="13963650"/>
                </a:cubicBezTo>
                <a:cubicBezTo>
                  <a:pt x="18113605" y="13965610"/>
                  <a:pt x="18113811" y="13968358"/>
                  <a:pt x="18114419" y="13970793"/>
                </a:cubicBezTo>
                <a:cubicBezTo>
                  <a:pt x="18115401" y="13974720"/>
                  <a:pt x="18117913" y="13978808"/>
                  <a:pt x="18116799" y="13982700"/>
                </a:cubicBezTo>
                <a:cubicBezTo>
                  <a:pt x="18116015" y="13985452"/>
                  <a:pt x="18111987" y="13985799"/>
                  <a:pt x="18109659" y="13987462"/>
                </a:cubicBezTo>
                <a:cubicBezTo>
                  <a:pt x="18106427" y="13989769"/>
                  <a:pt x="18103307" y="13992225"/>
                  <a:pt x="18100131" y="13994606"/>
                </a:cubicBezTo>
                <a:cubicBezTo>
                  <a:pt x="18100131" y="13994606"/>
                  <a:pt x="18090431" y="13997329"/>
                  <a:pt x="18085843" y="13999368"/>
                </a:cubicBezTo>
                <a:cubicBezTo>
                  <a:pt x="18083229" y="14000530"/>
                  <a:pt x="18081083" y="14002543"/>
                  <a:pt x="18078699" y="14004131"/>
                </a:cubicBezTo>
                <a:cubicBezTo>
                  <a:pt x="18068843" y="14007417"/>
                  <a:pt x="18073643" y="14005120"/>
                  <a:pt x="18064411" y="14011275"/>
                </a:cubicBezTo>
                <a:cubicBezTo>
                  <a:pt x="18060235" y="14014060"/>
                  <a:pt x="18054887" y="14014450"/>
                  <a:pt x="18050125" y="14016037"/>
                </a:cubicBezTo>
                <a:cubicBezTo>
                  <a:pt x="18027295" y="14017559"/>
                  <a:pt x="18018197" y="14015146"/>
                  <a:pt x="18000119" y="14023181"/>
                </a:cubicBezTo>
                <a:cubicBezTo>
                  <a:pt x="17997503" y="14024343"/>
                  <a:pt x="17995535" y="14026663"/>
                  <a:pt x="17992975" y="14027943"/>
                </a:cubicBezTo>
                <a:cubicBezTo>
                  <a:pt x="17988277" y="14030293"/>
                  <a:pt x="17980041" y="14030022"/>
                  <a:pt x="17978687" y="14037468"/>
                </a:cubicBezTo>
                <a:cubicBezTo>
                  <a:pt x="17975987" y="14052327"/>
                  <a:pt x="17977099" y="14067631"/>
                  <a:pt x="17976307" y="14082712"/>
                </a:cubicBezTo>
                <a:cubicBezTo>
                  <a:pt x="17976307" y="14082712"/>
                  <a:pt x="17973583" y="14092412"/>
                  <a:pt x="17971543" y="14097000"/>
                </a:cubicBezTo>
                <a:cubicBezTo>
                  <a:pt x="17970383" y="14099615"/>
                  <a:pt x="17968063" y="14101583"/>
                  <a:pt x="17966783" y="14104143"/>
                </a:cubicBezTo>
                <a:cubicBezTo>
                  <a:pt x="17965659" y="14106388"/>
                  <a:pt x="17965195" y="14108906"/>
                  <a:pt x="17964399" y="14111287"/>
                </a:cubicBezTo>
                <a:cubicBezTo>
                  <a:pt x="17956851" y="14122608"/>
                  <a:pt x="17962351" y="14117526"/>
                  <a:pt x="17945351" y="14123193"/>
                </a:cubicBezTo>
                <a:cubicBezTo>
                  <a:pt x="17935031" y="14123987"/>
                  <a:pt x="17924663" y="14124291"/>
                  <a:pt x="17914395" y="14125575"/>
                </a:cubicBezTo>
                <a:cubicBezTo>
                  <a:pt x="17907295" y="14126462"/>
                  <a:pt x="17904679" y="14129614"/>
                  <a:pt x="17900107" y="14135100"/>
                </a:cubicBezTo>
                <a:cubicBezTo>
                  <a:pt x="17898275" y="14137298"/>
                  <a:pt x="17896471" y="14139613"/>
                  <a:pt x="17895343" y="14142243"/>
                </a:cubicBezTo>
                <a:cubicBezTo>
                  <a:pt x="17890987" y="14152407"/>
                  <a:pt x="17890723" y="14183121"/>
                  <a:pt x="17890583" y="14185106"/>
                </a:cubicBezTo>
                <a:lnTo>
                  <a:pt x="17892963" y="14192250"/>
                </a:lnTo>
                <a:lnTo>
                  <a:pt x="17900107" y="14213681"/>
                </a:lnTo>
                <a:cubicBezTo>
                  <a:pt x="17906853" y="14233921"/>
                  <a:pt x="17907053" y="14223007"/>
                  <a:pt x="17916775" y="14232731"/>
                </a:cubicBezTo>
                <a:cubicBezTo>
                  <a:pt x="17918799" y="14234755"/>
                  <a:pt x="17919951" y="14237494"/>
                  <a:pt x="17921537" y="14239875"/>
                </a:cubicBezTo>
                <a:cubicBezTo>
                  <a:pt x="17921537" y="14239875"/>
                  <a:pt x="17931307" y="14245886"/>
                  <a:pt x="17935825" y="14249400"/>
                </a:cubicBezTo>
                <a:cubicBezTo>
                  <a:pt x="17938483" y="14251467"/>
                  <a:pt x="17940383" y="14254387"/>
                  <a:pt x="17942969" y="14256543"/>
                </a:cubicBezTo>
                <a:cubicBezTo>
                  <a:pt x="17945167" y="14258375"/>
                  <a:pt x="17948089" y="14259282"/>
                  <a:pt x="17950113" y="14261306"/>
                </a:cubicBezTo>
                <a:cubicBezTo>
                  <a:pt x="17952137" y="14263330"/>
                  <a:pt x="17953043" y="14266251"/>
                  <a:pt x="17954875" y="14268450"/>
                </a:cubicBezTo>
                <a:cubicBezTo>
                  <a:pt x="17957031" y="14271037"/>
                  <a:pt x="17960151" y="14272791"/>
                  <a:pt x="17962019" y="14275593"/>
                </a:cubicBezTo>
                <a:cubicBezTo>
                  <a:pt x="17963179" y="14277331"/>
                  <a:pt x="17966735" y="14291397"/>
                  <a:pt x="17966783" y="14292262"/>
                </a:cubicBezTo>
                <a:cubicBezTo>
                  <a:pt x="17968201" y="14319224"/>
                  <a:pt x="17968369" y="14346237"/>
                  <a:pt x="17969163" y="14373225"/>
                </a:cubicBezTo>
                <a:lnTo>
                  <a:pt x="17971543" y="14380368"/>
                </a:lnTo>
                <a:lnTo>
                  <a:pt x="17976307" y="14394656"/>
                </a:lnTo>
                <a:cubicBezTo>
                  <a:pt x="17980843" y="14408262"/>
                  <a:pt x="17989235" y="14411211"/>
                  <a:pt x="18000119" y="14418468"/>
                </a:cubicBezTo>
                <a:cubicBezTo>
                  <a:pt x="18003295" y="14419262"/>
                  <a:pt x="18006495" y="14419951"/>
                  <a:pt x="18009643" y="14420850"/>
                </a:cubicBezTo>
                <a:cubicBezTo>
                  <a:pt x="18020647" y="14423994"/>
                  <a:pt x="18018279" y="14424225"/>
                  <a:pt x="18031075" y="14432756"/>
                </a:cubicBezTo>
                <a:lnTo>
                  <a:pt x="18038219" y="14435137"/>
                </a:lnTo>
                <a:cubicBezTo>
                  <a:pt x="18040933" y="14436042"/>
                  <a:pt x="18042983" y="14438312"/>
                  <a:pt x="18045363" y="14439900"/>
                </a:cubicBezTo>
                <a:lnTo>
                  <a:pt x="18059651" y="14449425"/>
                </a:lnTo>
                <a:cubicBezTo>
                  <a:pt x="18077599" y="14455408"/>
                  <a:pt x="18055479" y="14447338"/>
                  <a:pt x="18073937" y="14456568"/>
                </a:cubicBezTo>
                <a:cubicBezTo>
                  <a:pt x="18079963" y="14459580"/>
                  <a:pt x="18084059" y="14457175"/>
                  <a:pt x="18085843" y="14466093"/>
                </a:cubicBezTo>
                <a:cubicBezTo>
                  <a:pt x="18087719" y="14475465"/>
                  <a:pt x="18087431" y="14485143"/>
                  <a:pt x="18088227" y="14494668"/>
                </a:cubicBezTo>
                <a:lnTo>
                  <a:pt x="18085843" y="14501812"/>
                </a:lnTo>
                <a:lnTo>
                  <a:pt x="18083463" y="14508956"/>
                </a:lnTo>
                <a:cubicBezTo>
                  <a:pt x="18077795" y="14525958"/>
                  <a:pt x="18082879" y="14520458"/>
                  <a:pt x="18071555" y="14528006"/>
                </a:cubicBezTo>
                <a:lnTo>
                  <a:pt x="18033457" y="14530387"/>
                </a:lnTo>
                <a:cubicBezTo>
                  <a:pt x="18030951" y="14530544"/>
                  <a:pt x="18028695" y="14531974"/>
                  <a:pt x="18026311" y="14532768"/>
                </a:cubicBezTo>
                <a:cubicBezTo>
                  <a:pt x="18012827" y="14537264"/>
                  <a:pt x="18009097" y="14537115"/>
                  <a:pt x="17997739" y="14547056"/>
                </a:cubicBezTo>
                <a:cubicBezTo>
                  <a:pt x="17995583" y="14548941"/>
                  <a:pt x="17994563" y="14551819"/>
                  <a:pt x="17992975" y="14554200"/>
                </a:cubicBezTo>
                <a:cubicBezTo>
                  <a:pt x="17990595" y="14554994"/>
                  <a:pt x="17987921" y="14555189"/>
                  <a:pt x="17985831" y="14556581"/>
                </a:cubicBezTo>
                <a:cubicBezTo>
                  <a:pt x="17970027" y="14567116"/>
                  <a:pt x="17987131" y="14560695"/>
                  <a:pt x="17971543" y="14568487"/>
                </a:cubicBezTo>
                <a:cubicBezTo>
                  <a:pt x="17969299" y="14569609"/>
                  <a:pt x="17966783" y="14570074"/>
                  <a:pt x="17964399" y="14570868"/>
                </a:cubicBezTo>
                <a:cubicBezTo>
                  <a:pt x="17961685" y="14571773"/>
                  <a:pt x="17959639" y="14574043"/>
                  <a:pt x="17957257" y="14575631"/>
                </a:cubicBezTo>
                <a:lnTo>
                  <a:pt x="17950113" y="14580393"/>
                </a:lnTo>
                <a:cubicBezTo>
                  <a:pt x="17933445" y="14591504"/>
                  <a:pt x="17938999" y="14585156"/>
                  <a:pt x="17931063" y="14597062"/>
                </a:cubicBezTo>
                <a:cubicBezTo>
                  <a:pt x="17928681" y="14598650"/>
                  <a:pt x="17926479" y="14600545"/>
                  <a:pt x="17923919" y="14601825"/>
                </a:cubicBezTo>
                <a:cubicBezTo>
                  <a:pt x="17917271" y="14605150"/>
                  <a:pt x="17906247" y="14605710"/>
                  <a:pt x="17900107" y="14606587"/>
                </a:cubicBezTo>
                <a:cubicBezTo>
                  <a:pt x="17897727" y="14605793"/>
                  <a:pt x="17894923" y="14605774"/>
                  <a:pt x="17892963" y="14604206"/>
                </a:cubicBezTo>
                <a:cubicBezTo>
                  <a:pt x="17890727" y="14602418"/>
                  <a:pt x="17889479" y="14599622"/>
                  <a:pt x="17888199" y="14597062"/>
                </a:cubicBezTo>
                <a:cubicBezTo>
                  <a:pt x="17886295" y="14593250"/>
                  <a:pt x="17884457" y="14583961"/>
                  <a:pt x="17883439" y="14580393"/>
                </a:cubicBezTo>
                <a:cubicBezTo>
                  <a:pt x="17882747" y="14577980"/>
                  <a:pt x="17881851" y="14575631"/>
                  <a:pt x="17881055" y="14573250"/>
                </a:cubicBezTo>
                <a:lnTo>
                  <a:pt x="17876295" y="14566106"/>
                </a:lnTo>
                <a:cubicBezTo>
                  <a:pt x="17869949" y="14556590"/>
                  <a:pt x="17869909" y="14533959"/>
                  <a:pt x="17869151" y="14525625"/>
                </a:cubicBezTo>
                <a:cubicBezTo>
                  <a:pt x="17865489" y="14514642"/>
                  <a:pt x="17867259" y="14520942"/>
                  <a:pt x="17864387" y="14506575"/>
                </a:cubicBezTo>
                <a:cubicBezTo>
                  <a:pt x="17863403" y="14501652"/>
                  <a:pt x="17861213" y="14497050"/>
                  <a:pt x="17859627" y="14492287"/>
                </a:cubicBezTo>
                <a:cubicBezTo>
                  <a:pt x="17845975" y="14471811"/>
                  <a:pt x="17862343" y="14497718"/>
                  <a:pt x="17852483" y="14478000"/>
                </a:cubicBezTo>
                <a:cubicBezTo>
                  <a:pt x="17851203" y="14475440"/>
                  <a:pt x="17849307" y="14473237"/>
                  <a:pt x="17847719" y="14470856"/>
                </a:cubicBezTo>
                <a:cubicBezTo>
                  <a:pt x="17845337" y="14470062"/>
                  <a:pt x="17842663" y="14469867"/>
                  <a:pt x="17840575" y="14468475"/>
                </a:cubicBezTo>
                <a:cubicBezTo>
                  <a:pt x="17837775" y="14466607"/>
                  <a:pt x="17835587" y="14463918"/>
                  <a:pt x="17833431" y="14461331"/>
                </a:cubicBezTo>
                <a:cubicBezTo>
                  <a:pt x="17831599" y="14459132"/>
                  <a:pt x="17830089" y="14456672"/>
                  <a:pt x="17828669" y="14454187"/>
                </a:cubicBezTo>
                <a:cubicBezTo>
                  <a:pt x="17815531" y="14431194"/>
                  <a:pt x="17823251" y="14428947"/>
                  <a:pt x="17821527" y="14387512"/>
                </a:cubicBezTo>
                <a:cubicBezTo>
                  <a:pt x="17825895" y="14361294"/>
                  <a:pt x="17825523" y="14365452"/>
                  <a:pt x="17828669" y="14325600"/>
                </a:cubicBezTo>
                <a:cubicBezTo>
                  <a:pt x="17832091" y="14282240"/>
                  <a:pt x="17832789" y="14294900"/>
                  <a:pt x="17828669" y="14266068"/>
                </a:cubicBezTo>
                <a:cubicBezTo>
                  <a:pt x="17827875" y="14263687"/>
                  <a:pt x="17827411" y="14261170"/>
                  <a:pt x="17826287" y="14258925"/>
                </a:cubicBezTo>
                <a:cubicBezTo>
                  <a:pt x="17820539" y="14247429"/>
                  <a:pt x="17816831" y="14248005"/>
                  <a:pt x="17800095" y="14249400"/>
                </a:cubicBezTo>
                <a:cubicBezTo>
                  <a:pt x="17797243" y="14249638"/>
                  <a:pt x="17795331" y="14252575"/>
                  <a:pt x="17792951" y="14254162"/>
                </a:cubicBezTo>
                <a:cubicBezTo>
                  <a:pt x="17790569" y="14254956"/>
                  <a:pt x="17787895" y="14255151"/>
                  <a:pt x="17785807" y="14256543"/>
                </a:cubicBezTo>
                <a:cubicBezTo>
                  <a:pt x="17777979" y="14261762"/>
                  <a:pt x="17779395" y="14264241"/>
                  <a:pt x="17773899" y="14270831"/>
                </a:cubicBezTo>
                <a:cubicBezTo>
                  <a:pt x="17771745" y="14273418"/>
                  <a:pt x="17769139" y="14275594"/>
                  <a:pt x="17766755" y="14277975"/>
                </a:cubicBezTo>
                <a:cubicBezTo>
                  <a:pt x="17764733" y="14279999"/>
                  <a:pt x="17763581" y="14282737"/>
                  <a:pt x="17761995" y="14285118"/>
                </a:cubicBezTo>
                <a:cubicBezTo>
                  <a:pt x="17751079" y="14301492"/>
                  <a:pt x="17754279" y="14293977"/>
                  <a:pt x="17750087" y="14306550"/>
                </a:cubicBezTo>
                <a:lnTo>
                  <a:pt x="17742943" y="14313693"/>
                </a:lnTo>
                <a:cubicBezTo>
                  <a:pt x="17738315" y="14318321"/>
                  <a:pt x="17739903" y="14326428"/>
                  <a:pt x="17738183" y="14332743"/>
                </a:cubicBezTo>
                <a:cubicBezTo>
                  <a:pt x="17730901" y="14359444"/>
                  <a:pt x="17733419" y="14312614"/>
                  <a:pt x="17733419" y="14389893"/>
                </a:cubicBezTo>
                <a:cubicBezTo>
                  <a:pt x="17733419" y="14438850"/>
                  <a:pt x="17736361" y="14515659"/>
                  <a:pt x="17738183" y="14568487"/>
                </a:cubicBezTo>
                <a:cubicBezTo>
                  <a:pt x="17738975" y="14575631"/>
                  <a:pt x="17739379" y="14582828"/>
                  <a:pt x="17740563" y="14589918"/>
                </a:cubicBezTo>
                <a:cubicBezTo>
                  <a:pt x="17740975" y="14592394"/>
                  <a:pt x="17742765" y="14594558"/>
                  <a:pt x="17742943" y="14597062"/>
                </a:cubicBezTo>
                <a:cubicBezTo>
                  <a:pt x="17744359" y="14616871"/>
                  <a:pt x="17744531" y="14636749"/>
                  <a:pt x="17745327" y="14656593"/>
                </a:cubicBezTo>
                <a:cubicBezTo>
                  <a:pt x="17745327" y="14656593"/>
                  <a:pt x="17742603" y="14666293"/>
                  <a:pt x="17740563" y="14670881"/>
                </a:cubicBezTo>
                <a:cubicBezTo>
                  <a:pt x="17739403" y="14673496"/>
                  <a:pt x="17737387" y="14675644"/>
                  <a:pt x="17735803" y="14678025"/>
                </a:cubicBezTo>
                <a:lnTo>
                  <a:pt x="17728657" y="14682787"/>
                </a:lnTo>
                <a:cubicBezTo>
                  <a:pt x="17724255" y="14685720"/>
                  <a:pt x="17720539" y="14700768"/>
                  <a:pt x="17711987" y="14701837"/>
                </a:cubicBezTo>
                <a:cubicBezTo>
                  <a:pt x="17695427" y="14703907"/>
                  <a:pt x="17678651" y="14703424"/>
                  <a:pt x="17661983" y="14704218"/>
                </a:cubicBezTo>
                <a:cubicBezTo>
                  <a:pt x="17658013" y="14703424"/>
                  <a:pt x="17653867" y="14703258"/>
                  <a:pt x="17650075" y="14701837"/>
                </a:cubicBezTo>
                <a:cubicBezTo>
                  <a:pt x="17647395" y="14700832"/>
                  <a:pt x="17645417" y="14698495"/>
                  <a:pt x="17642931" y="14697075"/>
                </a:cubicBezTo>
                <a:cubicBezTo>
                  <a:pt x="17639851" y="14695314"/>
                  <a:pt x="17636671" y="14693710"/>
                  <a:pt x="17633407" y="14692312"/>
                </a:cubicBezTo>
                <a:cubicBezTo>
                  <a:pt x="17631099" y="14691323"/>
                  <a:pt x="17628223" y="14691499"/>
                  <a:pt x="17626263" y="14689931"/>
                </a:cubicBezTo>
                <a:cubicBezTo>
                  <a:pt x="17624027" y="14688143"/>
                  <a:pt x="17623087" y="14685168"/>
                  <a:pt x="17621499" y="14682787"/>
                </a:cubicBezTo>
                <a:cubicBezTo>
                  <a:pt x="17621499" y="14682787"/>
                  <a:pt x="17611521" y="14677031"/>
                  <a:pt x="17607213" y="14673262"/>
                </a:cubicBezTo>
                <a:cubicBezTo>
                  <a:pt x="17605059" y="14671377"/>
                  <a:pt x="17603731" y="14668678"/>
                  <a:pt x="17602451" y="14666118"/>
                </a:cubicBezTo>
                <a:cubicBezTo>
                  <a:pt x="17601327" y="14663873"/>
                  <a:pt x="17600295" y="14661475"/>
                  <a:pt x="17600069" y="14658975"/>
                </a:cubicBezTo>
                <a:cubicBezTo>
                  <a:pt x="17598703" y="14643935"/>
                  <a:pt x="17598483" y="14628812"/>
                  <a:pt x="17597687" y="14613731"/>
                </a:cubicBezTo>
                <a:cubicBezTo>
                  <a:pt x="17598483" y="14608175"/>
                  <a:pt x="17598967" y="14602566"/>
                  <a:pt x="17600069" y="14597062"/>
                </a:cubicBezTo>
                <a:cubicBezTo>
                  <a:pt x="17600563" y="14594601"/>
                  <a:pt x="17602351" y="14592426"/>
                  <a:pt x="17602451" y="14589918"/>
                </a:cubicBezTo>
                <a:cubicBezTo>
                  <a:pt x="17603943" y="14552633"/>
                  <a:pt x="17604039" y="14515306"/>
                  <a:pt x="17604831" y="14478000"/>
                </a:cubicBezTo>
                <a:cubicBezTo>
                  <a:pt x="17608871" y="14457804"/>
                  <a:pt x="17609593" y="14456963"/>
                  <a:pt x="17609593" y="14427993"/>
                </a:cubicBezTo>
                <a:cubicBezTo>
                  <a:pt x="17609593" y="14413684"/>
                  <a:pt x="17608007" y="14399418"/>
                  <a:pt x="17607213" y="14385131"/>
                </a:cubicBezTo>
                <a:lnTo>
                  <a:pt x="17602451" y="14377987"/>
                </a:lnTo>
                <a:lnTo>
                  <a:pt x="17592927" y="14363700"/>
                </a:lnTo>
                <a:cubicBezTo>
                  <a:pt x="17581605" y="14356152"/>
                  <a:pt x="17588497" y="14359842"/>
                  <a:pt x="17571495" y="14354175"/>
                </a:cubicBezTo>
                <a:cubicBezTo>
                  <a:pt x="17556411" y="14353381"/>
                  <a:pt x="17541291" y="14353160"/>
                  <a:pt x="17526251" y="14351793"/>
                </a:cubicBezTo>
                <a:cubicBezTo>
                  <a:pt x="17520287" y="14351251"/>
                  <a:pt x="17506117" y="14342484"/>
                  <a:pt x="17504819" y="14339887"/>
                </a:cubicBezTo>
                <a:cubicBezTo>
                  <a:pt x="17501251" y="14332752"/>
                  <a:pt x="17501827" y="14324028"/>
                  <a:pt x="17502439" y="14316075"/>
                </a:cubicBezTo>
                <a:cubicBezTo>
                  <a:pt x="17502657" y="14313221"/>
                  <a:pt x="17505611" y="14311312"/>
                  <a:pt x="17507199" y="14308931"/>
                </a:cubicBezTo>
                <a:cubicBezTo>
                  <a:pt x="17509583" y="14307343"/>
                  <a:pt x="17512555" y="14306403"/>
                  <a:pt x="17514343" y="14304168"/>
                </a:cubicBezTo>
                <a:cubicBezTo>
                  <a:pt x="17515911" y="14302208"/>
                  <a:pt x="17515931" y="14299406"/>
                  <a:pt x="17516727" y="14297025"/>
                </a:cubicBezTo>
                <a:cubicBezTo>
                  <a:pt x="17518535" y="14291595"/>
                  <a:pt x="17522737" y="14287255"/>
                  <a:pt x="17526251" y="14282737"/>
                </a:cubicBezTo>
                <a:cubicBezTo>
                  <a:pt x="17528319" y="14280079"/>
                  <a:pt x="17531015" y="14277974"/>
                  <a:pt x="17533395" y="14275593"/>
                </a:cubicBezTo>
                <a:cubicBezTo>
                  <a:pt x="17537441" y="14271545"/>
                  <a:pt x="17539743" y="14266068"/>
                  <a:pt x="17542919" y="14261306"/>
                </a:cubicBezTo>
                <a:cubicBezTo>
                  <a:pt x="17561967" y="14248607"/>
                  <a:pt x="17538955" y="14265272"/>
                  <a:pt x="17554827" y="14249400"/>
                </a:cubicBezTo>
                <a:cubicBezTo>
                  <a:pt x="17570699" y="14233528"/>
                  <a:pt x="17554033" y="14256541"/>
                  <a:pt x="17566731" y="14237493"/>
                </a:cubicBezTo>
                <a:cubicBezTo>
                  <a:pt x="17578935" y="14229359"/>
                  <a:pt x="17571425" y="14236477"/>
                  <a:pt x="17578639" y="14218443"/>
                </a:cubicBezTo>
                <a:cubicBezTo>
                  <a:pt x="17579955" y="14215147"/>
                  <a:pt x="17582003" y="14212181"/>
                  <a:pt x="17583401" y="14208918"/>
                </a:cubicBezTo>
                <a:cubicBezTo>
                  <a:pt x="17584391" y="14206611"/>
                  <a:pt x="17585173" y="14204210"/>
                  <a:pt x="17585783" y="14201775"/>
                </a:cubicBezTo>
                <a:cubicBezTo>
                  <a:pt x="17594625" y="14166401"/>
                  <a:pt x="17590031" y="14109480"/>
                  <a:pt x="17590543" y="14087475"/>
                </a:cubicBezTo>
                <a:cubicBezTo>
                  <a:pt x="17586007" y="14037548"/>
                  <a:pt x="17585783" y="14041441"/>
                  <a:pt x="17585783" y="13966031"/>
                </a:cubicBezTo>
                <a:cubicBezTo>
                  <a:pt x="17585783" y="13961203"/>
                  <a:pt x="17587369" y="13956506"/>
                  <a:pt x="17588163" y="13951743"/>
                </a:cubicBezTo>
                <a:cubicBezTo>
                  <a:pt x="17588163" y="13951743"/>
                  <a:pt x="17591483" y="13942264"/>
                  <a:pt x="17592927" y="13937456"/>
                </a:cubicBezTo>
                <a:cubicBezTo>
                  <a:pt x="17593867" y="13934321"/>
                  <a:pt x="17594407" y="13931078"/>
                  <a:pt x="17595307" y="13927931"/>
                </a:cubicBezTo>
                <a:cubicBezTo>
                  <a:pt x="17595997" y="13925517"/>
                  <a:pt x="17597307" y="13923268"/>
                  <a:pt x="17597687" y="13920787"/>
                </a:cubicBezTo>
                <a:cubicBezTo>
                  <a:pt x="17598901" y="13912903"/>
                  <a:pt x="17599275" y="13904912"/>
                  <a:pt x="17600069" y="13896975"/>
                </a:cubicBezTo>
                <a:lnTo>
                  <a:pt x="17597687" y="13875543"/>
                </a:lnTo>
                <a:cubicBezTo>
                  <a:pt x="17592531" y="13867209"/>
                  <a:pt x="17599171" y="13869165"/>
                  <a:pt x="17600069" y="13866018"/>
                </a:cubicBezTo>
                <a:cubicBezTo>
                  <a:pt x="17600759" y="13863605"/>
                  <a:pt x="17601907" y="13861325"/>
                  <a:pt x="17602451" y="13858875"/>
                </a:cubicBezTo>
                <a:cubicBezTo>
                  <a:pt x="17608043" y="13833716"/>
                  <a:pt x="17601851" y="13853532"/>
                  <a:pt x="17607213" y="13837443"/>
                </a:cubicBezTo>
                <a:cubicBezTo>
                  <a:pt x="17613371" y="13828212"/>
                  <a:pt x="17611071" y="13833015"/>
                  <a:pt x="17614355" y="13823156"/>
                </a:cubicBezTo>
                <a:cubicBezTo>
                  <a:pt x="17615263" y="13820441"/>
                  <a:pt x="17617531" y="13818393"/>
                  <a:pt x="17619119" y="13816012"/>
                </a:cubicBezTo>
                <a:cubicBezTo>
                  <a:pt x="17622295" y="13811250"/>
                  <a:pt x="17625863" y="13806728"/>
                  <a:pt x="17628643" y="13801725"/>
                </a:cubicBezTo>
                <a:cubicBezTo>
                  <a:pt x="17629863" y="13799531"/>
                  <a:pt x="17629903" y="13796826"/>
                  <a:pt x="17631027" y="13794581"/>
                </a:cubicBezTo>
                <a:cubicBezTo>
                  <a:pt x="17638819" y="13778996"/>
                  <a:pt x="17632395" y="13796096"/>
                  <a:pt x="17642931" y="13780293"/>
                </a:cubicBezTo>
                <a:cubicBezTo>
                  <a:pt x="17644323" y="13778205"/>
                  <a:pt x="17644519" y="13775531"/>
                  <a:pt x="17645315" y="13773150"/>
                </a:cubicBezTo>
                <a:cubicBezTo>
                  <a:pt x="17655651" y="13769703"/>
                  <a:pt x="17650683" y="13772543"/>
                  <a:pt x="17659599" y="13763625"/>
                </a:cubicBezTo>
                <a:cubicBezTo>
                  <a:pt x="17663651" y="13759578"/>
                  <a:pt x="17669127" y="13757275"/>
                  <a:pt x="17673887" y="13754100"/>
                </a:cubicBezTo>
                <a:cubicBezTo>
                  <a:pt x="17676267" y="13752512"/>
                  <a:pt x="17677063" y="13749337"/>
                  <a:pt x="17678651" y="13746956"/>
                </a:cubicBezTo>
                <a:cubicBezTo>
                  <a:pt x="17690959" y="13728492"/>
                  <a:pt x="17686367" y="13738097"/>
                  <a:pt x="17692939" y="13718381"/>
                </a:cubicBezTo>
                <a:lnTo>
                  <a:pt x="17697701" y="13711237"/>
                </a:lnTo>
                <a:cubicBezTo>
                  <a:pt x="17700875" y="13706475"/>
                  <a:pt x="17703943" y="13701639"/>
                  <a:pt x="17707227" y="13696950"/>
                </a:cubicBezTo>
                <a:cubicBezTo>
                  <a:pt x="17709503" y="13693699"/>
                  <a:pt x="17712063" y="13690654"/>
                  <a:pt x="17714369" y="13687425"/>
                </a:cubicBezTo>
                <a:cubicBezTo>
                  <a:pt x="17719877" y="13679713"/>
                  <a:pt x="17718431" y="13679676"/>
                  <a:pt x="17726275" y="13673137"/>
                </a:cubicBezTo>
                <a:cubicBezTo>
                  <a:pt x="17728475" y="13671305"/>
                  <a:pt x="17730935" y="13669795"/>
                  <a:pt x="17733419" y="13668375"/>
                </a:cubicBezTo>
                <a:cubicBezTo>
                  <a:pt x="17736499" y="13666614"/>
                  <a:pt x="17740219" y="13665885"/>
                  <a:pt x="17742943" y="13663612"/>
                </a:cubicBezTo>
                <a:cubicBezTo>
                  <a:pt x="17745143" y="13661780"/>
                  <a:pt x="17746119" y="13658849"/>
                  <a:pt x="17747707" y="13656468"/>
                </a:cubicBezTo>
                <a:lnTo>
                  <a:pt x="17754851" y="13654087"/>
                </a:lnTo>
                <a:cubicBezTo>
                  <a:pt x="17757567" y="13653182"/>
                  <a:pt x="17759611" y="13650912"/>
                  <a:pt x="17761995" y="13649325"/>
                </a:cubicBezTo>
                <a:lnTo>
                  <a:pt x="17783427" y="13635037"/>
                </a:lnTo>
                <a:cubicBezTo>
                  <a:pt x="17783427" y="13635037"/>
                  <a:pt x="17792721" y="13630810"/>
                  <a:pt x="17797713" y="13630275"/>
                </a:cubicBezTo>
                <a:cubicBezTo>
                  <a:pt x="17815095" y="13628413"/>
                  <a:pt x="17832639" y="13628687"/>
                  <a:pt x="17850103" y="13627893"/>
                </a:cubicBezTo>
                <a:cubicBezTo>
                  <a:pt x="17862037" y="13633862"/>
                  <a:pt x="17859197" y="13633003"/>
                  <a:pt x="17873911" y="13637418"/>
                </a:cubicBezTo>
                <a:cubicBezTo>
                  <a:pt x="17877723" y="13638561"/>
                  <a:pt x="17886585" y="13640183"/>
                  <a:pt x="17890583" y="13642181"/>
                </a:cubicBezTo>
                <a:cubicBezTo>
                  <a:pt x="17893143" y="13643461"/>
                  <a:pt x="17895167" y="13645663"/>
                  <a:pt x="17897727" y="13646943"/>
                </a:cubicBezTo>
                <a:cubicBezTo>
                  <a:pt x="17899971" y="13648066"/>
                  <a:pt x="17902623" y="13648202"/>
                  <a:pt x="17904867" y="13649325"/>
                </a:cubicBezTo>
                <a:cubicBezTo>
                  <a:pt x="17907427" y="13650605"/>
                  <a:pt x="17909631" y="13652500"/>
                  <a:pt x="17912011" y="13654087"/>
                </a:cubicBezTo>
                <a:cubicBezTo>
                  <a:pt x="17918617" y="13658490"/>
                  <a:pt x="17924643" y="13663706"/>
                  <a:pt x="17931063" y="13668375"/>
                </a:cubicBezTo>
                <a:cubicBezTo>
                  <a:pt x="17933379" y="13670058"/>
                  <a:pt x="17935647" y="13671857"/>
                  <a:pt x="17938207" y="13673137"/>
                </a:cubicBezTo>
                <a:cubicBezTo>
                  <a:pt x="17944067" y="13676067"/>
                  <a:pt x="17954155" y="13676986"/>
                  <a:pt x="17959639" y="13677900"/>
                </a:cubicBezTo>
                <a:cubicBezTo>
                  <a:pt x="17990695" y="13683076"/>
                  <a:pt x="17979051" y="13679608"/>
                  <a:pt x="17995359" y="13685043"/>
                </a:cubicBezTo>
                <a:cubicBezTo>
                  <a:pt x="18002775" y="13685868"/>
                  <a:pt x="18024971" y="13688109"/>
                  <a:pt x="18033457" y="13689806"/>
                </a:cubicBezTo>
                <a:cubicBezTo>
                  <a:pt x="18035919" y="13690298"/>
                  <a:pt x="18038219" y="13691393"/>
                  <a:pt x="18040601" y="13692187"/>
                </a:cubicBezTo>
                <a:cubicBezTo>
                  <a:pt x="18046951" y="13692981"/>
                  <a:pt x="18053283" y="13693931"/>
                  <a:pt x="18059651" y="13694568"/>
                </a:cubicBezTo>
                <a:cubicBezTo>
                  <a:pt x="18069163" y="13695519"/>
                  <a:pt x="18078743" y="13695764"/>
                  <a:pt x="18088227" y="13696950"/>
                </a:cubicBezTo>
                <a:cubicBezTo>
                  <a:pt x="18091473" y="13697356"/>
                  <a:pt x="18094487" y="13699098"/>
                  <a:pt x="18097751" y="13699331"/>
                </a:cubicBezTo>
                <a:cubicBezTo>
                  <a:pt x="18116767" y="13700689"/>
                  <a:pt x="18135851" y="13700918"/>
                  <a:pt x="18154901" y="13701712"/>
                </a:cubicBezTo>
                <a:lnTo>
                  <a:pt x="18169187" y="13699331"/>
                </a:lnTo>
                <a:cubicBezTo>
                  <a:pt x="18171663" y="13698918"/>
                  <a:pt x="18173951" y="13697744"/>
                  <a:pt x="18176331" y="13696950"/>
                </a:cubicBezTo>
                <a:lnTo>
                  <a:pt x="18190619" y="13692187"/>
                </a:lnTo>
                <a:cubicBezTo>
                  <a:pt x="18207623" y="13686520"/>
                  <a:pt x="18200729" y="13690210"/>
                  <a:pt x="18212051" y="13682662"/>
                </a:cubicBezTo>
                <a:cubicBezTo>
                  <a:pt x="18216759" y="13681093"/>
                  <a:pt x="18222979" y="13679715"/>
                  <a:pt x="18226337" y="13675518"/>
                </a:cubicBezTo>
                <a:cubicBezTo>
                  <a:pt x="18227905" y="13673558"/>
                  <a:pt x="18227925" y="13670756"/>
                  <a:pt x="18228719" y="13668375"/>
                </a:cubicBezTo>
                <a:cubicBezTo>
                  <a:pt x="18240623" y="13660437"/>
                  <a:pt x="18234275" y="13665993"/>
                  <a:pt x="18245387" y="13649325"/>
                </a:cubicBezTo>
                <a:cubicBezTo>
                  <a:pt x="18263347" y="13643337"/>
                  <a:pt x="18241907" y="13652110"/>
                  <a:pt x="18257295" y="13639800"/>
                </a:cubicBezTo>
                <a:cubicBezTo>
                  <a:pt x="18268839" y="13630564"/>
                  <a:pt x="18261623" y="13645859"/>
                  <a:pt x="18266819" y="13630275"/>
                </a:cubicBezTo>
                <a:cubicBezTo>
                  <a:pt x="18269199" y="13627894"/>
                  <a:pt x="18272095" y="13625933"/>
                  <a:pt x="18273963" y="13623131"/>
                </a:cubicBezTo>
                <a:cubicBezTo>
                  <a:pt x="18275355" y="13621042"/>
                  <a:pt x="18274775" y="13617947"/>
                  <a:pt x="18276343" y="13615987"/>
                </a:cubicBezTo>
                <a:cubicBezTo>
                  <a:pt x="18288653" y="13600600"/>
                  <a:pt x="18279883" y="13622038"/>
                  <a:pt x="18285869" y="13604081"/>
                </a:cubicBezTo>
                <a:cubicBezTo>
                  <a:pt x="18289711" y="13602159"/>
                  <a:pt x="18297631" y="13597638"/>
                  <a:pt x="18302537" y="13596937"/>
                </a:cubicBezTo>
                <a:cubicBezTo>
                  <a:pt x="18329703" y="13593057"/>
                  <a:pt x="18327763" y="13594468"/>
                  <a:pt x="18354927" y="13596937"/>
                </a:cubicBezTo>
                <a:cubicBezTo>
                  <a:pt x="18354527" y="13594556"/>
                  <a:pt x="18336779" y="13593159"/>
                  <a:pt x="18352543" y="13582650"/>
                </a:cubicBezTo>
                <a:close/>
                <a:moveTo>
                  <a:pt x="18757357" y="13530262"/>
                </a:moveTo>
                <a:cubicBezTo>
                  <a:pt x="18775315" y="13536247"/>
                  <a:pt x="18753179" y="13528173"/>
                  <a:pt x="18771643" y="13537406"/>
                </a:cubicBezTo>
                <a:cubicBezTo>
                  <a:pt x="18773889" y="13538529"/>
                  <a:pt x="18776407" y="13538993"/>
                  <a:pt x="18778787" y="13539787"/>
                </a:cubicBezTo>
                <a:lnTo>
                  <a:pt x="18783551" y="13554075"/>
                </a:lnTo>
                <a:lnTo>
                  <a:pt x="18785931" y="13561218"/>
                </a:lnTo>
                <a:cubicBezTo>
                  <a:pt x="18791631" y="13601117"/>
                  <a:pt x="18785931" y="13553827"/>
                  <a:pt x="18785931" y="13630275"/>
                </a:cubicBezTo>
                <a:cubicBezTo>
                  <a:pt x="18785931" y="13644355"/>
                  <a:pt x="18784211" y="13649268"/>
                  <a:pt x="18795455" y="13654087"/>
                </a:cubicBezTo>
                <a:cubicBezTo>
                  <a:pt x="18798465" y="13655376"/>
                  <a:pt x="18801807" y="13655674"/>
                  <a:pt x="18804983" y="13656468"/>
                </a:cubicBezTo>
                <a:cubicBezTo>
                  <a:pt x="18810539" y="13655674"/>
                  <a:pt x="18816915" y="13657100"/>
                  <a:pt x="18821651" y="13654087"/>
                </a:cubicBezTo>
                <a:cubicBezTo>
                  <a:pt x="18826479" y="13651014"/>
                  <a:pt x="18826415" y="13642975"/>
                  <a:pt x="18831175" y="13639800"/>
                </a:cubicBezTo>
                <a:cubicBezTo>
                  <a:pt x="18840407" y="13633644"/>
                  <a:pt x="18835603" y="13635942"/>
                  <a:pt x="18845463" y="13632656"/>
                </a:cubicBezTo>
                <a:cubicBezTo>
                  <a:pt x="18857369" y="13636625"/>
                  <a:pt x="18851811" y="13632655"/>
                  <a:pt x="18857367" y="13649325"/>
                </a:cubicBezTo>
                <a:lnTo>
                  <a:pt x="18859751" y="13656468"/>
                </a:lnTo>
                <a:cubicBezTo>
                  <a:pt x="18859549" y="13657876"/>
                  <a:pt x="18858011" y="13675748"/>
                  <a:pt x="18854987" y="13680281"/>
                </a:cubicBezTo>
                <a:cubicBezTo>
                  <a:pt x="18853119" y="13683083"/>
                  <a:pt x="18850223" y="13685044"/>
                  <a:pt x="18847843" y="13687425"/>
                </a:cubicBezTo>
                <a:cubicBezTo>
                  <a:pt x="18847051" y="13689806"/>
                  <a:pt x="18846683" y="13692374"/>
                  <a:pt x="18845463" y="13694568"/>
                </a:cubicBezTo>
                <a:cubicBezTo>
                  <a:pt x="18842683" y="13699572"/>
                  <a:pt x="18835939" y="13708856"/>
                  <a:pt x="18835939" y="13708856"/>
                </a:cubicBezTo>
                <a:cubicBezTo>
                  <a:pt x="18831339" y="13722653"/>
                  <a:pt x="18832339" y="13716410"/>
                  <a:pt x="18835939" y="13739812"/>
                </a:cubicBezTo>
                <a:cubicBezTo>
                  <a:pt x="18836319" y="13742293"/>
                  <a:pt x="18836543" y="13745181"/>
                  <a:pt x="18838319" y="13746956"/>
                </a:cubicBezTo>
                <a:cubicBezTo>
                  <a:pt x="18840095" y="13748731"/>
                  <a:pt x="18843083" y="13748543"/>
                  <a:pt x="18845463" y="13749337"/>
                </a:cubicBezTo>
                <a:cubicBezTo>
                  <a:pt x="18847843" y="13750925"/>
                  <a:pt x="18850047" y="13752820"/>
                  <a:pt x="18852607" y="13754100"/>
                </a:cubicBezTo>
                <a:cubicBezTo>
                  <a:pt x="18854851" y="13755223"/>
                  <a:pt x="18857823" y="13754874"/>
                  <a:pt x="18859751" y="13756481"/>
                </a:cubicBezTo>
                <a:cubicBezTo>
                  <a:pt x="18862799" y="13759022"/>
                  <a:pt x="18864513" y="13762831"/>
                  <a:pt x="18866895" y="13766006"/>
                </a:cubicBezTo>
                <a:cubicBezTo>
                  <a:pt x="18862563" y="13796317"/>
                  <a:pt x="18868413" y="13772494"/>
                  <a:pt x="18859751" y="13789818"/>
                </a:cubicBezTo>
                <a:cubicBezTo>
                  <a:pt x="18858627" y="13792063"/>
                  <a:pt x="18859143" y="13795187"/>
                  <a:pt x="18857367" y="13796962"/>
                </a:cubicBezTo>
                <a:cubicBezTo>
                  <a:pt x="18848137" y="13806194"/>
                  <a:pt x="18840415" y="13807376"/>
                  <a:pt x="18828795" y="13811250"/>
                </a:cubicBezTo>
                <a:cubicBezTo>
                  <a:pt x="18817811" y="13814911"/>
                  <a:pt x="18824111" y="13813139"/>
                  <a:pt x="18809743" y="13816012"/>
                </a:cubicBezTo>
                <a:cubicBezTo>
                  <a:pt x="18804681" y="13831204"/>
                  <a:pt x="18806823" y="13821597"/>
                  <a:pt x="18809743" y="13849350"/>
                </a:cubicBezTo>
                <a:cubicBezTo>
                  <a:pt x="18810415" y="13855714"/>
                  <a:pt x="18811379" y="13862044"/>
                  <a:pt x="18812127" y="13868400"/>
                </a:cubicBezTo>
                <a:cubicBezTo>
                  <a:pt x="18812967" y="13875538"/>
                  <a:pt x="18813099" y="13882783"/>
                  <a:pt x="18814507" y="13889831"/>
                </a:cubicBezTo>
                <a:cubicBezTo>
                  <a:pt x="18816935" y="13901976"/>
                  <a:pt x="18818331" y="13902710"/>
                  <a:pt x="18824031" y="13911262"/>
                </a:cubicBezTo>
                <a:cubicBezTo>
                  <a:pt x="18824827" y="13913643"/>
                  <a:pt x="18826411" y="13915896"/>
                  <a:pt x="18826411" y="13918406"/>
                </a:cubicBezTo>
                <a:cubicBezTo>
                  <a:pt x="18826411" y="13922453"/>
                  <a:pt x="18826275" y="13926945"/>
                  <a:pt x="18824031" y="13930312"/>
                </a:cubicBezTo>
                <a:cubicBezTo>
                  <a:pt x="18822639" y="13932401"/>
                  <a:pt x="18819389" y="13932485"/>
                  <a:pt x="18816887" y="13932693"/>
                </a:cubicBezTo>
                <a:cubicBezTo>
                  <a:pt x="18809767" y="13933286"/>
                  <a:pt x="18804983" y="13932693"/>
                  <a:pt x="18802599" y="13932693"/>
                </a:cubicBezTo>
                <a:cubicBezTo>
                  <a:pt x="18797045" y="13927931"/>
                  <a:pt x="18791731" y="13922868"/>
                  <a:pt x="18785931" y="13918406"/>
                </a:cubicBezTo>
                <a:cubicBezTo>
                  <a:pt x="18781395" y="13914916"/>
                  <a:pt x="18775691" y="13912929"/>
                  <a:pt x="18771643" y="13908881"/>
                </a:cubicBezTo>
                <a:cubicBezTo>
                  <a:pt x="18760455" y="13897689"/>
                  <a:pt x="18766369" y="13904539"/>
                  <a:pt x="18754975" y="13887450"/>
                </a:cubicBezTo>
                <a:cubicBezTo>
                  <a:pt x="18753387" y="13885069"/>
                  <a:pt x="18751493" y="13882866"/>
                  <a:pt x="18750213" y="13880306"/>
                </a:cubicBezTo>
                <a:cubicBezTo>
                  <a:pt x="18742893" y="13865665"/>
                  <a:pt x="18747415" y="13873729"/>
                  <a:pt x="18735927" y="13856493"/>
                </a:cubicBezTo>
                <a:lnTo>
                  <a:pt x="18731163" y="13849350"/>
                </a:lnTo>
                <a:cubicBezTo>
                  <a:pt x="18730367" y="13846969"/>
                  <a:pt x="18730001" y="13844400"/>
                  <a:pt x="18728783" y="13842206"/>
                </a:cubicBezTo>
                <a:cubicBezTo>
                  <a:pt x="18726003" y="13837202"/>
                  <a:pt x="18721067" y="13833348"/>
                  <a:pt x="18719257" y="13827918"/>
                </a:cubicBezTo>
                <a:cubicBezTo>
                  <a:pt x="18716583" y="13819902"/>
                  <a:pt x="18716823" y="13819492"/>
                  <a:pt x="18712115" y="13811250"/>
                </a:cubicBezTo>
                <a:cubicBezTo>
                  <a:pt x="18710693" y="13808765"/>
                  <a:pt x="18708515" y="13806721"/>
                  <a:pt x="18707351" y="13804106"/>
                </a:cubicBezTo>
                <a:cubicBezTo>
                  <a:pt x="18705311" y="13799518"/>
                  <a:pt x="18704175" y="13794581"/>
                  <a:pt x="18702587" y="13789818"/>
                </a:cubicBezTo>
                <a:lnTo>
                  <a:pt x="18695443" y="13768387"/>
                </a:lnTo>
                <a:lnTo>
                  <a:pt x="18685919" y="13739812"/>
                </a:lnTo>
                <a:lnTo>
                  <a:pt x="18683539" y="13732668"/>
                </a:lnTo>
                <a:lnTo>
                  <a:pt x="18681159" y="13725525"/>
                </a:lnTo>
                <a:cubicBezTo>
                  <a:pt x="18681951" y="13705681"/>
                  <a:pt x="18681423" y="13685740"/>
                  <a:pt x="18683539" y="13665993"/>
                </a:cubicBezTo>
                <a:cubicBezTo>
                  <a:pt x="18683843" y="13663147"/>
                  <a:pt x="18687139" y="13661465"/>
                  <a:pt x="18688299" y="13658850"/>
                </a:cubicBezTo>
                <a:cubicBezTo>
                  <a:pt x="18690339" y="13654262"/>
                  <a:pt x="18690279" y="13648739"/>
                  <a:pt x="18693063" y="13644562"/>
                </a:cubicBezTo>
                <a:lnTo>
                  <a:pt x="18702587" y="13630275"/>
                </a:lnTo>
                <a:cubicBezTo>
                  <a:pt x="18703383" y="13627894"/>
                  <a:pt x="18704279" y="13625545"/>
                  <a:pt x="18704971" y="13623131"/>
                </a:cubicBezTo>
                <a:cubicBezTo>
                  <a:pt x="18705867" y="13619984"/>
                  <a:pt x="18706203" y="13616670"/>
                  <a:pt x="18707351" y="13613606"/>
                </a:cubicBezTo>
                <a:cubicBezTo>
                  <a:pt x="18708595" y="13610282"/>
                  <a:pt x="18710795" y="13607377"/>
                  <a:pt x="18712115" y="13604081"/>
                </a:cubicBezTo>
                <a:cubicBezTo>
                  <a:pt x="18713975" y="13599420"/>
                  <a:pt x="18715287" y="13594556"/>
                  <a:pt x="18716875" y="13589793"/>
                </a:cubicBezTo>
                <a:cubicBezTo>
                  <a:pt x="18717669" y="13587412"/>
                  <a:pt x="18717865" y="13584738"/>
                  <a:pt x="18719257" y="13582650"/>
                </a:cubicBezTo>
                <a:lnTo>
                  <a:pt x="18728783" y="13568362"/>
                </a:lnTo>
                <a:cubicBezTo>
                  <a:pt x="18730367" y="13565981"/>
                  <a:pt x="18732639" y="13563933"/>
                  <a:pt x="18733543" y="13561218"/>
                </a:cubicBezTo>
                <a:cubicBezTo>
                  <a:pt x="18737737" y="13548645"/>
                  <a:pt x="18734531" y="13556165"/>
                  <a:pt x="18745451" y="13539787"/>
                </a:cubicBezTo>
                <a:cubicBezTo>
                  <a:pt x="18747039" y="13537406"/>
                  <a:pt x="18747499" y="13533548"/>
                  <a:pt x="18750213" y="13532643"/>
                </a:cubicBezTo>
                <a:close/>
                <a:moveTo>
                  <a:pt x="24814339" y="13511688"/>
                </a:moveTo>
                <a:cubicBezTo>
                  <a:pt x="24826963" y="13511688"/>
                  <a:pt x="24837199" y="13521923"/>
                  <a:pt x="24837199" y="13534548"/>
                </a:cubicBezTo>
                <a:cubicBezTo>
                  <a:pt x="24837199" y="13547173"/>
                  <a:pt x="24826963" y="13557408"/>
                  <a:pt x="24814339" y="13557408"/>
                </a:cubicBezTo>
                <a:cubicBezTo>
                  <a:pt x="24801715" y="13557408"/>
                  <a:pt x="24791479" y="13547173"/>
                  <a:pt x="24791479" y="13534548"/>
                </a:cubicBezTo>
                <a:cubicBezTo>
                  <a:pt x="24791479" y="13521923"/>
                  <a:pt x="24801715" y="13511688"/>
                  <a:pt x="24814339" y="13511688"/>
                </a:cubicBezTo>
                <a:close/>
                <a:moveTo>
                  <a:pt x="11797529" y="13486492"/>
                </a:moveTo>
                <a:cubicBezTo>
                  <a:pt x="11803303" y="13486544"/>
                  <a:pt x="11806845" y="13488487"/>
                  <a:pt x="11811068" y="13496925"/>
                </a:cubicBezTo>
                <a:cubicBezTo>
                  <a:pt x="11812190" y="13499170"/>
                  <a:pt x="11812654" y="13501687"/>
                  <a:pt x="11813447" y="13504068"/>
                </a:cubicBezTo>
                <a:cubicBezTo>
                  <a:pt x="11810255" y="13526403"/>
                  <a:pt x="11814180" y="13516067"/>
                  <a:pt x="11801543" y="13535025"/>
                </a:cubicBezTo>
                <a:cubicBezTo>
                  <a:pt x="11799955" y="13537406"/>
                  <a:pt x="11799159" y="13540581"/>
                  <a:pt x="11796779" y="13542168"/>
                </a:cubicBezTo>
                <a:lnTo>
                  <a:pt x="11782491" y="13551693"/>
                </a:lnTo>
                <a:cubicBezTo>
                  <a:pt x="11776340" y="13544515"/>
                  <a:pt x="11766597" y="13532285"/>
                  <a:pt x="11758681" y="13525500"/>
                </a:cubicBezTo>
                <a:cubicBezTo>
                  <a:pt x="11756508" y="13523637"/>
                  <a:pt x="11753918" y="13522325"/>
                  <a:pt x="11751537" y="13520737"/>
                </a:cubicBezTo>
                <a:cubicBezTo>
                  <a:pt x="11748807" y="13512546"/>
                  <a:pt x="11743556" y="13505322"/>
                  <a:pt x="11749153" y="13496925"/>
                </a:cubicBezTo>
                <a:cubicBezTo>
                  <a:pt x="11750743" y="13494544"/>
                  <a:pt x="11753683" y="13493324"/>
                  <a:pt x="11756297" y="13492162"/>
                </a:cubicBezTo>
                <a:cubicBezTo>
                  <a:pt x="11760885" y="13490123"/>
                  <a:pt x="11770586" y="13487400"/>
                  <a:pt x="11770586" y="13487400"/>
                </a:cubicBezTo>
                <a:cubicBezTo>
                  <a:pt x="11783740" y="13488277"/>
                  <a:pt x="11791752" y="13486439"/>
                  <a:pt x="11797529" y="13486492"/>
                </a:cubicBezTo>
                <a:close/>
                <a:moveTo>
                  <a:pt x="15903759" y="13441043"/>
                </a:moveTo>
                <a:cubicBezTo>
                  <a:pt x="15916385" y="13441043"/>
                  <a:pt x="15926619" y="13451278"/>
                  <a:pt x="15926619" y="13463903"/>
                </a:cubicBezTo>
                <a:cubicBezTo>
                  <a:pt x="15926619" y="13476528"/>
                  <a:pt x="15916385" y="13486763"/>
                  <a:pt x="15903759" y="13486763"/>
                </a:cubicBezTo>
                <a:cubicBezTo>
                  <a:pt x="15891137" y="13486763"/>
                  <a:pt x="15880899" y="13476528"/>
                  <a:pt x="15880899" y="13463903"/>
                </a:cubicBezTo>
                <a:cubicBezTo>
                  <a:pt x="15880899" y="13451278"/>
                  <a:pt x="15891137" y="13441043"/>
                  <a:pt x="15903759" y="13441043"/>
                </a:cubicBezTo>
                <a:close/>
                <a:moveTo>
                  <a:pt x="15815656" y="13426755"/>
                </a:moveTo>
                <a:cubicBezTo>
                  <a:pt x="15828279" y="13426755"/>
                  <a:pt x="15838517" y="13436990"/>
                  <a:pt x="15838517" y="13449615"/>
                </a:cubicBezTo>
                <a:cubicBezTo>
                  <a:pt x="15838517" y="13462240"/>
                  <a:pt x="15828279" y="13472475"/>
                  <a:pt x="15815656" y="13472475"/>
                </a:cubicBezTo>
                <a:cubicBezTo>
                  <a:pt x="15803028" y="13472475"/>
                  <a:pt x="15792796" y="13462240"/>
                  <a:pt x="15792796" y="13449615"/>
                </a:cubicBezTo>
                <a:cubicBezTo>
                  <a:pt x="15792796" y="13436990"/>
                  <a:pt x="15803028" y="13426755"/>
                  <a:pt x="15815656" y="13426755"/>
                </a:cubicBezTo>
                <a:close/>
                <a:moveTo>
                  <a:pt x="11639725" y="13421200"/>
                </a:moveTo>
                <a:cubicBezTo>
                  <a:pt x="11652349" y="13421200"/>
                  <a:pt x="11662584" y="13431435"/>
                  <a:pt x="11662584" y="13444060"/>
                </a:cubicBezTo>
                <a:cubicBezTo>
                  <a:pt x="11662584" y="13456685"/>
                  <a:pt x="11652349" y="13466920"/>
                  <a:pt x="11639725" y="13466920"/>
                </a:cubicBezTo>
                <a:cubicBezTo>
                  <a:pt x="11627099" y="13466920"/>
                  <a:pt x="11616865" y="13456685"/>
                  <a:pt x="11616865" y="13444060"/>
                </a:cubicBezTo>
                <a:cubicBezTo>
                  <a:pt x="11616865" y="13431435"/>
                  <a:pt x="11627099" y="13421200"/>
                  <a:pt x="11639725" y="13421200"/>
                </a:cubicBezTo>
                <a:close/>
                <a:moveTo>
                  <a:pt x="14451870" y="13420725"/>
                </a:moveTo>
                <a:cubicBezTo>
                  <a:pt x="14472505" y="13421519"/>
                  <a:pt x="14493220" y="13421178"/>
                  <a:pt x="14513779" y="13423106"/>
                </a:cubicBezTo>
                <a:cubicBezTo>
                  <a:pt x="14518779" y="13423575"/>
                  <a:pt x="14528070" y="13427868"/>
                  <a:pt x="14528070" y="13427868"/>
                </a:cubicBezTo>
                <a:cubicBezTo>
                  <a:pt x="14530449" y="13429456"/>
                  <a:pt x="14533421" y="13430396"/>
                  <a:pt x="14535210" y="13432631"/>
                </a:cubicBezTo>
                <a:cubicBezTo>
                  <a:pt x="14536779" y="13434591"/>
                  <a:pt x="14536201" y="13437686"/>
                  <a:pt x="14537593" y="13439775"/>
                </a:cubicBezTo>
                <a:cubicBezTo>
                  <a:pt x="14539462" y="13442577"/>
                  <a:pt x="14542354" y="13444537"/>
                  <a:pt x="14544738" y="13446918"/>
                </a:cubicBezTo>
                <a:cubicBezTo>
                  <a:pt x="14545529" y="13449299"/>
                  <a:pt x="14545550" y="13452102"/>
                  <a:pt x="14547117" y="13454062"/>
                </a:cubicBezTo>
                <a:cubicBezTo>
                  <a:pt x="14559429" y="13469451"/>
                  <a:pt x="14550657" y="13448012"/>
                  <a:pt x="14556645" y="13465968"/>
                </a:cubicBezTo>
                <a:cubicBezTo>
                  <a:pt x="14555905" y="13469668"/>
                  <a:pt x="14554951" y="13482293"/>
                  <a:pt x="14549501" y="13485018"/>
                </a:cubicBezTo>
                <a:cubicBezTo>
                  <a:pt x="14544476" y="13487531"/>
                  <a:pt x="14531642" y="13485018"/>
                  <a:pt x="14528070" y="13485018"/>
                </a:cubicBezTo>
                <a:cubicBezTo>
                  <a:pt x="14519339" y="13484224"/>
                  <a:pt x="14510507" y="13484160"/>
                  <a:pt x="14501874" y="13482637"/>
                </a:cubicBezTo>
                <a:cubicBezTo>
                  <a:pt x="14496932" y="13481765"/>
                  <a:pt x="14492351" y="13479463"/>
                  <a:pt x="14487588" y="13477875"/>
                </a:cubicBezTo>
                <a:lnTo>
                  <a:pt x="14480441" y="13475493"/>
                </a:lnTo>
                <a:cubicBezTo>
                  <a:pt x="14474838" y="13469888"/>
                  <a:pt x="14466608" y="13460724"/>
                  <a:pt x="14459013" y="13458825"/>
                </a:cubicBezTo>
                <a:cubicBezTo>
                  <a:pt x="14447052" y="13455834"/>
                  <a:pt x="14452590" y="13457478"/>
                  <a:pt x="14442345" y="13454062"/>
                </a:cubicBezTo>
                <a:cubicBezTo>
                  <a:pt x="14440755" y="13451681"/>
                  <a:pt x="14438860" y="13449478"/>
                  <a:pt x="14437582" y="13446918"/>
                </a:cubicBezTo>
                <a:cubicBezTo>
                  <a:pt x="14434673" y="13441105"/>
                  <a:pt x="14432860" y="13430880"/>
                  <a:pt x="14437582" y="13425487"/>
                </a:cubicBezTo>
                <a:cubicBezTo>
                  <a:pt x="14440887" y="13421709"/>
                  <a:pt x="14451870" y="13420725"/>
                  <a:pt x="14451870" y="13420725"/>
                </a:cubicBezTo>
                <a:close/>
                <a:moveTo>
                  <a:pt x="15863283" y="13383893"/>
                </a:moveTo>
                <a:cubicBezTo>
                  <a:pt x="15875905" y="13383893"/>
                  <a:pt x="15886143" y="13394128"/>
                  <a:pt x="15886143" y="13406753"/>
                </a:cubicBezTo>
                <a:cubicBezTo>
                  <a:pt x="15886143" y="13419378"/>
                  <a:pt x="15875905" y="13429613"/>
                  <a:pt x="15863283" y="13429613"/>
                </a:cubicBezTo>
                <a:cubicBezTo>
                  <a:pt x="15850658" y="13429613"/>
                  <a:pt x="15840423" y="13419378"/>
                  <a:pt x="15840423" y="13406753"/>
                </a:cubicBezTo>
                <a:cubicBezTo>
                  <a:pt x="15840423" y="13394128"/>
                  <a:pt x="15850658" y="13383893"/>
                  <a:pt x="15863283" y="13383893"/>
                </a:cubicBezTo>
                <a:close/>
                <a:moveTo>
                  <a:pt x="24816719" y="13349763"/>
                </a:moveTo>
                <a:cubicBezTo>
                  <a:pt x="24829347" y="13349763"/>
                  <a:pt x="24839579" y="13359998"/>
                  <a:pt x="24839579" y="13372623"/>
                </a:cubicBezTo>
                <a:cubicBezTo>
                  <a:pt x="24839579" y="13385248"/>
                  <a:pt x="24829347" y="13395483"/>
                  <a:pt x="24816719" y="13395483"/>
                </a:cubicBezTo>
                <a:cubicBezTo>
                  <a:pt x="24804095" y="13395483"/>
                  <a:pt x="24793859" y="13385248"/>
                  <a:pt x="24793859" y="13372623"/>
                </a:cubicBezTo>
                <a:cubicBezTo>
                  <a:pt x="24793859" y="13359998"/>
                  <a:pt x="24804095" y="13349763"/>
                  <a:pt x="24816719" y="13349763"/>
                </a:cubicBezTo>
                <a:close/>
                <a:moveTo>
                  <a:pt x="15779935" y="13348174"/>
                </a:moveTo>
                <a:cubicBezTo>
                  <a:pt x="15792562" y="13348174"/>
                  <a:pt x="15802795" y="13358409"/>
                  <a:pt x="15802795" y="13371034"/>
                </a:cubicBezTo>
                <a:cubicBezTo>
                  <a:pt x="15802795" y="13383659"/>
                  <a:pt x="15792562" y="13393894"/>
                  <a:pt x="15779935" y="13393894"/>
                </a:cubicBezTo>
                <a:cubicBezTo>
                  <a:pt x="15767311" y="13393894"/>
                  <a:pt x="15757075" y="13383659"/>
                  <a:pt x="15757075" y="13371034"/>
                </a:cubicBezTo>
                <a:cubicBezTo>
                  <a:pt x="15757075" y="13358409"/>
                  <a:pt x="15767311" y="13348174"/>
                  <a:pt x="15779935" y="13348174"/>
                </a:cubicBezTo>
                <a:close/>
                <a:moveTo>
                  <a:pt x="22399747" y="13285469"/>
                </a:moveTo>
                <a:cubicBezTo>
                  <a:pt x="22412371" y="13285469"/>
                  <a:pt x="22422607" y="13295704"/>
                  <a:pt x="22422607" y="13308329"/>
                </a:cubicBezTo>
                <a:cubicBezTo>
                  <a:pt x="22422607" y="13320954"/>
                  <a:pt x="22412371" y="13331189"/>
                  <a:pt x="22399747" y="13331189"/>
                </a:cubicBezTo>
                <a:cubicBezTo>
                  <a:pt x="22387123" y="13331189"/>
                  <a:pt x="22376887" y="13320954"/>
                  <a:pt x="22376887" y="13308329"/>
                </a:cubicBezTo>
                <a:cubicBezTo>
                  <a:pt x="22376887" y="13295704"/>
                  <a:pt x="22387123" y="13285469"/>
                  <a:pt x="22399747" y="13285469"/>
                </a:cubicBezTo>
                <a:close/>
                <a:moveTo>
                  <a:pt x="16508602" y="13224349"/>
                </a:moveTo>
                <a:cubicBezTo>
                  <a:pt x="16521228" y="13224349"/>
                  <a:pt x="16531462" y="13234584"/>
                  <a:pt x="16531462" y="13247209"/>
                </a:cubicBezTo>
                <a:cubicBezTo>
                  <a:pt x="16531462" y="13259834"/>
                  <a:pt x="16521228" y="13270069"/>
                  <a:pt x="16508602" y="13270069"/>
                </a:cubicBezTo>
                <a:cubicBezTo>
                  <a:pt x="16495977" y="13270069"/>
                  <a:pt x="16485742" y="13259834"/>
                  <a:pt x="16485742" y="13247209"/>
                </a:cubicBezTo>
                <a:cubicBezTo>
                  <a:pt x="16485742" y="13234584"/>
                  <a:pt x="16495977" y="13224349"/>
                  <a:pt x="16508602" y="13224349"/>
                </a:cubicBezTo>
                <a:close/>
                <a:moveTo>
                  <a:pt x="20387719" y="13223557"/>
                </a:moveTo>
                <a:cubicBezTo>
                  <a:pt x="20400343" y="13223557"/>
                  <a:pt x="20410579" y="13233792"/>
                  <a:pt x="20410579" y="13246417"/>
                </a:cubicBezTo>
                <a:cubicBezTo>
                  <a:pt x="20410579" y="13259042"/>
                  <a:pt x="20400343" y="13269277"/>
                  <a:pt x="20387719" y="13269277"/>
                </a:cubicBezTo>
                <a:cubicBezTo>
                  <a:pt x="20375095" y="13269277"/>
                  <a:pt x="20364859" y="13259042"/>
                  <a:pt x="20364859" y="13246417"/>
                </a:cubicBezTo>
                <a:cubicBezTo>
                  <a:pt x="20364859" y="13233792"/>
                  <a:pt x="20375095" y="13223557"/>
                  <a:pt x="20387719" y="13223557"/>
                </a:cubicBezTo>
                <a:close/>
                <a:moveTo>
                  <a:pt x="24266651" y="13168789"/>
                </a:moveTo>
                <a:cubicBezTo>
                  <a:pt x="24279279" y="13168789"/>
                  <a:pt x="24289511" y="13179024"/>
                  <a:pt x="24289511" y="13191649"/>
                </a:cubicBezTo>
                <a:cubicBezTo>
                  <a:pt x="24289511" y="13204274"/>
                  <a:pt x="24279279" y="13214509"/>
                  <a:pt x="24266651" y="13214509"/>
                </a:cubicBezTo>
                <a:cubicBezTo>
                  <a:pt x="24254027" y="13214509"/>
                  <a:pt x="24243791" y="13204274"/>
                  <a:pt x="24243791" y="13191649"/>
                </a:cubicBezTo>
                <a:cubicBezTo>
                  <a:pt x="24243791" y="13179024"/>
                  <a:pt x="24254027" y="13168789"/>
                  <a:pt x="24266651" y="13168789"/>
                </a:cubicBezTo>
                <a:close/>
                <a:moveTo>
                  <a:pt x="18446931" y="13155293"/>
                </a:moveTo>
                <a:cubicBezTo>
                  <a:pt x="18459557" y="13155293"/>
                  <a:pt x="18469791" y="13165528"/>
                  <a:pt x="18469791" y="13178153"/>
                </a:cubicBezTo>
                <a:cubicBezTo>
                  <a:pt x="18469791" y="13190778"/>
                  <a:pt x="18459557" y="13201013"/>
                  <a:pt x="18446931" y="13201013"/>
                </a:cubicBezTo>
                <a:cubicBezTo>
                  <a:pt x="18434307" y="13201013"/>
                  <a:pt x="18424071" y="13190778"/>
                  <a:pt x="18424071" y="13178153"/>
                </a:cubicBezTo>
                <a:cubicBezTo>
                  <a:pt x="18424071" y="13165528"/>
                  <a:pt x="18434307" y="13155293"/>
                  <a:pt x="18446931" y="13155293"/>
                </a:cubicBezTo>
                <a:close/>
                <a:moveTo>
                  <a:pt x="16143476" y="13144974"/>
                </a:moveTo>
                <a:cubicBezTo>
                  <a:pt x="16156102" y="13144974"/>
                  <a:pt x="16166337" y="13155209"/>
                  <a:pt x="16166337" y="13167834"/>
                </a:cubicBezTo>
                <a:cubicBezTo>
                  <a:pt x="16166337" y="13180459"/>
                  <a:pt x="16156102" y="13190694"/>
                  <a:pt x="16143476" y="13190694"/>
                </a:cubicBezTo>
                <a:cubicBezTo>
                  <a:pt x="16130853" y="13190694"/>
                  <a:pt x="16120616" y="13180459"/>
                  <a:pt x="16120616" y="13167834"/>
                </a:cubicBezTo>
                <a:cubicBezTo>
                  <a:pt x="16120616" y="13155209"/>
                  <a:pt x="16130853" y="13144974"/>
                  <a:pt x="16143476" y="13144974"/>
                </a:cubicBezTo>
                <a:close/>
                <a:moveTo>
                  <a:pt x="16003776" y="13138624"/>
                </a:moveTo>
                <a:cubicBezTo>
                  <a:pt x="16016402" y="13138624"/>
                  <a:pt x="16026636" y="13148859"/>
                  <a:pt x="16026636" y="13161484"/>
                </a:cubicBezTo>
                <a:cubicBezTo>
                  <a:pt x="16026636" y="13174109"/>
                  <a:pt x="16016402" y="13184344"/>
                  <a:pt x="16003776" y="13184344"/>
                </a:cubicBezTo>
                <a:cubicBezTo>
                  <a:pt x="15991151" y="13184344"/>
                  <a:pt x="15980916" y="13174109"/>
                  <a:pt x="15980916" y="13161484"/>
                </a:cubicBezTo>
                <a:cubicBezTo>
                  <a:pt x="15980916" y="13148859"/>
                  <a:pt x="15991151" y="13138624"/>
                  <a:pt x="16003776" y="13138624"/>
                </a:cubicBezTo>
                <a:close/>
                <a:moveTo>
                  <a:pt x="22171259" y="13080682"/>
                </a:moveTo>
                <a:cubicBezTo>
                  <a:pt x="22183879" y="13080682"/>
                  <a:pt x="22194115" y="13090917"/>
                  <a:pt x="22194115" y="13103542"/>
                </a:cubicBezTo>
                <a:cubicBezTo>
                  <a:pt x="22194115" y="13116167"/>
                  <a:pt x="22183879" y="13126402"/>
                  <a:pt x="22171259" y="13126402"/>
                </a:cubicBezTo>
                <a:cubicBezTo>
                  <a:pt x="22158635" y="13126402"/>
                  <a:pt x="22148399" y="13116167"/>
                  <a:pt x="22148399" y="13103542"/>
                </a:cubicBezTo>
                <a:cubicBezTo>
                  <a:pt x="22148399" y="13090917"/>
                  <a:pt x="22158635" y="13080682"/>
                  <a:pt x="22171259" y="13080682"/>
                </a:cubicBezTo>
                <a:close/>
                <a:moveTo>
                  <a:pt x="23504655" y="13066396"/>
                </a:moveTo>
                <a:cubicBezTo>
                  <a:pt x="23517279" y="13066396"/>
                  <a:pt x="23527515" y="13076631"/>
                  <a:pt x="23527515" y="13089256"/>
                </a:cubicBezTo>
                <a:cubicBezTo>
                  <a:pt x="23527515" y="13101881"/>
                  <a:pt x="23517279" y="13112116"/>
                  <a:pt x="23504655" y="13112116"/>
                </a:cubicBezTo>
                <a:cubicBezTo>
                  <a:pt x="23492027" y="13112116"/>
                  <a:pt x="23481791" y="13101881"/>
                  <a:pt x="23481791" y="13089256"/>
                </a:cubicBezTo>
                <a:cubicBezTo>
                  <a:pt x="23481791" y="13076631"/>
                  <a:pt x="23492027" y="13066396"/>
                  <a:pt x="23504655" y="13066396"/>
                </a:cubicBezTo>
                <a:close/>
                <a:moveTo>
                  <a:pt x="18592049" y="13066395"/>
                </a:moveTo>
                <a:cubicBezTo>
                  <a:pt x="18604675" y="13066395"/>
                  <a:pt x="18614909" y="13076630"/>
                  <a:pt x="18614909" y="13089255"/>
                </a:cubicBezTo>
                <a:cubicBezTo>
                  <a:pt x="18614909" y="13101880"/>
                  <a:pt x="18604675" y="13112115"/>
                  <a:pt x="18592049" y="13112115"/>
                </a:cubicBezTo>
                <a:cubicBezTo>
                  <a:pt x="18579423" y="13112115"/>
                  <a:pt x="18569189" y="13101880"/>
                  <a:pt x="18569189" y="13089255"/>
                </a:cubicBezTo>
                <a:cubicBezTo>
                  <a:pt x="18569189" y="13076630"/>
                  <a:pt x="18579423" y="13066395"/>
                  <a:pt x="18592049" y="13066395"/>
                </a:cubicBezTo>
                <a:close/>
                <a:moveTo>
                  <a:pt x="3577022" y="13008293"/>
                </a:moveTo>
                <a:cubicBezTo>
                  <a:pt x="3589647" y="13008293"/>
                  <a:pt x="3599882" y="13018528"/>
                  <a:pt x="3599882" y="13031153"/>
                </a:cubicBezTo>
                <a:cubicBezTo>
                  <a:pt x="3599882" y="13043778"/>
                  <a:pt x="3589647" y="13054013"/>
                  <a:pt x="3577022" y="13054013"/>
                </a:cubicBezTo>
                <a:cubicBezTo>
                  <a:pt x="3564400" y="13054013"/>
                  <a:pt x="3554162" y="13043778"/>
                  <a:pt x="3554162" y="13031153"/>
                </a:cubicBezTo>
                <a:cubicBezTo>
                  <a:pt x="3554162" y="13018528"/>
                  <a:pt x="3564400" y="13008293"/>
                  <a:pt x="3577022" y="13008293"/>
                </a:cubicBezTo>
                <a:close/>
                <a:moveTo>
                  <a:pt x="21044943" y="13004482"/>
                </a:moveTo>
                <a:cubicBezTo>
                  <a:pt x="21057567" y="13004482"/>
                  <a:pt x="21067803" y="13014717"/>
                  <a:pt x="21067803" y="13027342"/>
                </a:cubicBezTo>
                <a:cubicBezTo>
                  <a:pt x="21067803" y="13039967"/>
                  <a:pt x="21057567" y="13050202"/>
                  <a:pt x="21044943" y="13050202"/>
                </a:cubicBezTo>
                <a:cubicBezTo>
                  <a:pt x="21032315" y="13050202"/>
                  <a:pt x="21022083" y="13039967"/>
                  <a:pt x="21022083" y="13027342"/>
                </a:cubicBezTo>
                <a:cubicBezTo>
                  <a:pt x="21022083" y="13014717"/>
                  <a:pt x="21032315" y="13004482"/>
                  <a:pt x="21044943" y="13004482"/>
                </a:cubicBezTo>
                <a:close/>
                <a:moveTo>
                  <a:pt x="22728363" y="12959239"/>
                </a:moveTo>
                <a:cubicBezTo>
                  <a:pt x="22740989" y="12959239"/>
                  <a:pt x="22751223" y="12969474"/>
                  <a:pt x="22751223" y="12982099"/>
                </a:cubicBezTo>
                <a:cubicBezTo>
                  <a:pt x="22751223" y="12994724"/>
                  <a:pt x="22740989" y="13004959"/>
                  <a:pt x="22728363" y="13004959"/>
                </a:cubicBezTo>
                <a:cubicBezTo>
                  <a:pt x="22715737" y="13004959"/>
                  <a:pt x="22705503" y="12994724"/>
                  <a:pt x="22705503" y="12982099"/>
                </a:cubicBezTo>
                <a:cubicBezTo>
                  <a:pt x="22705503" y="12969474"/>
                  <a:pt x="22715737" y="12959239"/>
                  <a:pt x="22728363" y="12959239"/>
                </a:cubicBezTo>
                <a:close/>
                <a:moveTo>
                  <a:pt x="20468681" y="12952094"/>
                </a:moveTo>
                <a:cubicBezTo>
                  <a:pt x="20481307" y="12952094"/>
                  <a:pt x="20491541" y="12962329"/>
                  <a:pt x="20491541" y="12974954"/>
                </a:cubicBezTo>
                <a:cubicBezTo>
                  <a:pt x="20491541" y="12987579"/>
                  <a:pt x="20481307" y="12997814"/>
                  <a:pt x="20468681" y="12997814"/>
                </a:cubicBezTo>
                <a:cubicBezTo>
                  <a:pt x="20456055" y="12997814"/>
                  <a:pt x="20445821" y="12987579"/>
                  <a:pt x="20445821" y="12974954"/>
                </a:cubicBezTo>
                <a:cubicBezTo>
                  <a:pt x="20445821" y="12962329"/>
                  <a:pt x="20456055" y="12952094"/>
                  <a:pt x="20468681" y="12952094"/>
                </a:cubicBezTo>
                <a:close/>
                <a:moveTo>
                  <a:pt x="24666703" y="12949713"/>
                </a:moveTo>
                <a:cubicBezTo>
                  <a:pt x="24679327" y="12949713"/>
                  <a:pt x="24689563" y="12959948"/>
                  <a:pt x="24689563" y="12972573"/>
                </a:cubicBezTo>
                <a:cubicBezTo>
                  <a:pt x="24689563" y="12985198"/>
                  <a:pt x="24679327" y="12995433"/>
                  <a:pt x="24666703" y="12995433"/>
                </a:cubicBezTo>
                <a:cubicBezTo>
                  <a:pt x="24654075" y="12995433"/>
                  <a:pt x="24643843" y="12985198"/>
                  <a:pt x="24643843" y="12972573"/>
                </a:cubicBezTo>
                <a:cubicBezTo>
                  <a:pt x="24643843" y="12959948"/>
                  <a:pt x="24654075" y="12949713"/>
                  <a:pt x="24666703" y="12949713"/>
                </a:cubicBezTo>
                <a:close/>
                <a:moveTo>
                  <a:pt x="24359519" y="12925901"/>
                </a:moveTo>
                <a:cubicBezTo>
                  <a:pt x="24372147" y="12925901"/>
                  <a:pt x="24382379" y="12936136"/>
                  <a:pt x="24382379" y="12948761"/>
                </a:cubicBezTo>
                <a:cubicBezTo>
                  <a:pt x="24382379" y="12961386"/>
                  <a:pt x="24372147" y="12971621"/>
                  <a:pt x="24359519" y="12971621"/>
                </a:cubicBezTo>
                <a:cubicBezTo>
                  <a:pt x="24346895" y="12971621"/>
                  <a:pt x="24336659" y="12961386"/>
                  <a:pt x="24336659" y="12948761"/>
                </a:cubicBezTo>
                <a:cubicBezTo>
                  <a:pt x="24336659" y="12936136"/>
                  <a:pt x="24346895" y="12925901"/>
                  <a:pt x="24359519" y="12925901"/>
                </a:cubicBezTo>
                <a:close/>
                <a:moveTo>
                  <a:pt x="14448557" y="12922872"/>
                </a:moveTo>
                <a:lnTo>
                  <a:pt x="14594865" y="13039915"/>
                </a:lnTo>
                <a:lnTo>
                  <a:pt x="14733853" y="13025285"/>
                </a:lnTo>
                <a:lnTo>
                  <a:pt x="14763111" y="13076491"/>
                </a:lnTo>
                <a:lnTo>
                  <a:pt x="14763111" y="13156958"/>
                </a:lnTo>
                <a:lnTo>
                  <a:pt x="14953309" y="13317893"/>
                </a:lnTo>
                <a:lnTo>
                  <a:pt x="15070352" y="13486142"/>
                </a:lnTo>
                <a:lnTo>
                  <a:pt x="15099610" y="13508088"/>
                </a:lnTo>
                <a:lnTo>
                  <a:pt x="15128871" y="13449566"/>
                </a:lnTo>
                <a:lnTo>
                  <a:pt x="15172763" y="13530033"/>
                </a:lnTo>
                <a:lnTo>
                  <a:pt x="15180080" y="13573925"/>
                </a:lnTo>
                <a:lnTo>
                  <a:pt x="15333700" y="13727544"/>
                </a:lnTo>
                <a:lnTo>
                  <a:pt x="15355643" y="13815326"/>
                </a:lnTo>
                <a:lnTo>
                  <a:pt x="15458056" y="13764120"/>
                </a:lnTo>
                <a:lnTo>
                  <a:pt x="15443425" y="13961630"/>
                </a:lnTo>
                <a:lnTo>
                  <a:pt x="15487317" y="14005521"/>
                </a:lnTo>
                <a:lnTo>
                  <a:pt x="15575099" y="14027467"/>
                </a:lnTo>
                <a:lnTo>
                  <a:pt x="15575099" y="14137195"/>
                </a:lnTo>
                <a:lnTo>
                  <a:pt x="15750665" y="14217662"/>
                </a:lnTo>
                <a:lnTo>
                  <a:pt x="15743350" y="14363966"/>
                </a:lnTo>
                <a:lnTo>
                  <a:pt x="15801869" y="14532216"/>
                </a:lnTo>
                <a:lnTo>
                  <a:pt x="15823816" y="14634629"/>
                </a:lnTo>
                <a:lnTo>
                  <a:pt x="15743350" y="14722411"/>
                </a:lnTo>
                <a:lnTo>
                  <a:pt x="15706773" y="14678520"/>
                </a:lnTo>
                <a:lnTo>
                  <a:pt x="15633623" y="14678520"/>
                </a:lnTo>
                <a:lnTo>
                  <a:pt x="15553154" y="14707781"/>
                </a:lnTo>
                <a:lnTo>
                  <a:pt x="15516580" y="14605368"/>
                </a:lnTo>
                <a:lnTo>
                  <a:pt x="15267863" y="14422488"/>
                </a:lnTo>
                <a:lnTo>
                  <a:pt x="15172763" y="14224977"/>
                </a:lnTo>
                <a:lnTo>
                  <a:pt x="15084983" y="14122566"/>
                </a:lnTo>
                <a:lnTo>
                  <a:pt x="15048407" y="13888478"/>
                </a:lnTo>
                <a:lnTo>
                  <a:pt x="14931364" y="13764120"/>
                </a:lnTo>
                <a:lnTo>
                  <a:pt x="14807003" y="13669022"/>
                </a:lnTo>
                <a:lnTo>
                  <a:pt x="14887472" y="13551979"/>
                </a:lnTo>
                <a:lnTo>
                  <a:pt x="14828948" y="13486142"/>
                </a:lnTo>
                <a:lnTo>
                  <a:pt x="14748484" y="13500773"/>
                </a:lnTo>
                <a:lnTo>
                  <a:pt x="14719221" y="13456881"/>
                </a:lnTo>
                <a:lnTo>
                  <a:pt x="14719221" y="13369099"/>
                </a:lnTo>
                <a:lnTo>
                  <a:pt x="14404667" y="13025285"/>
                </a:lnTo>
                <a:close/>
                <a:moveTo>
                  <a:pt x="11694491" y="12918756"/>
                </a:moveTo>
                <a:cubicBezTo>
                  <a:pt x="11707117" y="12918756"/>
                  <a:pt x="11717355" y="12928991"/>
                  <a:pt x="11717355" y="12941616"/>
                </a:cubicBezTo>
                <a:cubicBezTo>
                  <a:pt x="11717355" y="12954241"/>
                  <a:pt x="11707117" y="12964476"/>
                  <a:pt x="11694491" y="12964476"/>
                </a:cubicBezTo>
                <a:cubicBezTo>
                  <a:pt x="11681869" y="12964476"/>
                  <a:pt x="11671633" y="12954241"/>
                  <a:pt x="11671633" y="12941616"/>
                </a:cubicBezTo>
                <a:cubicBezTo>
                  <a:pt x="11671633" y="12928991"/>
                  <a:pt x="11681869" y="12918756"/>
                  <a:pt x="11694491" y="12918756"/>
                </a:cubicBezTo>
                <a:close/>
                <a:moveTo>
                  <a:pt x="19357223" y="12910820"/>
                </a:moveTo>
                <a:cubicBezTo>
                  <a:pt x="19369847" y="12910820"/>
                  <a:pt x="19380083" y="12921055"/>
                  <a:pt x="19380083" y="12933680"/>
                </a:cubicBezTo>
                <a:cubicBezTo>
                  <a:pt x="19380083" y="12946305"/>
                  <a:pt x="19369847" y="12956540"/>
                  <a:pt x="19357223" y="12956540"/>
                </a:cubicBezTo>
                <a:cubicBezTo>
                  <a:pt x="19344597" y="12956540"/>
                  <a:pt x="19334363" y="12946305"/>
                  <a:pt x="19334363" y="12933680"/>
                </a:cubicBezTo>
                <a:cubicBezTo>
                  <a:pt x="19334363" y="12921055"/>
                  <a:pt x="19344597" y="12910820"/>
                  <a:pt x="19357223" y="12910820"/>
                </a:cubicBezTo>
                <a:close/>
                <a:moveTo>
                  <a:pt x="23083171" y="12833033"/>
                </a:moveTo>
                <a:cubicBezTo>
                  <a:pt x="23095799" y="12833033"/>
                  <a:pt x="23106031" y="12843268"/>
                  <a:pt x="23106031" y="12855893"/>
                </a:cubicBezTo>
                <a:cubicBezTo>
                  <a:pt x="23106031" y="12868518"/>
                  <a:pt x="23095799" y="12878753"/>
                  <a:pt x="23083171" y="12878753"/>
                </a:cubicBezTo>
                <a:cubicBezTo>
                  <a:pt x="23070547" y="12878753"/>
                  <a:pt x="23060311" y="12868518"/>
                  <a:pt x="23060311" y="12855893"/>
                </a:cubicBezTo>
                <a:cubicBezTo>
                  <a:pt x="23060311" y="12843268"/>
                  <a:pt x="23070547" y="12833033"/>
                  <a:pt x="23083171" y="12833033"/>
                </a:cubicBezTo>
                <a:close/>
                <a:moveTo>
                  <a:pt x="22116487" y="12821126"/>
                </a:moveTo>
                <a:cubicBezTo>
                  <a:pt x="22129117" y="12821126"/>
                  <a:pt x="22139347" y="12831361"/>
                  <a:pt x="22139347" y="12843986"/>
                </a:cubicBezTo>
                <a:cubicBezTo>
                  <a:pt x="22139347" y="12856611"/>
                  <a:pt x="22129117" y="12866846"/>
                  <a:pt x="22116487" y="12866846"/>
                </a:cubicBezTo>
                <a:cubicBezTo>
                  <a:pt x="22103863" y="12866846"/>
                  <a:pt x="22093627" y="12856611"/>
                  <a:pt x="22093627" y="12843986"/>
                </a:cubicBezTo>
                <a:cubicBezTo>
                  <a:pt x="22093627" y="12831361"/>
                  <a:pt x="22103863" y="12821126"/>
                  <a:pt x="22116487" y="12821126"/>
                </a:cubicBezTo>
                <a:close/>
                <a:moveTo>
                  <a:pt x="16651477" y="12811599"/>
                </a:moveTo>
                <a:cubicBezTo>
                  <a:pt x="16664103" y="12811599"/>
                  <a:pt x="16674337" y="12821834"/>
                  <a:pt x="16674337" y="12834459"/>
                </a:cubicBezTo>
                <a:cubicBezTo>
                  <a:pt x="16674337" y="12847084"/>
                  <a:pt x="16664103" y="12857319"/>
                  <a:pt x="16651477" y="12857319"/>
                </a:cubicBezTo>
                <a:cubicBezTo>
                  <a:pt x="16638855" y="12857319"/>
                  <a:pt x="16628617" y="12847084"/>
                  <a:pt x="16628617" y="12834459"/>
                </a:cubicBezTo>
                <a:cubicBezTo>
                  <a:pt x="16628617" y="12821834"/>
                  <a:pt x="16638855" y="12811599"/>
                  <a:pt x="16651477" y="12811599"/>
                </a:cubicBezTo>
                <a:close/>
                <a:moveTo>
                  <a:pt x="22766463" y="12794933"/>
                </a:moveTo>
                <a:cubicBezTo>
                  <a:pt x="22779087" y="12794933"/>
                  <a:pt x="22789323" y="12805168"/>
                  <a:pt x="22789323" y="12817793"/>
                </a:cubicBezTo>
                <a:cubicBezTo>
                  <a:pt x="22789323" y="12830418"/>
                  <a:pt x="22779087" y="12840653"/>
                  <a:pt x="22766463" y="12840653"/>
                </a:cubicBezTo>
                <a:cubicBezTo>
                  <a:pt x="22753837" y="12840653"/>
                  <a:pt x="22743603" y="12830418"/>
                  <a:pt x="22743603" y="12817793"/>
                </a:cubicBezTo>
                <a:cubicBezTo>
                  <a:pt x="22743603" y="12805168"/>
                  <a:pt x="22753837" y="12794933"/>
                  <a:pt x="22766463" y="12794933"/>
                </a:cubicBezTo>
                <a:close/>
                <a:moveTo>
                  <a:pt x="17301483" y="12783883"/>
                </a:moveTo>
                <a:lnTo>
                  <a:pt x="17440475" y="12981393"/>
                </a:lnTo>
                <a:lnTo>
                  <a:pt x="17528255" y="12966763"/>
                </a:lnTo>
                <a:lnTo>
                  <a:pt x="17623355" y="13069176"/>
                </a:lnTo>
                <a:lnTo>
                  <a:pt x="17528255" y="13061861"/>
                </a:lnTo>
                <a:lnTo>
                  <a:pt x="17433159" y="13047230"/>
                </a:lnTo>
                <a:lnTo>
                  <a:pt x="17513625" y="13142328"/>
                </a:lnTo>
                <a:lnTo>
                  <a:pt x="17316115" y="13288632"/>
                </a:lnTo>
                <a:lnTo>
                  <a:pt x="17374635" y="13486142"/>
                </a:lnTo>
                <a:lnTo>
                  <a:pt x="17308799" y="13508088"/>
                </a:lnTo>
                <a:lnTo>
                  <a:pt x="17411211" y="13551979"/>
                </a:lnTo>
                <a:lnTo>
                  <a:pt x="17550203" y="13690968"/>
                </a:lnTo>
                <a:lnTo>
                  <a:pt x="17433159" y="13647077"/>
                </a:lnTo>
                <a:lnTo>
                  <a:pt x="17308799" y="13778750"/>
                </a:lnTo>
                <a:lnTo>
                  <a:pt x="17301483" y="13910424"/>
                </a:lnTo>
                <a:lnTo>
                  <a:pt x="17199073" y="14064043"/>
                </a:lnTo>
                <a:lnTo>
                  <a:pt x="17206387" y="14276184"/>
                </a:lnTo>
                <a:lnTo>
                  <a:pt x="17001563" y="14444433"/>
                </a:lnTo>
                <a:lnTo>
                  <a:pt x="16877203" y="14342021"/>
                </a:lnTo>
                <a:lnTo>
                  <a:pt x="16760162" y="14342021"/>
                </a:lnTo>
                <a:lnTo>
                  <a:pt x="16738218" y="14261553"/>
                </a:lnTo>
                <a:lnTo>
                  <a:pt x="16606543" y="14349336"/>
                </a:lnTo>
                <a:lnTo>
                  <a:pt x="16548022" y="14246922"/>
                </a:lnTo>
                <a:lnTo>
                  <a:pt x="16401719" y="14283499"/>
                </a:lnTo>
                <a:lnTo>
                  <a:pt x="16335881" y="14232293"/>
                </a:lnTo>
                <a:lnTo>
                  <a:pt x="16335881" y="14042097"/>
                </a:lnTo>
                <a:lnTo>
                  <a:pt x="16174948" y="13786065"/>
                </a:lnTo>
                <a:lnTo>
                  <a:pt x="16160315" y="13669022"/>
                </a:lnTo>
                <a:lnTo>
                  <a:pt x="16284676" y="13573925"/>
                </a:lnTo>
                <a:lnTo>
                  <a:pt x="16379771" y="13551979"/>
                </a:lnTo>
                <a:lnTo>
                  <a:pt x="16533389" y="13434936"/>
                </a:lnTo>
                <a:lnTo>
                  <a:pt x="16657749" y="13405675"/>
                </a:lnTo>
                <a:lnTo>
                  <a:pt x="16760162" y="13332523"/>
                </a:lnTo>
                <a:lnTo>
                  <a:pt x="16789421" y="13237425"/>
                </a:lnTo>
                <a:lnTo>
                  <a:pt x="16935723" y="13083806"/>
                </a:lnTo>
                <a:lnTo>
                  <a:pt x="17067399" y="13039915"/>
                </a:lnTo>
                <a:lnTo>
                  <a:pt x="17140551" y="12908241"/>
                </a:lnTo>
                <a:close/>
                <a:moveTo>
                  <a:pt x="11694495" y="12756831"/>
                </a:moveTo>
                <a:cubicBezTo>
                  <a:pt x="11707117" y="12756831"/>
                  <a:pt x="11717355" y="12767066"/>
                  <a:pt x="11717355" y="12779691"/>
                </a:cubicBezTo>
                <a:cubicBezTo>
                  <a:pt x="11717355" y="12792316"/>
                  <a:pt x="11707117" y="12802551"/>
                  <a:pt x="11694495" y="12802551"/>
                </a:cubicBezTo>
                <a:cubicBezTo>
                  <a:pt x="11681869" y="12802551"/>
                  <a:pt x="11671635" y="12792316"/>
                  <a:pt x="11671635" y="12779691"/>
                </a:cubicBezTo>
                <a:cubicBezTo>
                  <a:pt x="11671635" y="12767066"/>
                  <a:pt x="11681869" y="12756831"/>
                  <a:pt x="11694495" y="12756831"/>
                </a:cubicBezTo>
                <a:close/>
                <a:moveTo>
                  <a:pt x="24249983" y="12749689"/>
                </a:moveTo>
                <a:cubicBezTo>
                  <a:pt x="24262607" y="12749689"/>
                  <a:pt x="24272843" y="12759924"/>
                  <a:pt x="24272843" y="12772549"/>
                </a:cubicBezTo>
                <a:cubicBezTo>
                  <a:pt x="24272843" y="12785174"/>
                  <a:pt x="24262607" y="12795409"/>
                  <a:pt x="24249983" y="12795409"/>
                </a:cubicBezTo>
                <a:cubicBezTo>
                  <a:pt x="24237359" y="12795409"/>
                  <a:pt x="24227123" y="12785174"/>
                  <a:pt x="24227123" y="12772549"/>
                </a:cubicBezTo>
                <a:cubicBezTo>
                  <a:pt x="24227123" y="12759924"/>
                  <a:pt x="24237359" y="12749689"/>
                  <a:pt x="24249983" y="12749689"/>
                </a:cubicBezTo>
                <a:close/>
                <a:moveTo>
                  <a:pt x="24573835" y="12740164"/>
                </a:moveTo>
                <a:cubicBezTo>
                  <a:pt x="24586459" y="12740164"/>
                  <a:pt x="24596695" y="12750399"/>
                  <a:pt x="24596695" y="12763024"/>
                </a:cubicBezTo>
                <a:cubicBezTo>
                  <a:pt x="24596695" y="12775649"/>
                  <a:pt x="24586459" y="12785884"/>
                  <a:pt x="24573835" y="12785884"/>
                </a:cubicBezTo>
                <a:cubicBezTo>
                  <a:pt x="24561207" y="12785884"/>
                  <a:pt x="24550975" y="12775649"/>
                  <a:pt x="24550975" y="12763024"/>
                </a:cubicBezTo>
                <a:cubicBezTo>
                  <a:pt x="24550975" y="12750399"/>
                  <a:pt x="24561207" y="12740164"/>
                  <a:pt x="24573835" y="12740164"/>
                </a:cubicBezTo>
                <a:close/>
                <a:moveTo>
                  <a:pt x="22449757" y="12737782"/>
                </a:moveTo>
                <a:cubicBezTo>
                  <a:pt x="22462379" y="12737782"/>
                  <a:pt x="22472617" y="12748017"/>
                  <a:pt x="22472617" y="12760642"/>
                </a:cubicBezTo>
                <a:cubicBezTo>
                  <a:pt x="22472617" y="12773267"/>
                  <a:pt x="22462379" y="12783502"/>
                  <a:pt x="22449757" y="12783502"/>
                </a:cubicBezTo>
                <a:cubicBezTo>
                  <a:pt x="22437135" y="12783502"/>
                  <a:pt x="22426897" y="12773267"/>
                  <a:pt x="22426897" y="12760642"/>
                </a:cubicBezTo>
                <a:cubicBezTo>
                  <a:pt x="22426897" y="12748017"/>
                  <a:pt x="22437135" y="12737782"/>
                  <a:pt x="22449757" y="12737782"/>
                </a:cubicBezTo>
                <a:close/>
                <a:moveTo>
                  <a:pt x="16951515" y="12683012"/>
                </a:moveTo>
                <a:cubicBezTo>
                  <a:pt x="16964139" y="12683012"/>
                  <a:pt x="16974375" y="12693247"/>
                  <a:pt x="16974375" y="12705872"/>
                </a:cubicBezTo>
                <a:cubicBezTo>
                  <a:pt x="16974375" y="12718497"/>
                  <a:pt x="16964139" y="12728732"/>
                  <a:pt x="16951515" y="12728732"/>
                </a:cubicBezTo>
                <a:cubicBezTo>
                  <a:pt x="16938889" y="12728732"/>
                  <a:pt x="16928655" y="12718497"/>
                  <a:pt x="16928655" y="12705872"/>
                </a:cubicBezTo>
                <a:cubicBezTo>
                  <a:pt x="16928655" y="12693247"/>
                  <a:pt x="16938889" y="12683012"/>
                  <a:pt x="16951515" y="12683012"/>
                </a:cubicBezTo>
                <a:close/>
                <a:moveTo>
                  <a:pt x="24211883" y="12661583"/>
                </a:moveTo>
                <a:cubicBezTo>
                  <a:pt x="24224507" y="12661583"/>
                  <a:pt x="24234743" y="12671818"/>
                  <a:pt x="24234743" y="12684443"/>
                </a:cubicBezTo>
                <a:cubicBezTo>
                  <a:pt x="24234743" y="12697068"/>
                  <a:pt x="24224507" y="12707303"/>
                  <a:pt x="24211883" y="12707303"/>
                </a:cubicBezTo>
                <a:cubicBezTo>
                  <a:pt x="24199259" y="12707303"/>
                  <a:pt x="24189023" y="12697068"/>
                  <a:pt x="24189023" y="12684443"/>
                </a:cubicBezTo>
                <a:cubicBezTo>
                  <a:pt x="24189023" y="12671818"/>
                  <a:pt x="24199259" y="12661583"/>
                  <a:pt x="24211883" y="12661583"/>
                </a:cubicBezTo>
                <a:close/>
                <a:moveTo>
                  <a:pt x="16246667" y="12623481"/>
                </a:moveTo>
                <a:cubicBezTo>
                  <a:pt x="16259289" y="12623481"/>
                  <a:pt x="16269527" y="12633716"/>
                  <a:pt x="16269527" y="12646341"/>
                </a:cubicBezTo>
                <a:cubicBezTo>
                  <a:pt x="16269527" y="12658966"/>
                  <a:pt x="16259289" y="12669201"/>
                  <a:pt x="16246667" y="12669201"/>
                </a:cubicBezTo>
                <a:cubicBezTo>
                  <a:pt x="16234040" y="12669201"/>
                  <a:pt x="16223808" y="12658966"/>
                  <a:pt x="16223808" y="12646341"/>
                </a:cubicBezTo>
                <a:cubicBezTo>
                  <a:pt x="16223808" y="12633716"/>
                  <a:pt x="16234040" y="12623481"/>
                  <a:pt x="16246667" y="12623481"/>
                </a:cubicBezTo>
                <a:close/>
                <a:moveTo>
                  <a:pt x="16270479" y="12554424"/>
                </a:moveTo>
                <a:cubicBezTo>
                  <a:pt x="16283101" y="12554424"/>
                  <a:pt x="16293339" y="12564659"/>
                  <a:pt x="16293339" y="12577284"/>
                </a:cubicBezTo>
                <a:cubicBezTo>
                  <a:pt x="16293339" y="12589909"/>
                  <a:pt x="16283101" y="12600144"/>
                  <a:pt x="16270479" y="12600144"/>
                </a:cubicBezTo>
                <a:cubicBezTo>
                  <a:pt x="16257854" y="12600144"/>
                  <a:pt x="16247619" y="12589909"/>
                  <a:pt x="16247619" y="12577284"/>
                </a:cubicBezTo>
                <a:cubicBezTo>
                  <a:pt x="16247619" y="12564659"/>
                  <a:pt x="16257854" y="12554424"/>
                  <a:pt x="16270479" y="12554424"/>
                </a:cubicBezTo>
                <a:close/>
                <a:moveTo>
                  <a:pt x="11544475" y="12537756"/>
                </a:moveTo>
                <a:cubicBezTo>
                  <a:pt x="11557101" y="12537756"/>
                  <a:pt x="11567334" y="12547991"/>
                  <a:pt x="11567334" y="12560616"/>
                </a:cubicBezTo>
                <a:cubicBezTo>
                  <a:pt x="11567334" y="12573241"/>
                  <a:pt x="11557101" y="12583476"/>
                  <a:pt x="11544475" y="12583476"/>
                </a:cubicBezTo>
                <a:cubicBezTo>
                  <a:pt x="11531849" y="12583476"/>
                  <a:pt x="11521614" y="12573241"/>
                  <a:pt x="11521614" y="12560616"/>
                </a:cubicBezTo>
                <a:cubicBezTo>
                  <a:pt x="11521614" y="12547991"/>
                  <a:pt x="11531849" y="12537756"/>
                  <a:pt x="11544475" y="12537756"/>
                </a:cubicBezTo>
                <a:close/>
                <a:moveTo>
                  <a:pt x="17153923" y="12532994"/>
                </a:moveTo>
                <a:cubicBezTo>
                  <a:pt x="17166547" y="12532994"/>
                  <a:pt x="17176783" y="12543229"/>
                  <a:pt x="17176783" y="12555854"/>
                </a:cubicBezTo>
                <a:cubicBezTo>
                  <a:pt x="17176783" y="12568479"/>
                  <a:pt x="17166547" y="12578714"/>
                  <a:pt x="17153923" y="12578714"/>
                </a:cubicBezTo>
                <a:cubicBezTo>
                  <a:pt x="17141297" y="12578714"/>
                  <a:pt x="17131063" y="12568479"/>
                  <a:pt x="17131063" y="12555854"/>
                </a:cubicBezTo>
                <a:cubicBezTo>
                  <a:pt x="17131063" y="12543229"/>
                  <a:pt x="17141297" y="12532994"/>
                  <a:pt x="17153923" y="12532994"/>
                </a:cubicBezTo>
                <a:close/>
                <a:moveTo>
                  <a:pt x="24061863" y="12521090"/>
                </a:moveTo>
                <a:cubicBezTo>
                  <a:pt x="24074487" y="12521090"/>
                  <a:pt x="24084723" y="12531325"/>
                  <a:pt x="24084723" y="12543950"/>
                </a:cubicBezTo>
                <a:cubicBezTo>
                  <a:pt x="24084723" y="12556575"/>
                  <a:pt x="24074487" y="12566810"/>
                  <a:pt x="24061863" y="12566810"/>
                </a:cubicBezTo>
                <a:cubicBezTo>
                  <a:pt x="24049239" y="12566810"/>
                  <a:pt x="24039003" y="12556575"/>
                  <a:pt x="24039003" y="12543950"/>
                </a:cubicBezTo>
                <a:cubicBezTo>
                  <a:pt x="24039003" y="12531325"/>
                  <a:pt x="24049239" y="12521090"/>
                  <a:pt x="24061863" y="12521090"/>
                </a:cubicBezTo>
                <a:close/>
                <a:moveTo>
                  <a:pt x="24595263" y="12513946"/>
                </a:moveTo>
                <a:cubicBezTo>
                  <a:pt x="24607891" y="12513946"/>
                  <a:pt x="24618123" y="12524181"/>
                  <a:pt x="24618123" y="12536806"/>
                </a:cubicBezTo>
                <a:cubicBezTo>
                  <a:pt x="24618123" y="12549431"/>
                  <a:pt x="24607891" y="12559666"/>
                  <a:pt x="24595263" y="12559666"/>
                </a:cubicBezTo>
                <a:cubicBezTo>
                  <a:pt x="24582639" y="12559666"/>
                  <a:pt x="24572403" y="12549431"/>
                  <a:pt x="24572403" y="12536806"/>
                </a:cubicBezTo>
                <a:cubicBezTo>
                  <a:pt x="24572403" y="12524181"/>
                  <a:pt x="24582639" y="12513946"/>
                  <a:pt x="24595263" y="12513946"/>
                </a:cubicBezTo>
                <a:close/>
                <a:moveTo>
                  <a:pt x="23835643" y="12468702"/>
                </a:moveTo>
                <a:cubicBezTo>
                  <a:pt x="23848271" y="12468702"/>
                  <a:pt x="23858503" y="12478937"/>
                  <a:pt x="23858503" y="12491562"/>
                </a:cubicBezTo>
                <a:cubicBezTo>
                  <a:pt x="23858503" y="12504187"/>
                  <a:pt x="23848271" y="12514422"/>
                  <a:pt x="23835643" y="12514422"/>
                </a:cubicBezTo>
                <a:cubicBezTo>
                  <a:pt x="23823019" y="12514422"/>
                  <a:pt x="23812783" y="12504187"/>
                  <a:pt x="23812783" y="12491562"/>
                </a:cubicBezTo>
                <a:cubicBezTo>
                  <a:pt x="23812783" y="12478937"/>
                  <a:pt x="23823019" y="12468702"/>
                  <a:pt x="23835643" y="12468702"/>
                </a:cubicBezTo>
                <a:close/>
                <a:moveTo>
                  <a:pt x="14240057" y="12449649"/>
                </a:moveTo>
                <a:cubicBezTo>
                  <a:pt x="14252680" y="12449649"/>
                  <a:pt x="14262917" y="12459884"/>
                  <a:pt x="14262917" y="12472509"/>
                </a:cubicBezTo>
                <a:cubicBezTo>
                  <a:pt x="14262917" y="12485134"/>
                  <a:pt x="14252680" y="12495369"/>
                  <a:pt x="14240057" y="12495369"/>
                </a:cubicBezTo>
                <a:cubicBezTo>
                  <a:pt x="14227429" y="12495369"/>
                  <a:pt x="14217197" y="12485134"/>
                  <a:pt x="14217197" y="12472509"/>
                </a:cubicBezTo>
                <a:cubicBezTo>
                  <a:pt x="14217197" y="12459884"/>
                  <a:pt x="14227429" y="12449649"/>
                  <a:pt x="14240057" y="12449649"/>
                </a:cubicBezTo>
                <a:close/>
                <a:moveTo>
                  <a:pt x="18457283" y="12388861"/>
                </a:moveTo>
                <a:cubicBezTo>
                  <a:pt x="18484163" y="12382118"/>
                  <a:pt x="18522947" y="12415856"/>
                  <a:pt x="18537923" y="12442450"/>
                </a:cubicBezTo>
                <a:cubicBezTo>
                  <a:pt x="18547391" y="12478118"/>
                  <a:pt x="18537807" y="12504260"/>
                  <a:pt x="18537751" y="12535165"/>
                </a:cubicBezTo>
                <a:lnTo>
                  <a:pt x="18559695" y="12549796"/>
                </a:lnTo>
                <a:lnTo>
                  <a:pt x="18581643" y="12688784"/>
                </a:lnTo>
                <a:cubicBezTo>
                  <a:pt x="18587255" y="12733412"/>
                  <a:pt x="18604775" y="12778039"/>
                  <a:pt x="18577051" y="12801236"/>
                </a:cubicBezTo>
                <a:cubicBezTo>
                  <a:pt x="18532023" y="12823913"/>
                  <a:pt x="18467947" y="12779913"/>
                  <a:pt x="18413391" y="12769252"/>
                </a:cubicBezTo>
                <a:lnTo>
                  <a:pt x="18413391" y="12835088"/>
                </a:lnTo>
                <a:cubicBezTo>
                  <a:pt x="18429723" y="12853745"/>
                  <a:pt x="18446057" y="12865257"/>
                  <a:pt x="18462391" y="12891058"/>
                </a:cubicBezTo>
                <a:cubicBezTo>
                  <a:pt x="18468511" y="12935064"/>
                  <a:pt x="18467489" y="12974306"/>
                  <a:pt x="18447415" y="13004024"/>
                </a:cubicBezTo>
                <a:cubicBezTo>
                  <a:pt x="18396547" y="13007078"/>
                  <a:pt x="18248047" y="12938695"/>
                  <a:pt x="18232895" y="12884600"/>
                </a:cubicBezTo>
                <a:cubicBezTo>
                  <a:pt x="18222691" y="12824148"/>
                  <a:pt x="18241059" y="12758933"/>
                  <a:pt x="18245143" y="12696100"/>
                </a:cubicBezTo>
                <a:lnTo>
                  <a:pt x="18179307" y="12652208"/>
                </a:lnTo>
                <a:lnTo>
                  <a:pt x="18054947" y="12696100"/>
                </a:lnTo>
                <a:cubicBezTo>
                  <a:pt x="18008619" y="12727799"/>
                  <a:pt x="17962287" y="12780929"/>
                  <a:pt x="17915959" y="12791197"/>
                </a:cubicBezTo>
                <a:cubicBezTo>
                  <a:pt x="17908873" y="12771690"/>
                  <a:pt x="17908931" y="12754564"/>
                  <a:pt x="17923275" y="12732676"/>
                </a:cubicBezTo>
                <a:cubicBezTo>
                  <a:pt x="17969891" y="12664572"/>
                  <a:pt x="18026029" y="12608374"/>
                  <a:pt x="18098839" y="12549796"/>
                </a:cubicBezTo>
                <a:cubicBezTo>
                  <a:pt x="18140235" y="12521107"/>
                  <a:pt x="18181631" y="12518610"/>
                  <a:pt x="18215883" y="12535165"/>
                </a:cubicBezTo>
                <a:cubicBezTo>
                  <a:pt x="18235047" y="12564540"/>
                  <a:pt x="18201823" y="12603440"/>
                  <a:pt x="18230513" y="12637578"/>
                </a:cubicBezTo>
                <a:cubicBezTo>
                  <a:pt x="18254897" y="12622490"/>
                  <a:pt x="18274519" y="12564540"/>
                  <a:pt x="18298903" y="12530402"/>
                </a:cubicBezTo>
                <a:cubicBezTo>
                  <a:pt x="18317559" y="12512483"/>
                  <a:pt x="18319547" y="12492182"/>
                  <a:pt x="18354871" y="12476644"/>
                </a:cubicBezTo>
                <a:cubicBezTo>
                  <a:pt x="18408287" y="12479197"/>
                  <a:pt x="18437891" y="12488893"/>
                  <a:pt x="18477019" y="12477158"/>
                </a:cubicBezTo>
                <a:cubicBezTo>
                  <a:pt x="18484727" y="12452488"/>
                  <a:pt x="18444811" y="12420674"/>
                  <a:pt x="18457283" y="12388861"/>
                </a:cubicBezTo>
                <a:close/>
                <a:moveTo>
                  <a:pt x="11689734" y="12380593"/>
                </a:moveTo>
                <a:cubicBezTo>
                  <a:pt x="11702358" y="12380593"/>
                  <a:pt x="11712594" y="12390828"/>
                  <a:pt x="11712594" y="12403453"/>
                </a:cubicBezTo>
                <a:cubicBezTo>
                  <a:pt x="11712594" y="12416078"/>
                  <a:pt x="11702358" y="12426313"/>
                  <a:pt x="11689734" y="12426313"/>
                </a:cubicBezTo>
                <a:cubicBezTo>
                  <a:pt x="11677107" y="12426313"/>
                  <a:pt x="11666874" y="12416078"/>
                  <a:pt x="11666874" y="12403453"/>
                </a:cubicBezTo>
                <a:cubicBezTo>
                  <a:pt x="11666874" y="12390828"/>
                  <a:pt x="11677107" y="12380593"/>
                  <a:pt x="11689734" y="12380593"/>
                </a:cubicBezTo>
                <a:close/>
                <a:moveTo>
                  <a:pt x="23190327" y="12363927"/>
                </a:moveTo>
                <a:cubicBezTo>
                  <a:pt x="23202951" y="12363927"/>
                  <a:pt x="23213187" y="12374162"/>
                  <a:pt x="23213187" y="12386787"/>
                </a:cubicBezTo>
                <a:cubicBezTo>
                  <a:pt x="23213187" y="12399412"/>
                  <a:pt x="23202951" y="12409647"/>
                  <a:pt x="23190327" y="12409647"/>
                </a:cubicBezTo>
                <a:cubicBezTo>
                  <a:pt x="23177703" y="12409647"/>
                  <a:pt x="23167467" y="12399412"/>
                  <a:pt x="23167467" y="12386787"/>
                </a:cubicBezTo>
                <a:cubicBezTo>
                  <a:pt x="23167467" y="12374162"/>
                  <a:pt x="23177703" y="12363927"/>
                  <a:pt x="23190327" y="12363927"/>
                </a:cubicBezTo>
                <a:close/>
                <a:moveTo>
                  <a:pt x="17025335" y="12344875"/>
                </a:moveTo>
                <a:cubicBezTo>
                  <a:pt x="17037961" y="12344875"/>
                  <a:pt x="17048195" y="12355110"/>
                  <a:pt x="17048195" y="12367735"/>
                </a:cubicBezTo>
                <a:cubicBezTo>
                  <a:pt x="17048195" y="12380360"/>
                  <a:pt x="17037961" y="12390595"/>
                  <a:pt x="17025335" y="12390595"/>
                </a:cubicBezTo>
                <a:cubicBezTo>
                  <a:pt x="17012711" y="12390595"/>
                  <a:pt x="17002475" y="12380360"/>
                  <a:pt x="17002475" y="12367735"/>
                </a:cubicBezTo>
                <a:cubicBezTo>
                  <a:pt x="17002475" y="12355110"/>
                  <a:pt x="17012711" y="12344875"/>
                  <a:pt x="17025335" y="12344875"/>
                </a:cubicBezTo>
                <a:close/>
                <a:moveTo>
                  <a:pt x="12531976" y="12279134"/>
                </a:moveTo>
                <a:lnTo>
                  <a:pt x="12612445" y="12352286"/>
                </a:lnTo>
                <a:lnTo>
                  <a:pt x="12627073" y="12432753"/>
                </a:lnTo>
                <a:lnTo>
                  <a:pt x="12670964" y="12476645"/>
                </a:lnTo>
                <a:lnTo>
                  <a:pt x="12678279" y="12739992"/>
                </a:lnTo>
                <a:lnTo>
                  <a:pt x="12590497" y="12798513"/>
                </a:lnTo>
                <a:lnTo>
                  <a:pt x="12451509" y="12798513"/>
                </a:lnTo>
                <a:lnTo>
                  <a:pt x="12385674" y="12681470"/>
                </a:lnTo>
                <a:lnTo>
                  <a:pt x="12378359" y="12483960"/>
                </a:lnTo>
                <a:lnTo>
                  <a:pt x="12444193" y="12440069"/>
                </a:lnTo>
                <a:lnTo>
                  <a:pt x="12436880" y="12330341"/>
                </a:lnTo>
                <a:lnTo>
                  <a:pt x="12495399" y="12330341"/>
                </a:lnTo>
                <a:close/>
                <a:moveTo>
                  <a:pt x="23899939" y="12275821"/>
                </a:moveTo>
                <a:cubicBezTo>
                  <a:pt x="23912563" y="12275821"/>
                  <a:pt x="23922799" y="12286056"/>
                  <a:pt x="23922799" y="12298681"/>
                </a:cubicBezTo>
                <a:cubicBezTo>
                  <a:pt x="23922799" y="12311306"/>
                  <a:pt x="23912563" y="12321541"/>
                  <a:pt x="23899939" y="12321541"/>
                </a:cubicBezTo>
                <a:cubicBezTo>
                  <a:pt x="23887315" y="12321541"/>
                  <a:pt x="23877079" y="12311306"/>
                  <a:pt x="23877079" y="12298681"/>
                </a:cubicBezTo>
                <a:cubicBezTo>
                  <a:pt x="23877079" y="12286056"/>
                  <a:pt x="23887315" y="12275821"/>
                  <a:pt x="23899939" y="12275821"/>
                </a:cubicBezTo>
                <a:close/>
                <a:moveTo>
                  <a:pt x="18115219" y="12253912"/>
                </a:moveTo>
                <a:cubicBezTo>
                  <a:pt x="18121567" y="12254970"/>
                  <a:pt x="18129423" y="12252848"/>
                  <a:pt x="18134267" y="12257087"/>
                </a:cubicBezTo>
                <a:cubicBezTo>
                  <a:pt x="18139305" y="12261495"/>
                  <a:pt x="18136905" y="12270568"/>
                  <a:pt x="18140619" y="12276137"/>
                </a:cubicBezTo>
                <a:cubicBezTo>
                  <a:pt x="18142735" y="12279312"/>
                  <a:pt x="18145263" y="12282249"/>
                  <a:pt x="18146967" y="12285662"/>
                </a:cubicBezTo>
                <a:cubicBezTo>
                  <a:pt x="18148465" y="12288655"/>
                  <a:pt x="18149087" y="12292012"/>
                  <a:pt x="18150143" y="12295187"/>
                </a:cubicBezTo>
                <a:cubicBezTo>
                  <a:pt x="18151203" y="12330112"/>
                  <a:pt x="18153319" y="12365021"/>
                  <a:pt x="18153319" y="12399962"/>
                </a:cubicBezTo>
                <a:cubicBezTo>
                  <a:pt x="18153319" y="12408495"/>
                  <a:pt x="18153311" y="12417440"/>
                  <a:pt x="18150143" y="12425362"/>
                </a:cubicBezTo>
                <a:cubicBezTo>
                  <a:pt x="18148727" y="12428905"/>
                  <a:pt x="18144031" y="12430005"/>
                  <a:pt x="18140619" y="12431712"/>
                </a:cubicBezTo>
                <a:cubicBezTo>
                  <a:pt x="18137625" y="12433209"/>
                  <a:pt x="18135327" y="12439649"/>
                  <a:pt x="18134267" y="12441237"/>
                </a:cubicBezTo>
                <a:cubicBezTo>
                  <a:pt x="18125801" y="12435945"/>
                  <a:pt x="18116331" y="12431995"/>
                  <a:pt x="18108867" y="12425362"/>
                </a:cubicBezTo>
                <a:cubicBezTo>
                  <a:pt x="18106367" y="12423139"/>
                  <a:pt x="18107319" y="12418763"/>
                  <a:pt x="18105693" y="12415837"/>
                </a:cubicBezTo>
                <a:lnTo>
                  <a:pt x="18086643" y="12387262"/>
                </a:lnTo>
                <a:cubicBezTo>
                  <a:pt x="18084527" y="12384087"/>
                  <a:pt x="18081499" y="12381357"/>
                  <a:pt x="18080293" y="12377737"/>
                </a:cubicBezTo>
                <a:lnTo>
                  <a:pt x="18077119" y="12368212"/>
                </a:lnTo>
                <a:cubicBezTo>
                  <a:pt x="18075875" y="12353307"/>
                  <a:pt x="18070641" y="12324728"/>
                  <a:pt x="18077119" y="12307887"/>
                </a:cubicBezTo>
                <a:cubicBezTo>
                  <a:pt x="18079859" y="12300764"/>
                  <a:pt x="18085585" y="12295187"/>
                  <a:pt x="18089819" y="12288837"/>
                </a:cubicBezTo>
                <a:cubicBezTo>
                  <a:pt x="18091935" y="12285662"/>
                  <a:pt x="18094961" y="12282932"/>
                  <a:pt x="18096167" y="12279312"/>
                </a:cubicBezTo>
                <a:cubicBezTo>
                  <a:pt x="18098751" y="12271565"/>
                  <a:pt x="18099539" y="12266417"/>
                  <a:pt x="18105693" y="12260262"/>
                </a:cubicBezTo>
                <a:cubicBezTo>
                  <a:pt x="18108391" y="12257564"/>
                  <a:pt x="18112043" y="12256029"/>
                  <a:pt x="18115219" y="12253912"/>
                </a:cubicBezTo>
                <a:close/>
                <a:moveTo>
                  <a:pt x="16982475" y="12213906"/>
                </a:moveTo>
                <a:cubicBezTo>
                  <a:pt x="16995099" y="12213906"/>
                  <a:pt x="17005335" y="12224141"/>
                  <a:pt x="17005335" y="12236766"/>
                </a:cubicBezTo>
                <a:cubicBezTo>
                  <a:pt x="17005335" y="12249391"/>
                  <a:pt x="16995099" y="12259626"/>
                  <a:pt x="16982475" y="12259626"/>
                </a:cubicBezTo>
                <a:cubicBezTo>
                  <a:pt x="16969849" y="12259626"/>
                  <a:pt x="16959615" y="12249391"/>
                  <a:pt x="16959615" y="12236766"/>
                </a:cubicBezTo>
                <a:cubicBezTo>
                  <a:pt x="16959615" y="12224141"/>
                  <a:pt x="16969849" y="12213906"/>
                  <a:pt x="16982475" y="12213906"/>
                </a:cubicBezTo>
                <a:close/>
                <a:moveTo>
                  <a:pt x="31029399" y="12183745"/>
                </a:moveTo>
                <a:cubicBezTo>
                  <a:pt x="31042027" y="12183745"/>
                  <a:pt x="31052259" y="12193980"/>
                  <a:pt x="31052259" y="12206605"/>
                </a:cubicBezTo>
                <a:cubicBezTo>
                  <a:pt x="31052259" y="12219230"/>
                  <a:pt x="31042027" y="12229465"/>
                  <a:pt x="31029399" y="12229465"/>
                </a:cubicBezTo>
                <a:cubicBezTo>
                  <a:pt x="31016775" y="12229465"/>
                  <a:pt x="31006539" y="12219230"/>
                  <a:pt x="31006539" y="12206605"/>
                </a:cubicBezTo>
                <a:cubicBezTo>
                  <a:pt x="31006539" y="12193980"/>
                  <a:pt x="31016775" y="12183745"/>
                  <a:pt x="31029399" y="12183745"/>
                </a:cubicBezTo>
                <a:close/>
                <a:moveTo>
                  <a:pt x="18366041" y="12171362"/>
                </a:moveTo>
                <a:cubicBezTo>
                  <a:pt x="18371333" y="12172420"/>
                  <a:pt x="18377003" y="12172304"/>
                  <a:pt x="18381915" y="12174537"/>
                </a:cubicBezTo>
                <a:cubicBezTo>
                  <a:pt x="18388863" y="12177695"/>
                  <a:pt x="18400965" y="12187237"/>
                  <a:pt x="18400965" y="12187237"/>
                </a:cubicBezTo>
                <a:cubicBezTo>
                  <a:pt x="18403083" y="12190412"/>
                  <a:pt x="18404871" y="12193831"/>
                  <a:pt x="18407315" y="12196762"/>
                </a:cubicBezTo>
                <a:cubicBezTo>
                  <a:pt x="18410191" y="12200211"/>
                  <a:pt x="18414351" y="12202551"/>
                  <a:pt x="18416839" y="12206287"/>
                </a:cubicBezTo>
                <a:cubicBezTo>
                  <a:pt x="18418695" y="12209072"/>
                  <a:pt x="18418959" y="12212637"/>
                  <a:pt x="18420015" y="12215812"/>
                </a:cubicBezTo>
                <a:cubicBezTo>
                  <a:pt x="18416015" y="12287815"/>
                  <a:pt x="18432839" y="12260170"/>
                  <a:pt x="18407315" y="12279312"/>
                </a:cubicBezTo>
                <a:cubicBezTo>
                  <a:pt x="18406119" y="12280210"/>
                  <a:pt x="18404669" y="12284604"/>
                  <a:pt x="18404141" y="12285662"/>
                </a:cubicBezTo>
                <a:cubicBezTo>
                  <a:pt x="18385275" y="12276229"/>
                  <a:pt x="18373219" y="12275453"/>
                  <a:pt x="18366041" y="12253912"/>
                </a:cubicBezTo>
                <a:cubicBezTo>
                  <a:pt x="18364983" y="12250737"/>
                  <a:pt x="18364491" y="12247313"/>
                  <a:pt x="18362867" y="12244387"/>
                </a:cubicBezTo>
                <a:cubicBezTo>
                  <a:pt x="18359159" y="12237716"/>
                  <a:pt x="18350165" y="12225337"/>
                  <a:pt x="18350165" y="12225337"/>
                </a:cubicBezTo>
                <a:cubicBezTo>
                  <a:pt x="18351223" y="12212637"/>
                  <a:pt x="18351655" y="12199869"/>
                  <a:pt x="18353339" y="12187237"/>
                </a:cubicBezTo>
                <a:cubicBezTo>
                  <a:pt x="18353783" y="12183920"/>
                  <a:pt x="18354423" y="12180325"/>
                  <a:pt x="18356515" y="12177712"/>
                </a:cubicBezTo>
                <a:cubicBezTo>
                  <a:pt x="18358899" y="12174732"/>
                  <a:pt x="18362867" y="12173479"/>
                  <a:pt x="18366041" y="12171362"/>
                </a:cubicBezTo>
                <a:close/>
                <a:moveTo>
                  <a:pt x="17681875" y="12162091"/>
                </a:moveTo>
                <a:cubicBezTo>
                  <a:pt x="17705515" y="12189085"/>
                  <a:pt x="17686291" y="12232747"/>
                  <a:pt x="17659927" y="12264504"/>
                </a:cubicBezTo>
                <a:lnTo>
                  <a:pt x="17513623" y="12418123"/>
                </a:lnTo>
                <a:cubicBezTo>
                  <a:pt x="17462359" y="12468872"/>
                  <a:pt x="17406335" y="12514860"/>
                  <a:pt x="17352691" y="12513221"/>
                </a:cubicBezTo>
                <a:cubicBezTo>
                  <a:pt x="17351223" y="12466776"/>
                  <a:pt x="17421195" y="12410808"/>
                  <a:pt x="17469733" y="12359601"/>
                </a:cubicBezTo>
                <a:cubicBezTo>
                  <a:pt x="17540447" y="12293764"/>
                  <a:pt x="17627827" y="12182684"/>
                  <a:pt x="17681875" y="12162091"/>
                </a:cubicBezTo>
                <a:close/>
                <a:moveTo>
                  <a:pt x="23895179" y="12147234"/>
                </a:moveTo>
                <a:cubicBezTo>
                  <a:pt x="23907803" y="12147234"/>
                  <a:pt x="23918039" y="12157469"/>
                  <a:pt x="23918039" y="12170094"/>
                </a:cubicBezTo>
                <a:cubicBezTo>
                  <a:pt x="23918039" y="12182719"/>
                  <a:pt x="23907803" y="12192954"/>
                  <a:pt x="23895179" y="12192954"/>
                </a:cubicBezTo>
                <a:cubicBezTo>
                  <a:pt x="23882551" y="12192954"/>
                  <a:pt x="23872319" y="12182719"/>
                  <a:pt x="23872319" y="12170094"/>
                </a:cubicBezTo>
                <a:cubicBezTo>
                  <a:pt x="23872319" y="12157469"/>
                  <a:pt x="23882551" y="12147234"/>
                  <a:pt x="23895179" y="12147234"/>
                </a:cubicBezTo>
                <a:close/>
                <a:moveTo>
                  <a:pt x="18266989" y="12144021"/>
                </a:moveTo>
                <a:cubicBezTo>
                  <a:pt x="18268979" y="12144465"/>
                  <a:pt x="18271275" y="12145997"/>
                  <a:pt x="18273967" y="12149137"/>
                </a:cubicBezTo>
                <a:cubicBezTo>
                  <a:pt x="18278323" y="12154219"/>
                  <a:pt x="18278199" y="12161837"/>
                  <a:pt x="18280315" y="12168187"/>
                </a:cubicBezTo>
                <a:lnTo>
                  <a:pt x="18283491" y="12177712"/>
                </a:lnTo>
                <a:cubicBezTo>
                  <a:pt x="18283411" y="12179145"/>
                  <a:pt x="18285775" y="12227121"/>
                  <a:pt x="18277141" y="12244387"/>
                </a:cubicBezTo>
                <a:cubicBezTo>
                  <a:pt x="18275435" y="12247800"/>
                  <a:pt x="18272499" y="12250499"/>
                  <a:pt x="18270791" y="12253912"/>
                </a:cubicBezTo>
                <a:cubicBezTo>
                  <a:pt x="18265627" y="12264241"/>
                  <a:pt x="18270365" y="12263863"/>
                  <a:pt x="18261267" y="12272962"/>
                </a:cubicBezTo>
                <a:cubicBezTo>
                  <a:pt x="18258567" y="12275660"/>
                  <a:pt x="18255247" y="12277809"/>
                  <a:pt x="18251741" y="12279312"/>
                </a:cubicBezTo>
                <a:cubicBezTo>
                  <a:pt x="18233167" y="12287273"/>
                  <a:pt x="18233219" y="12281958"/>
                  <a:pt x="18229515" y="12282487"/>
                </a:cubicBezTo>
                <a:cubicBezTo>
                  <a:pt x="18222107" y="12277195"/>
                  <a:pt x="18209687" y="12275395"/>
                  <a:pt x="18207291" y="12266612"/>
                </a:cubicBezTo>
                <a:cubicBezTo>
                  <a:pt x="18202549" y="12249224"/>
                  <a:pt x="18208673" y="12230570"/>
                  <a:pt x="18210467" y="12212637"/>
                </a:cubicBezTo>
                <a:cubicBezTo>
                  <a:pt x="18210799" y="12209307"/>
                  <a:pt x="18212015" y="12206038"/>
                  <a:pt x="18213641" y="12203112"/>
                </a:cubicBezTo>
                <a:cubicBezTo>
                  <a:pt x="18217347" y="12196441"/>
                  <a:pt x="18219103" y="12186475"/>
                  <a:pt x="18226341" y="12184062"/>
                </a:cubicBezTo>
                <a:lnTo>
                  <a:pt x="18235867" y="12180887"/>
                </a:lnTo>
                <a:cubicBezTo>
                  <a:pt x="18238447" y="12173140"/>
                  <a:pt x="18239235" y="12167992"/>
                  <a:pt x="18245391" y="12161837"/>
                </a:cubicBezTo>
                <a:cubicBezTo>
                  <a:pt x="18248089" y="12159139"/>
                  <a:pt x="18251741" y="12157604"/>
                  <a:pt x="18254915" y="12155487"/>
                </a:cubicBezTo>
                <a:cubicBezTo>
                  <a:pt x="18257795" y="12151167"/>
                  <a:pt x="18261017" y="12142691"/>
                  <a:pt x="18266989" y="12144021"/>
                </a:cubicBezTo>
                <a:close/>
                <a:moveTo>
                  <a:pt x="23399879" y="12042459"/>
                </a:moveTo>
                <a:cubicBezTo>
                  <a:pt x="23412503" y="12042459"/>
                  <a:pt x="23422739" y="12052694"/>
                  <a:pt x="23422739" y="12065319"/>
                </a:cubicBezTo>
                <a:cubicBezTo>
                  <a:pt x="23422739" y="12077944"/>
                  <a:pt x="23412503" y="12088179"/>
                  <a:pt x="23399879" y="12088179"/>
                </a:cubicBezTo>
                <a:cubicBezTo>
                  <a:pt x="23387255" y="12088179"/>
                  <a:pt x="23377019" y="12077944"/>
                  <a:pt x="23377019" y="12065319"/>
                </a:cubicBezTo>
                <a:cubicBezTo>
                  <a:pt x="23377019" y="12052694"/>
                  <a:pt x="23387255" y="12042459"/>
                  <a:pt x="23399879" y="12042459"/>
                </a:cubicBezTo>
                <a:close/>
                <a:moveTo>
                  <a:pt x="18016791" y="12034837"/>
                </a:moveTo>
                <a:cubicBezTo>
                  <a:pt x="18024983" y="12036007"/>
                  <a:pt x="18039675" y="12036754"/>
                  <a:pt x="18048543" y="12041187"/>
                </a:cubicBezTo>
                <a:cubicBezTo>
                  <a:pt x="18051955" y="12042894"/>
                  <a:pt x="18054655" y="12045830"/>
                  <a:pt x="18058067" y="12047537"/>
                </a:cubicBezTo>
                <a:cubicBezTo>
                  <a:pt x="18061451" y="12049229"/>
                  <a:pt x="18077749" y="12053633"/>
                  <a:pt x="18080291" y="12053887"/>
                </a:cubicBezTo>
                <a:cubicBezTo>
                  <a:pt x="18097175" y="12055575"/>
                  <a:pt x="18114159" y="12056004"/>
                  <a:pt x="18131091" y="12057062"/>
                </a:cubicBezTo>
                <a:cubicBezTo>
                  <a:pt x="18134267" y="12058120"/>
                  <a:pt x="18138003" y="12058146"/>
                  <a:pt x="18140619" y="12060237"/>
                </a:cubicBezTo>
                <a:cubicBezTo>
                  <a:pt x="18143599" y="12062621"/>
                  <a:pt x="18144267" y="12067064"/>
                  <a:pt x="18146967" y="12069762"/>
                </a:cubicBezTo>
                <a:cubicBezTo>
                  <a:pt x="18149665" y="12072460"/>
                  <a:pt x="18153319" y="12073995"/>
                  <a:pt x="18156491" y="12076112"/>
                </a:cubicBezTo>
                <a:cubicBezTo>
                  <a:pt x="18157551" y="12079287"/>
                  <a:pt x="18159667" y="12082290"/>
                  <a:pt x="18159667" y="12085637"/>
                </a:cubicBezTo>
                <a:cubicBezTo>
                  <a:pt x="18159667" y="12089260"/>
                  <a:pt x="18155823" y="12106026"/>
                  <a:pt x="18153319" y="12111037"/>
                </a:cubicBezTo>
                <a:cubicBezTo>
                  <a:pt x="18151611" y="12114450"/>
                  <a:pt x="18148517" y="12117075"/>
                  <a:pt x="18146967" y="12120562"/>
                </a:cubicBezTo>
                <a:cubicBezTo>
                  <a:pt x="18144251" y="12126679"/>
                  <a:pt x="18142735" y="12133262"/>
                  <a:pt x="18140619" y="12139612"/>
                </a:cubicBezTo>
                <a:lnTo>
                  <a:pt x="18134267" y="12158662"/>
                </a:lnTo>
                <a:cubicBezTo>
                  <a:pt x="18133209" y="12161837"/>
                  <a:pt x="18133875" y="12166331"/>
                  <a:pt x="18131091" y="12168187"/>
                </a:cubicBezTo>
                <a:lnTo>
                  <a:pt x="18121567" y="12174537"/>
                </a:lnTo>
                <a:cubicBezTo>
                  <a:pt x="18119451" y="12178770"/>
                  <a:pt x="18118247" y="12183601"/>
                  <a:pt x="18115215" y="12187237"/>
                </a:cubicBezTo>
                <a:cubicBezTo>
                  <a:pt x="18112775" y="12190168"/>
                  <a:pt x="18108623" y="12191144"/>
                  <a:pt x="18105691" y="12193587"/>
                </a:cubicBezTo>
                <a:cubicBezTo>
                  <a:pt x="18094735" y="12202719"/>
                  <a:pt x="18093167" y="12210462"/>
                  <a:pt x="18077119" y="12215812"/>
                </a:cubicBezTo>
                <a:cubicBezTo>
                  <a:pt x="18073943" y="12216870"/>
                  <a:pt x="18070519" y="12217362"/>
                  <a:pt x="18067591" y="12218987"/>
                </a:cubicBezTo>
                <a:cubicBezTo>
                  <a:pt x="18060923" y="12222693"/>
                  <a:pt x="18055783" y="12229274"/>
                  <a:pt x="18048543" y="12231687"/>
                </a:cubicBezTo>
                <a:lnTo>
                  <a:pt x="18019967" y="12241212"/>
                </a:lnTo>
                <a:lnTo>
                  <a:pt x="18010443" y="12244387"/>
                </a:lnTo>
                <a:lnTo>
                  <a:pt x="17985043" y="12244387"/>
                </a:lnTo>
                <a:cubicBezTo>
                  <a:pt x="17976063" y="12220440"/>
                  <a:pt x="17969583" y="12214562"/>
                  <a:pt x="17978691" y="12187237"/>
                </a:cubicBezTo>
                <a:cubicBezTo>
                  <a:pt x="17979899" y="12183617"/>
                  <a:pt x="17985043" y="12183004"/>
                  <a:pt x="17988217" y="12180887"/>
                </a:cubicBezTo>
                <a:cubicBezTo>
                  <a:pt x="18002773" y="12159052"/>
                  <a:pt x="17998503" y="12169077"/>
                  <a:pt x="18004091" y="12152312"/>
                </a:cubicBezTo>
                <a:cubicBezTo>
                  <a:pt x="18003035" y="12134320"/>
                  <a:pt x="18002907" y="12116250"/>
                  <a:pt x="18000917" y="12098337"/>
                </a:cubicBezTo>
                <a:cubicBezTo>
                  <a:pt x="17999727" y="12087610"/>
                  <a:pt x="17994567" y="12066587"/>
                  <a:pt x="17994567" y="12066587"/>
                </a:cubicBezTo>
                <a:cubicBezTo>
                  <a:pt x="17995625" y="12059179"/>
                  <a:pt x="17994703" y="12051201"/>
                  <a:pt x="17997743" y="12044362"/>
                </a:cubicBezTo>
                <a:cubicBezTo>
                  <a:pt x="17999883" y="12039545"/>
                  <a:pt x="18012567" y="12036246"/>
                  <a:pt x="18016791" y="12034837"/>
                </a:cubicBezTo>
                <a:close/>
                <a:moveTo>
                  <a:pt x="23795163" y="12028171"/>
                </a:moveTo>
                <a:cubicBezTo>
                  <a:pt x="23807791" y="12028171"/>
                  <a:pt x="23818023" y="12038406"/>
                  <a:pt x="23818023" y="12051031"/>
                </a:cubicBezTo>
                <a:cubicBezTo>
                  <a:pt x="23818023" y="12063656"/>
                  <a:pt x="23807791" y="12073891"/>
                  <a:pt x="23795163" y="12073891"/>
                </a:cubicBezTo>
                <a:cubicBezTo>
                  <a:pt x="23782539" y="12073891"/>
                  <a:pt x="23772303" y="12063656"/>
                  <a:pt x="23772303" y="12051031"/>
                </a:cubicBezTo>
                <a:cubicBezTo>
                  <a:pt x="23772303" y="12038406"/>
                  <a:pt x="23782539" y="12028171"/>
                  <a:pt x="23795163" y="12028171"/>
                </a:cubicBezTo>
                <a:close/>
                <a:moveTo>
                  <a:pt x="14137659" y="11971018"/>
                </a:moveTo>
                <a:cubicBezTo>
                  <a:pt x="14150285" y="11971018"/>
                  <a:pt x="14160519" y="11981253"/>
                  <a:pt x="14160519" y="11993878"/>
                </a:cubicBezTo>
                <a:cubicBezTo>
                  <a:pt x="14160519" y="12006503"/>
                  <a:pt x="14150285" y="12016738"/>
                  <a:pt x="14137659" y="12016738"/>
                </a:cubicBezTo>
                <a:cubicBezTo>
                  <a:pt x="14125037" y="12016738"/>
                  <a:pt x="14114799" y="12006503"/>
                  <a:pt x="14114799" y="11993878"/>
                </a:cubicBezTo>
                <a:cubicBezTo>
                  <a:pt x="14114799" y="11981253"/>
                  <a:pt x="14125037" y="11971018"/>
                  <a:pt x="14137659" y="11971018"/>
                </a:cubicBezTo>
                <a:close/>
                <a:moveTo>
                  <a:pt x="18213639" y="11968162"/>
                </a:moveTo>
                <a:cubicBezTo>
                  <a:pt x="18223163" y="11969220"/>
                  <a:pt x="18232919" y="11969013"/>
                  <a:pt x="18242215" y="11971337"/>
                </a:cubicBezTo>
                <a:cubicBezTo>
                  <a:pt x="18247471" y="11972651"/>
                  <a:pt x="18258459" y="11983845"/>
                  <a:pt x="18261265" y="11987212"/>
                </a:cubicBezTo>
                <a:cubicBezTo>
                  <a:pt x="18263707" y="11990143"/>
                  <a:pt x="18264915" y="11994039"/>
                  <a:pt x="18267615" y="11996737"/>
                </a:cubicBezTo>
                <a:cubicBezTo>
                  <a:pt x="18270311" y="11999435"/>
                  <a:pt x="18273963" y="12000970"/>
                  <a:pt x="18277139" y="12003087"/>
                </a:cubicBezTo>
                <a:cubicBezTo>
                  <a:pt x="18276183" y="12012654"/>
                  <a:pt x="18278931" y="12035308"/>
                  <a:pt x="18267615" y="12044362"/>
                </a:cubicBezTo>
                <a:cubicBezTo>
                  <a:pt x="18265003" y="12046453"/>
                  <a:pt x="18261195" y="12046294"/>
                  <a:pt x="18258089" y="12047537"/>
                </a:cubicBezTo>
                <a:cubicBezTo>
                  <a:pt x="18255891" y="12048416"/>
                  <a:pt x="18239567" y="12052829"/>
                  <a:pt x="18235865" y="12053887"/>
                </a:cubicBezTo>
                <a:cubicBezTo>
                  <a:pt x="18227399" y="12050712"/>
                  <a:pt x="18217989" y="12049378"/>
                  <a:pt x="18210465" y="12044362"/>
                </a:cubicBezTo>
                <a:cubicBezTo>
                  <a:pt x="18207679" y="12042506"/>
                  <a:pt x="18208915" y="12037763"/>
                  <a:pt x="18207291" y="12034837"/>
                </a:cubicBezTo>
                <a:cubicBezTo>
                  <a:pt x="18203583" y="12028166"/>
                  <a:pt x="18194591" y="12015787"/>
                  <a:pt x="18194591" y="12015787"/>
                </a:cubicBezTo>
                <a:cubicBezTo>
                  <a:pt x="18191311" y="12002670"/>
                  <a:pt x="18186055" y="11987921"/>
                  <a:pt x="18194591" y="11974512"/>
                </a:cubicBezTo>
                <a:cubicBezTo>
                  <a:pt x="18198183" y="11968865"/>
                  <a:pt x="18213639" y="11968162"/>
                  <a:pt x="18213639" y="11968162"/>
                </a:cubicBezTo>
                <a:close/>
                <a:moveTo>
                  <a:pt x="24409527" y="11956733"/>
                </a:moveTo>
                <a:cubicBezTo>
                  <a:pt x="24422151" y="11956733"/>
                  <a:pt x="24432387" y="11966968"/>
                  <a:pt x="24432387" y="11979593"/>
                </a:cubicBezTo>
                <a:cubicBezTo>
                  <a:pt x="24432387" y="11992218"/>
                  <a:pt x="24422151" y="12002453"/>
                  <a:pt x="24409527" y="12002453"/>
                </a:cubicBezTo>
                <a:cubicBezTo>
                  <a:pt x="24396903" y="12002453"/>
                  <a:pt x="24386667" y="11992218"/>
                  <a:pt x="24386667" y="11979593"/>
                </a:cubicBezTo>
                <a:cubicBezTo>
                  <a:pt x="24386667" y="11966968"/>
                  <a:pt x="24396903" y="11956733"/>
                  <a:pt x="24409527" y="11956733"/>
                </a:cubicBezTo>
                <a:close/>
                <a:moveTo>
                  <a:pt x="18388265" y="11952287"/>
                </a:moveTo>
                <a:cubicBezTo>
                  <a:pt x="18395363" y="11954062"/>
                  <a:pt x="18415379" y="11958720"/>
                  <a:pt x="18420015" y="11961812"/>
                </a:cubicBezTo>
                <a:lnTo>
                  <a:pt x="18429539" y="11968162"/>
                </a:lnTo>
                <a:cubicBezTo>
                  <a:pt x="18430599" y="11971337"/>
                  <a:pt x="18431219" y="11974694"/>
                  <a:pt x="18432715" y="11977687"/>
                </a:cubicBezTo>
                <a:cubicBezTo>
                  <a:pt x="18435035" y="11982330"/>
                  <a:pt x="18446433" y="11997036"/>
                  <a:pt x="18448591" y="11999912"/>
                </a:cubicBezTo>
                <a:cubicBezTo>
                  <a:pt x="18449647" y="12004145"/>
                  <a:pt x="18450511" y="12008432"/>
                  <a:pt x="18451763" y="12012612"/>
                </a:cubicBezTo>
                <a:cubicBezTo>
                  <a:pt x="18453687" y="12019023"/>
                  <a:pt x="18456491" y="12025168"/>
                  <a:pt x="18458115" y="12031662"/>
                </a:cubicBezTo>
                <a:cubicBezTo>
                  <a:pt x="18459173" y="12035895"/>
                  <a:pt x="18460035" y="12040182"/>
                  <a:pt x="18461291" y="12044362"/>
                </a:cubicBezTo>
                <a:cubicBezTo>
                  <a:pt x="18463213" y="12050773"/>
                  <a:pt x="18466539" y="12056810"/>
                  <a:pt x="18467639" y="12063412"/>
                </a:cubicBezTo>
                <a:lnTo>
                  <a:pt x="18470815" y="12082462"/>
                </a:lnTo>
                <a:cubicBezTo>
                  <a:pt x="18464291" y="12137923"/>
                  <a:pt x="18477275" y="12123627"/>
                  <a:pt x="18464465" y="12142787"/>
                </a:cubicBezTo>
                <a:lnTo>
                  <a:pt x="18432715" y="12120562"/>
                </a:lnTo>
                <a:cubicBezTo>
                  <a:pt x="18429579" y="12118390"/>
                  <a:pt x="18423191" y="12114212"/>
                  <a:pt x="18423191" y="12114212"/>
                </a:cubicBezTo>
                <a:cubicBezTo>
                  <a:pt x="18415211" y="12090271"/>
                  <a:pt x="18426903" y="12118853"/>
                  <a:pt x="18410491" y="12098337"/>
                </a:cubicBezTo>
                <a:cubicBezTo>
                  <a:pt x="18408399" y="12095724"/>
                  <a:pt x="18408939" y="12091738"/>
                  <a:pt x="18407315" y="12088812"/>
                </a:cubicBezTo>
                <a:cubicBezTo>
                  <a:pt x="18403609" y="12082141"/>
                  <a:pt x="18397027" y="12077002"/>
                  <a:pt x="18394615" y="12069762"/>
                </a:cubicBezTo>
                <a:lnTo>
                  <a:pt x="18388265" y="12050712"/>
                </a:lnTo>
                <a:cubicBezTo>
                  <a:pt x="18387207" y="12047537"/>
                  <a:pt x="18386947" y="12043972"/>
                  <a:pt x="18385091" y="12041187"/>
                </a:cubicBezTo>
                <a:lnTo>
                  <a:pt x="18378739" y="12031662"/>
                </a:lnTo>
                <a:cubicBezTo>
                  <a:pt x="18373897" y="12002606"/>
                  <a:pt x="18370855" y="11992919"/>
                  <a:pt x="18378739" y="11955462"/>
                </a:cubicBezTo>
                <a:cubicBezTo>
                  <a:pt x="18379429" y="11952187"/>
                  <a:pt x="18385091" y="11953345"/>
                  <a:pt x="18388265" y="11952287"/>
                </a:cubicBezTo>
                <a:close/>
                <a:moveTo>
                  <a:pt x="14144803" y="11894818"/>
                </a:moveTo>
                <a:cubicBezTo>
                  <a:pt x="14157429" y="11894818"/>
                  <a:pt x="14167663" y="11905053"/>
                  <a:pt x="14167663" y="11917678"/>
                </a:cubicBezTo>
                <a:cubicBezTo>
                  <a:pt x="14167663" y="11930303"/>
                  <a:pt x="14157429" y="11940538"/>
                  <a:pt x="14144803" y="11940538"/>
                </a:cubicBezTo>
                <a:cubicBezTo>
                  <a:pt x="14132181" y="11940538"/>
                  <a:pt x="14121943" y="11930303"/>
                  <a:pt x="14121943" y="11917678"/>
                </a:cubicBezTo>
                <a:cubicBezTo>
                  <a:pt x="14121943" y="11905053"/>
                  <a:pt x="14132181" y="11894818"/>
                  <a:pt x="14144803" y="11894818"/>
                </a:cubicBezTo>
                <a:close/>
                <a:moveTo>
                  <a:pt x="17817707" y="11822671"/>
                </a:moveTo>
                <a:cubicBezTo>
                  <a:pt x="17823579" y="11823545"/>
                  <a:pt x="17829133" y="11825332"/>
                  <a:pt x="17829467" y="11825416"/>
                </a:cubicBezTo>
                <a:cubicBezTo>
                  <a:pt x="17845429" y="11829406"/>
                  <a:pt x="17832999" y="11827181"/>
                  <a:pt x="17848519" y="11834941"/>
                </a:cubicBezTo>
                <a:cubicBezTo>
                  <a:pt x="17874807" y="11848086"/>
                  <a:pt x="17840271" y="11826268"/>
                  <a:pt x="17867567" y="11844466"/>
                </a:cubicBezTo>
                <a:cubicBezTo>
                  <a:pt x="17880943" y="11841122"/>
                  <a:pt x="17890803" y="11838116"/>
                  <a:pt x="17905667" y="11838116"/>
                </a:cubicBezTo>
                <a:cubicBezTo>
                  <a:pt x="17917359" y="11838116"/>
                  <a:pt x="17928951" y="11840233"/>
                  <a:pt x="17940595" y="11841291"/>
                </a:cubicBezTo>
                <a:cubicBezTo>
                  <a:pt x="17949283" y="11847084"/>
                  <a:pt x="17952011" y="11847140"/>
                  <a:pt x="17956467" y="11857166"/>
                </a:cubicBezTo>
                <a:cubicBezTo>
                  <a:pt x="17959187" y="11863283"/>
                  <a:pt x="17962819" y="11876216"/>
                  <a:pt x="17962819" y="11876216"/>
                </a:cubicBezTo>
                <a:cubicBezTo>
                  <a:pt x="17960701" y="11887858"/>
                  <a:pt x="17958947" y="11899442"/>
                  <a:pt x="17956467" y="11911012"/>
                </a:cubicBezTo>
                <a:cubicBezTo>
                  <a:pt x="17955767" y="11914284"/>
                  <a:pt x="17955347" y="11917895"/>
                  <a:pt x="17953291" y="11920537"/>
                </a:cubicBezTo>
                <a:cubicBezTo>
                  <a:pt x="17947779" y="11927626"/>
                  <a:pt x="17934243" y="11939587"/>
                  <a:pt x="17934243" y="11939587"/>
                </a:cubicBezTo>
                <a:cubicBezTo>
                  <a:pt x="17933185" y="11942762"/>
                  <a:pt x="17933159" y="11946499"/>
                  <a:pt x="17931067" y="11949112"/>
                </a:cubicBezTo>
                <a:cubicBezTo>
                  <a:pt x="17910635" y="11974654"/>
                  <a:pt x="17912547" y="11964987"/>
                  <a:pt x="17908843" y="11968162"/>
                </a:cubicBezTo>
                <a:cubicBezTo>
                  <a:pt x="17900375" y="11964987"/>
                  <a:pt x="17891675" y="11962379"/>
                  <a:pt x="17883443" y="11958637"/>
                </a:cubicBezTo>
                <a:cubicBezTo>
                  <a:pt x="17849591" y="11943250"/>
                  <a:pt x="17896431" y="11959792"/>
                  <a:pt x="17864391" y="11949112"/>
                </a:cubicBezTo>
                <a:cubicBezTo>
                  <a:pt x="17848627" y="11925463"/>
                  <a:pt x="17868891" y="11954508"/>
                  <a:pt x="17848519" y="11930062"/>
                </a:cubicBezTo>
                <a:cubicBezTo>
                  <a:pt x="17846075" y="11927131"/>
                  <a:pt x="17843875" y="11923950"/>
                  <a:pt x="17842167" y="11920537"/>
                </a:cubicBezTo>
                <a:cubicBezTo>
                  <a:pt x="17840671" y="11917544"/>
                  <a:pt x="17841083" y="11913625"/>
                  <a:pt x="17838995" y="11911012"/>
                </a:cubicBezTo>
                <a:cubicBezTo>
                  <a:pt x="17836609" y="11908032"/>
                  <a:pt x="17832643" y="11906779"/>
                  <a:pt x="17829467" y="11904662"/>
                </a:cubicBezTo>
                <a:cubicBezTo>
                  <a:pt x="17828411" y="11901487"/>
                  <a:pt x="17828383" y="11897750"/>
                  <a:pt x="17826293" y="11895137"/>
                </a:cubicBezTo>
                <a:cubicBezTo>
                  <a:pt x="17812535" y="11878068"/>
                  <a:pt x="17819943" y="11900693"/>
                  <a:pt x="17810419" y="11879391"/>
                </a:cubicBezTo>
                <a:cubicBezTo>
                  <a:pt x="17807699" y="11873274"/>
                  <a:pt x="17806185" y="11866691"/>
                  <a:pt x="17804067" y="11860341"/>
                </a:cubicBezTo>
                <a:lnTo>
                  <a:pt x="17800893" y="11850816"/>
                </a:lnTo>
                <a:cubicBezTo>
                  <a:pt x="17801951" y="11842349"/>
                  <a:pt x="17800603" y="11833213"/>
                  <a:pt x="17804067" y="11825416"/>
                </a:cubicBezTo>
                <a:cubicBezTo>
                  <a:pt x="17805659" y="11821839"/>
                  <a:pt x="17811839" y="11821797"/>
                  <a:pt x="17817707" y="11822671"/>
                </a:cubicBezTo>
                <a:close/>
                <a:moveTo>
                  <a:pt x="14190046" y="11813884"/>
                </a:moveTo>
                <a:cubicBezTo>
                  <a:pt x="14202673" y="11813884"/>
                  <a:pt x="14212906" y="11824119"/>
                  <a:pt x="14212906" y="11836744"/>
                </a:cubicBezTo>
                <a:cubicBezTo>
                  <a:pt x="14212906" y="11849369"/>
                  <a:pt x="14202673" y="11859604"/>
                  <a:pt x="14190046" y="11859604"/>
                </a:cubicBezTo>
                <a:cubicBezTo>
                  <a:pt x="14177422" y="11859604"/>
                  <a:pt x="14167186" y="11849369"/>
                  <a:pt x="14167186" y="11836744"/>
                </a:cubicBezTo>
                <a:cubicBezTo>
                  <a:pt x="14167186" y="11824119"/>
                  <a:pt x="14177422" y="11813884"/>
                  <a:pt x="14190046" y="11813884"/>
                </a:cubicBezTo>
                <a:close/>
                <a:moveTo>
                  <a:pt x="11642107" y="11749589"/>
                </a:moveTo>
                <a:cubicBezTo>
                  <a:pt x="11654733" y="11749589"/>
                  <a:pt x="11664967" y="11759824"/>
                  <a:pt x="11664967" y="11772449"/>
                </a:cubicBezTo>
                <a:cubicBezTo>
                  <a:pt x="11664967" y="11785074"/>
                  <a:pt x="11654733" y="11795310"/>
                  <a:pt x="11642107" y="11795310"/>
                </a:cubicBezTo>
                <a:cubicBezTo>
                  <a:pt x="11629483" y="11795310"/>
                  <a:pt x="11619247" y="11785074"/>
                  <a:pt x="11619247" y="11772449"/>
                </a:cubicBezTo>
                <a:cubicBezTo>
                  <a:pt x="11619247" y="11759824"/>
                  <a:pt x="11629483" y="11749589"/>
                  <a:pt x="11642107" y="11749589"/>
                </a:cubicBezTo>
                <a:close/>
                <a:moveTo>
                  <a:pt x="40474135" y="11627778"/>
                </a:moveTo>
                <a:cubicBezTo>
                  <a:pt x="40484455" y="11628572"/>
                  <a:pt x="40494871" y="11628545"/>
                  <a:pt x="40505087" y="11630159"/>
                </a:cubicBezTo>
                <a:cubicBezTo>
                  <a:pt x="40510047" y="11630942"/>
                  <a:pt x="40519375" y="11634923"/>
                  <a:pt x="40519375" y="11634923"/>
                </a:cubicBezTo>
                <a:cubicBezTo>
                  <a:pt x="40535751" y="11645839"/>
                  <a:pt x="40528235" y="11642637"/>
                  <a:pt x="40540807" y="11646828"/>
                </a:cubicBezTo>
                <a:lnTo>
                  <a:pt x="40555095" y="11656353"/>
                </a:lnTo>
                <a:lnTo>
                  <a:pt x="40562239" y="11661117"/>
                </a:lnTo>
                <a:cubicBezTo>
                  <a:pt x="40569791" y="11672435"/>
                  <a:pt x="40566095" y="11665544"/>
                  <a:pt x="40571767" y="11682547"/>
                </a:cubicBezTo>
                <a:lnTo>
                  <a:pt x="40574143" y="11689691"/>
                </a:lnTo>
                <a:lnTo>
                  <a:pt x="40576527" y="11696834"/>
                </a:lnTo>
                <a:cubicBezTo>
                  <a:pt x="40575919" y="11704704"/>
                  <a:pt x="40576367" y="11731598"/>
                  <a:pt x="40569383" y="11742079"/>
                </a:cubicBezTo>
                <a:lnTo>
                  <a:pt x="40555095" y="11763510"/>
                </a:lnTo>
                <a:cubicBezTo>
                  <a:pt x="40553511" y="11765890"/>
                  <a:pt x="40551239" y="11767938"/>
                  <a:pt x="40550335" y="11770652"/>
                </a:cubicBezTo>
                <a:cubicBezTo>
                  <a:pt x="40546423" y="11782381"/>
                  <a:pt x="40550751" y="11774275"/>
                  <a:pt x="40540807" y="11782560"/>
                </a:cubicBezTo>
                <a:cubicBezTo>
                  <a:pt x="40538223" y="11784715"/>
                  <a:pt x="40536959" y="11788996"/>
                  <a:pt x="40533663" y="11789703"/>
                </a:cubicBezTo>
                <a:cubicBezTo>
                  <a:pt x="40525127" y="11791533"/>
                  <a:pt x="40505887" y="11789703"/>
                  <a:pt x="40500327" y="11789703"/>
                </a:cubicBezTo>
                <a:cubicBezTo>
                  <a:pt x="40497947" y="11782560"/>
                  <a:pt x="40495399" y="11775469"/>
                  <a:pt x="40493183" y="11768272"/>
                </a:cubicBezTo>
                <a:cubicBezTo>
                  <a:pt x="40492223" y="11765144"/>
                  <a:pt x="40491743" y="11761882"/>
                  <a:pt x="40490803" y="11758747"/>
                </a:cubicBezTo>
                <a:cubicBezTo>
                  <a:pt x="40489359" y="11753938"/>
                  <a:pt x="40487023" y="11749382"/>
                  <a:pt x="40486039" y="11744458"/>
                </a:cubicBezTo>
                <a:cubicBezTo>
                  <a:pt x="40482671" y="11727627"/>
                  <a:pt x="40484943" y="11736396"/>
                  <a:pt x="40478895" y="11718266"/>
                </a:cubicBezTo>
                <a:cubicBezTo>
                  <a:pt x="40476959" y="11712456"/>
                  <a:pt x="40476367" y="11708594"/>
                  <a:pt x="40471751" y="11703978"/>
                </a:cubicBezTo>
                <a:cubicBezTo>
                  <a:pt x="40469727" y="11701955"/>
                  <a:pt x="40466991" y="11700803"/>
                  <a:pt x="40464607" y="11699216"/>
                </a:cubicBezTo>
                <a:cubicBezTo>
                  <a:pt x="40463023" y="11694453"/>
                  <a:pt x="40461063" y="11689798"/>
                  <a:pt x="40459847" y="11684927"/>
                </a:cubicBezTo>
                <a:cubicBezTo>
                  <a:pt x="40459055" y="11681753"/>
                  <a:pt x="40458407" y="11678538"/>
                  <a:pt x="40457463" y="11675403"/>
                </a:cubicBezTo>
                <a:cubicBezTo>
                  <a:pt x="40456023" y="11670595"/>
                  <a:pt x="40454287" y="11665877"/>
                  <a:pt x="40452703" y="11661117"/>
                </a:cubicBezTo>
                <a:lnTo>
                  <a:pt x="40450319" y="11653973"/>
                </a:lnTo>
                <a:cubicBezTo>
                  <a:pt x="40452023" y="11643778"/>
                  <a:pt x="40450151" y="11637927"/>
                  <a:pt x="40459847" y="11632542"/>
                </a:cubicBezTo>
                <a:cubicBezTo>
                  <a:pt x="40464235" y="11630104"/>
                  <a:pt x="40474135" y="11627778"/>
                  <a:pt x="40474135" y="11627778"/>
                </a:cubicBezTo>
                <a:close/>
                <a:moveTo>
                  <a:pt x="17434911" y="11623393"/>
                </a:moveTo>
                <a:cubicBezTo>
                  <a:pt x="17447535" y="11623393"/>
                  <a:pt x="17457771" y="11633628"/>
                  <a:pt x="17457771" y="11646253"/>
                </a:cubicBezTo>
                <a:cubicBezTo>
                  <a:pt x="17457771" y="11658878"/>
                  <a:pt x="17447535" y="11669114"/>
                  <a:pt x="17434911" y="11669114"/>
                </a:cubicBezTo>
                <a:cubicBezTo>
                  <a:pt x="17422287" y="11669114"/>
                  <a:pt x="17412051" y="11658878"/>
                  <a:pt x="17412051" y="11646253"/>
                </a:cubicBezTo>
                <a:cubicBezTo>
                  <a:pt x="17412051" y="11633628"/>
                  <a:pt x="17422287" y="11623393"/>
                  <a:pt x="17434911" y="11623393"/>
                </a:cubicBezTo>
                <a:close/>
                <a:moveTo>
                  <a:pt x="24285703" y="11613888"/>
                </a:moveTo>
                <a:cubicBezTo>
                  <a:pt x="24298327" y="11613888"/>
                  <a:pt x="24308563" y="11624122"/>
                  <a:pt x="24308563" y="11636746"/>
                </a:cubicBezTo>
                <a:cubicBezTo>
                  <a:pt x="24308563" y="11649371"/>
                  <a:pt x="24298327" y="11659606"/>
                  <a:pt x="24285703" y="11659606"/>
                </a:cubicBezTo>
                <a:cubicBezTo>
                  <a:pt x="24273079" y="11659606"/>
                  <a:pt x="24262843" y="11649371"/>
                  <a:pt x="24262843" y="11636746"/>
                </a:cubicBezTo>
                <a:cubicBezTo>
                  <a:pt x="24262843" y="11624122"/>
                  <a:pt x="24273079" y="11613888"/>
                  <a:pt x="24285703" y="11613888"/>
                </a:cubicBezTo>
                <a:close/>
                <a:moveTo>
                  <a:pt x="11584959" y="11613859"/>
                </a:moveTo>
                <a:cubicBezTo>
                  <a:pt x="11597584" y="11613859"/>
                  <a:pt x="11607817" y="11624094"/>
                  <a:pt x="11607817" y="11636719"/>
                </a:cubicBezTo>
                <a:cubicBezTo>
                  <a:pt x="11607817" y="11649344"/>
                  <a:pt x="11597584" y="11659579"/>
                  <a:pt x="11584959" y="11659579"/>
                </a:cubicBezTo>
                <a:cubicBezTo>
                  <a:pt x="11572333" y="11659579"/>
                  <a:pt x="11562097" y="11649344"/>
                  <a:pt x="11562097" y="11636719"/>
                </a:cubicBezTo>
                <a:cubicBezTo>
                  <a:pt x="11562097" y="11624094"/>
                  <a:pt x="11572333" y="11613859"/>
                  <a:pt x="11584959" y="11613859"/>
                </a:cubicBezTo>
                <a:close/>
                <a:moveTo>
                  <a:pt x="21206831" y="11604356"/>
                </a:moveTo>
                <a:cubicBezTo>
                  <a:pt x="21219455" y="11604356"/>
                  <a:pt x="21229691" y="11614591"/>
                  <a:pt x="21229691" y="11627216"/>
                </a:cubicBezTo>
                <a:cubicBezTo>
                  <a:pt x="21229691" y="11639841"/>
                  <a:pt x="21219455" y="11650076"/>
                  <a:pt x="21206831" y="11650076"/>
                </a:cubicBezTo>
                <a:cubicBezTo>
                  <a:pt x="21194207" y="11650076"/>
                  <a:pt x="21183971" y="11639841"/>
                  <a:pt x="21183971" y="11627216"/>
                </a:cubicBezTo>
                <a:cubicBezTo>
                  <a:pt x="21183971" y="11614591"/>
                  <a:pt x="21194207" y="11604356"/>
                  <a:pt x="21206831" y="11604356"/>
                </a:cubicBezTo>
                <a:close/>
                <a:moveTo>
                  <a:pt x="21330655" y="11590068"/>
                </a:moveTo>
                <a:cubicBezTo>
                  <a:pt x="21343279" y="11590068"/>
                  <a:pt x="21353515" y="11600304"/>
                  <a:pt x="21353515" y="11612928"/>
                </a:cubicBezTo>
                <a:cubicBezTo>
                  <a:pt x="21353515" y="11625553"/>
                  <a:pt x="21343279" y="11635788"/>
                  <a:pt x="21330655" y="11635788"/>
                </a:cubicBezTo>
                <a:cubicBezTo>
                  <a:pt x="21318031" y="11635788"/>
                  <a:pt x="21307795" y="11625553"/>
                  <a:pt x="21307795" y="11612928"/>
                </a:cubicBezTo>
                <a:cubicBezTo>
                  <a:pt x="21307795" y="11600304"/>
                  <a:pt x="21318031" y="11590068"/>
                  <a:pt x="21330655" y="11590068"/>
                </a:cubicBezTo>
                <a:close/>
                <a:moveTo>
                  <a:pt x="14304344" y="11518610"/>
                </a:moveTo>
                <a:cubicBezTo>
                  <a:pt x="14316973" y="11518610"/>
                  <a:pt x="14327206" y="11528845"/>
                  <a:pt x="14327206" y="11541469"/>
                </a:cubicBezTo>
                <a:cubicBezTo>
                  <a:pt x="14327206" y="11554094"/>
                  <a:pt x="14316973" y="11564330"/>
                  <a:pt x="14304344" y="11564330"/>
                </a:cubicBezTo>
                <a:cubicBezTo>
                  <a:pt x="14291722" y="11564330"/>
                  <a:pt x="14281484" y="11554094"/>
                  <a:pt x="14281484" y="11541469"/>
                </a:cubicBezTo>
                <a:cubicBezTo>
                  <a:pt x="14281484" y="11528845"/>
                  <a:pt x="14291722" y="11518610"/>
                  <a:pt x="14304344" y="11518610"/>
                </a:cubicBezTo>
                <a:close/>
                <a:moveTo>
                  <a:pt x="16996767" y="11458296"/>
                </a:moveTo>
                <a:cubicBezTo>
                  <a:pt x="17009391" y="11458296"/>
                  <a:pt x="17019625" y="11468531"/>
                  <a:pt x="17019625" y="11481155"/>
                </a:cubicBezTo>
                <a:cubicBezTo>
                  <a:pt x="17019625" y="11493780"/>
                  <a:pt x="17009391" y="11504017"/>
                  <a:pt x="16996767" y="11504017"/>
                </a:cubicBezTo>
                <a:cubicBezTo>
                  <a:pt x="16984141" y="11504017"/>
                  <a:pt x="16973907" y="11493780"/>
                  <a:pt x="16973907" y="11481155"/>
                </a:cubicBezTo>
                <a:cubicBezTo>
                  <a:pt x="16973907" y="11468531"/>
                  <a:pt x="16984141" y="11458296"/>
                  <a:pt x="16996767" y="11458296"/>
                </a:cubicBezTo>
                <a:close/>
                <a:moveTo>
                  <a:pt x="17130115" y="11455121"/>
                </a:moveTo>
                <a:cubicBezTo>
                  <a:pt x="17142741" y="11455121"/>
                  <a:pt x="17152975" y="11465356"/>
                  <a:pt x="17152975" y="11477981"/>
                </a:cubicBezTo>
                <a:cubicBezTo>
                  <a:pt x="17152975" y="11490607"/>
                  <a:pt x="17142741" y="11500841"/>
                  <a:pt x="17130115" y="11500841"/>
                </a:cubicBezTo>
                <a:cubicBezTo>
                  <a:pt x="17117491" y="11500841"/>
                  <a:pt x="17107255" y="11490607"/>
                  <a:pt x="17107255" y="11477981"/>
                </a:cubicBezTo>
                <a:cubicBezTo>
                  <a:pt x="17107255" y="11465356"/>
                  <a:pt x="17117491" y="11455121"/>
                  <a:pt x="17130115" y="11455121"/>
                </a:cubicBezTo>
                <a:close/>
                <a:moveTo>
                  <a:pt x="40414603" y="11368222"/>
                </a:moveTo>
                <a:cubicBezTo>
                  <a:pt x="40418575" y="11369016"/>
                  <a:pt x="40422583" y="11369621"/>
                  <a:pt x="40426511" y="11370603"/>
                </a:cubicBezTo>
                <a:cubicBezTo>
                  <a:pt x="40428943" y="11371213"/>
                  <a:pt x="40431239" y="11372294"/>
                  <a:pt x="40433655" y="11372984"/>
                </a:cubicBezTo>
                <a:cubicBezTo>
                  <a:pt x="40436799" y="11373883"/>
                  <a:pt x="40440003" y="11374572"/>
                  <a:pt x="40443175" y="11375366"/>
                </a:cubicBezTo>
                <a:cubicBezTo>
                  <a:pt x="40445559" y="11376953"/>
                  <a:pt x="40448807" y="11377701"/>
                  <a:pt x="40450319" y="11380128"/>
                </a:cubicBezTo>
                <a:cubicBezTo>
                  <a:pt x="40452983" y="11384385"/>
                  <a:pt x="40455087" y="11394417"/>
                  <a:pt x="40455087" y="11394417"/>
                </a:cubicBezTo>
                <a:cubicBezTo>
                  <a:pt x="40437855" y="11405904"/>
                  <a:pt x="40445535" y="11403604"/>
                  <a:pt x="40426511" y="11406322"/>
                </a:cubicBezTo>
                <a:cubicBezTo>
                  <a:pt x="40425723" y="11406435"/>
                  <a:pt x="40434447" y="11412275"/>
                  <a:pt x="40436031" y="11413466"/>
                </a:cubicBezTo>
                <a:cubicBezTo>
                  <a:pt x="40431839" y="11413047"/>
                  <a:pt x="40410575" y="11412081"/>
                  <a:pt x="40402695" y="11408703"/>
                </a:cubicBezTo>
                <a:cubicBezTo>
                  <a:pt x="40400063" y="11407576"/>
                  <a:pt x="40397935" y="11405528"/>
                  <a:pt x="40395551" y="11403941"/>
                </a:cubicBezTo>
                <a:cubicBezTo>
                  <a:pt x="40393967" y="11401560"/>
                  <a:pt x="40391951" y="11399412"/>
                  <a:pt x="40390791" y="11396797"/>
                </a:cubicBezTo>
                <a:cubicBezTo>
                  <a:pt x="40388751" y="11392209"/>
                  <a:pt x="40386031" y="11382510"/>
                  <a:pt x="40386031" y="11382510"/>
                </a:cubicBezTo>
                <a:cubicBezTo>
                  <a:pt x="40387615" y="11380128"/>
                  <a:pt x="40388555" y="11377156"/>
                  <a:pt x="40390791" y="11375366"/>
                </a:cubicBezTo>
                <a:cubicBezTo>
                  <a:pt x="40392751" y="11373798"/>
                  <a:pt x="40395519" y="11373674"/>
                  <a:pt x="40397935" y="11372984"/>
                </a:cubicBezTo>
                <a:cubicBezTo>
                  <a:pt x="40418891" y="11366996"/>
                  <a:pt x="40397455" y="11373939"/>
                  <a:pt x="40414603" y="11368222"/>
                </a:cubicBezTo>
                <a:close/>
                <a:moveTo>
                  <a:pt x="17130117" y="11353521"/>
                </a:moveTo>
                <a:cubicBezTo>
                  <a:pt x="17142743" y="11353521"/>
                  <a:pt x="17152977" y="11363756"/>
                  <a:pt x="17152977" y="11376381"/>
                </a:cubicBezTo>
                <a:cubicBezTo>
                  <a:pt x="17152977" y="11389006"/>
                  <a:pt x="17142743" y="11399242"/>
                  <a:pt x="17130117" y="11399242"/>
                </a:cubicBezTo>
                <a:cubicBezTo>
                  <a:pt x="17117491" y="11399242"/>
                  <a:pt x="17107257" y="11389006"/>
                  <a:pt x="17107257" y="11376381"/>
                </a:cubicBezTo>
                <a:cubicBezTo>
                  <a:pt x="17107257" y="11363756"/>
                  <a:pt x="17117491" y="11353521"/>
                  <a:pt x="17130117" y="11353521"/>
                </a:cubicBezTo>
                <a:close/>
                <a:moveTo>
                  <a:pt x="17022165" y="11353520"/>
                </a:moveTo>
                <a:cubicBezTo>
                  <a:pt x="17034791" y="11353520"/>
                  <a:pt x="17045025" y="11363755"/>
                  <a:pt x="17045025" y="11376380"/>
                </a:cubicBezTo>
                <a:cubicBezTo>
                  <a:pt x="17045025" y="11389005"/>
                  <a:pt x="17034791" y="11399240"/>
                  <a:pt x="17022165" y="11399240"/>
                </a:cubicBezTo>
                <a:cubicBezTo>
                  <a:pt x="17009539" y="11399240"/>
                  <a:pt x="16999305" y="11389005"/>
                  <a:pt x="16999305" y="11376380"/>
                </a:cubicBezTo>
                <a:cubicBezTo>
                  <a:pt x="16999305" y="11363755"/>
                  <a:pt x="17009539" y="11353520"/>
                  <a:pt x="17022165" y="11353520"/>
                </a:cubicBezTo>
                <a:close/>
                <a:moveTo>
                  <a:pt x="21144919" y="11332893"/>
                </a:moveTo>
                <a:cubicBezTo>
                  <a:pt x="21157543" y="11332893"/>
                  <a:pt x="21167779" y="11343128"/>
                  <a:pt x="21167779" y="11355753"/>
                </a:cubicBezTo>
                <a:cubicBezTo>
                  <a:pt x="21167779" y="11368378"/>
                  <a:pt x="21157543" y="11378613"/>
                  <a:pt x="21144919" y="11378613"/>
                </a:cubicBezTo>
                <a:cubicBezTo>
                  <a:pt x="21132295" y="11378613"/>
                  <a:pt x="21122059" y="11368378"/>
                  <a:pt x="21122059" y="11355753"/>
                </a:cubicBezTo>
                <a:cubicBezTo>
                  <a:pt x="21122059" y="11343128"/>
                  <a:pt x="21132295" y="11332893"/>
                  <a:pt x="21144919" y="11332893"/>
                </a:cubicBezTo>
                <a:close/>
                <a:moveTo>
                  <a:pt x="16577663" y="11255095"/>
                </a:moveTo>
                <a:cubicBezTo>
                  <a:pt x="16590289" y="11255095"/>
                  <a:pt x="16600524" y="11265330"/>
                  <a:pt x="16600524" y="11277955"/>
                </a:cubicBezTo>
                <a:cubicBezTo>
                  <a:pt x="16600524" y="11290580"/>
                  <a:pt x="16590289" y="11300815"/>
                  <a:pt x="16577663" y="11300815"/>
                </a:cubicBezTo>
                <a:cubicBezTo>
                  <a:pt x="16565041" y="11300815"/>
                  <a:pt x="16554803" y="11290580"/>
                  <a:pt x="16554803" y="11277955"/>
                </a:cubicBezTo>
                <a:cubicBezTo>
                  <a:pt x="16554803" y="11265330"/>
                  <a:pt x="16565041" y="11255095"/>
                  <a:pt x="16577663" y="11255095"/>
                </a:cubicBezTo>
                <a:close/>
                <a:moveTo>
                  <a:pt x="21161587" y="11254311"/>
                </a:moveTo>
                <a:cubicBezTo>
                  <a:pt x="21174211" y="11254311"/>
                  <a:pt x="21184447" y="11264546"/>
                  <a:pt x="21184447" y="11277171"/>
                </a:cubicBezTo>
                <a:cubicBezTo>
                  <a:pt x="21184447" y="11289796"/>
                  <a:pt x="21174211" y="11300032"/>
                  <a:pt x="21161587" y="11300032"/>
                </a:cubicBezTo>
                <a:cubicBezTo>
                  <a:pt x="21148963" y="11300032"/>
                  <a:pt x="21138727" y="11289796"/>
                  <a:pt x="21138727" y="11277171"/>
                </a:cubicBezTo>
                <a:cubicBezTo>
                  <a:pt x="21138727" y="11264546"/>
                  <a:pt x="21148963" y="11254311"/>
                  <a:pt x="21161587" y="11254311"/>
                </a:cubicBezTo>
                <a:close/>
                <a:moveTo>
                  <a:pt x="16672915" y="11226520"/>
                </a:moveTo>
                <a:cubicBezTo>
                  <a:pt x="16685543" y="11226520"/>
                  <a:pt x="16695775" y="11236755"/>
                  <a:pt x="16695775" y="11249380"/>
                </a:cubicBezTo>
                <a:cubicBezTo>
                  <a:pt x="16695775" y="11262005"/>
                  <a:pt x="16685543" y="11272240"/>
                  <a:pt x="16672915" y="11272240"/>
                </a:cubicBezTo>
                <a:cubicBezTo>
                  <a:pt x="16660291" y="11272240"/>
                  <a:pt x="16650055" y="11262005"/>
                  <a:pt x="16650055" y="11249380"/>
                </a:cubicBezTo>
                <a:cubicBezTo>
                  <a:pt x="16650055" y="11236755"/>
                  <a:pt x="16660291" y="11226520"/>
                  <a:pt x="16672915" y="11226520"/>
                </a:cubicBezTo>
                <a:close/>
                <a:moveTo>
                  <a:pt x="21142535" y="11161442"/>
                </a:moveTo>
                <a:cubicBezTo>
                  <a:pt x="21155159" y="11161442"/>
                  <a:pt x="21165395" y="11171680"/>
                  <a:pt x="21165395" y="11184302"/>
                </a:cubicBezTo>
                <a:cubicBezTo>
                  <a:pt x="21165395" y="11196927"/>
                  <a:pt x="21155159" y="11207162"/>
                  <a:pt x="21142535" y="11207162"/>
                </a:cubicBezTo>
                <a:cubicBezTo>
                  <a:pt x="21129911" y="11207162"/>
                  <a:pt x="21119675" y="11196927"/>
                  <a:pt x="21119675" y="11184302"/>
                </a:cubicBezTo>
                <a:cubicBezTo>
                  <a:pt x="21119675" y="11171680"/>
                  <a:pt x="21129911" y="11161442"/>
                  <a:pt x="21142535" y="11161442"/>
                </a:cubicBezTo>
                <a:close/>
                <a:moveTo>
                  <a:pt x="16571316" y="11153495"/>
                </a:moveTo>
                <a:cubicBezTo>
                  <a:pt x="16583941" y="11153495"/>
                  <a:pt x="16594176" y="11163729"/>
                  <a:pt x="16594176" y="11176355"/>
                </a:cubicBezTo>
                <a:cubicBezTo>
                  <a:pt x="16594176" y="11188979"/>
                  <a:pt x="16583941" y="11199215"/>
                  <a:pt x="16571316" y="11199215"/>
                </a:cubicBezTo>
                <a:cubicBezTo>
                  <a:pt x="16558688" y="11199215"/>
                  <a:pt x="16548457" y="11188979"/>
                  <a:pt x="16548457" y="11176355"/>
                </a:cubicBezTo>
                <a:cubicBezTo>
                  <a:pt x="16548457" y="11163729"/>
                  <a:pt x="16558688" y="11153495"/>
                  <a:pt x="16571316" y="11153495"/>
                </a:cubicBezTo>
                <a:close/>
                <a:moveTo>
                  <a:pt x="21404471" y="11147154"/>
                </a:moveTo>
                <a:cubicBezTo>
                  <a:pt x="21417097" y="11147154"/>
                  <a:pt x="21427331" y="11157389"/>
                  <a:pt x="21427331" y="11170014"/>
                </a:cubicBezTo>
                <a:cubicBezTo>
                  <a:pt x="21427331" y="11182639"/>
                  <a:pt x="21417097" y="11192874"/>
                  <a:pt x="21404471" y="11192874"/>
                </a:cubicBezTo>
                <a:cubicBezTo>
                  <a:pt x="21391847" y="11192874"/>
                  <a:pt x="21381615" y="11182639"/>
                  <a:pt x="21381615" y="11170014"/>
                </a:cubicBezTo>
                <a:cubicBezTo>
                  <a:pt x="21381615" y="11157389"/>
                  <a:pt x="21391847" y="11147154"/>
                  <a:pt x="21404471" y="11147154"/>
                </a:cubicBezTo>
                <a:close/>
                <a:moveTo>
                  <a:pt x="16669742" y="11137620"/>
                </a:moveTo>
                <a:cubicBezTo>
                  <a:pt x="16682367" y="11137620"/>
                  <a:pt x="16692600" y="11147855"/>
                  <a:pt x="16692600" y="11160479"/>
                </a:cubicBezTo>
                <a:cubicBezTo>
                  <a:pt x="16692600" y="11173105"/>
                  <a:pt x="16682367" y="11183339"/>
                  <a:pt x="16669742" y="11183339"/>
                </a:cubicBezTo>
                <a:cubicBezTo>
                  <a:pt x="16657115" y="11183339"/>
                  <a:pt x="16646882" y="11173105"/>
                  <a:pt x="16646882" y="11160479"/>
                </a:cubicBezTo>
                <a:cubicBezTo>
                  <a:pt x="16646882" y="11147855"/>
                  <a:pt x="16657115" y="11137620"/>
                  <a:pt x="16669742" y="11137620"/>
                </a:cubicBezTo>
                <a:close/>
                <a:moveTo>
                  <a:pt x="40424127" y="11113429"/>
                </a:moveTo>
                <a:cubicBezTo>
                  <a:pt x="40428887" y="11114223"/>
                  <a:pt x="40434095" y="11113652"/>
                  <a:pt x="40438415" y="11115810"/>
                </a:cubicBezTo>
                <a:cubicBezTo>
                  <a:pt x="40442111" y="11117657"/>
                  <a:pt x="40444431" y="11126716"/>
                  <a:pt x="40445559" y="11130099"/>
                </a:cubicBezTo>
                <a:cubicBezTo>
                  <a:pt x="40444631" y="11137533"/>
                  <a:pt x="40445919" y="11150288"/>
                  <a:pt x="40438415" y="11156292"/>
                </a:cubicBezTo>
                <a:cubicBezTo>
                  <a:pt x="40436455" y="11157860"/>
                  <a:pt x="40433599" y="11157741"/>
                  <a:pt x="40431271" y="11158673"/>
                </a:cubicBezTo>
                <a:cubicBezTo>
                  <a:pt x="40429623" y="11159332"/>
                  <a:pt x="40425319" y="11166611"/>
                  <a:pt x="40424127" y="11168199"/>
                </a:cubicBezTo>
                <a:cubicBezTo>
                  <a:pt x="40406663" y="11167404"/>
                  <a:pt x="40388959" y="11168812"/>
                  <a:pt x="40371743" y="11165817"/>
                </a:cubicBezTo>
                <a:cubicBezTo>
                  <a:pt x="40369267" y="11165388"/>
                  <a:pt x="40369359" y="11161184"/>
                  <a:pt x="40369359" y="11158673"/>
                </a:cubicBezTo>
                <a:cubicBezTo>
                  <a:pt x="40369359" y="11153062"/>
                  <a:pt x="40370127" y="11147380"/>
                  <a:pt x="40371743" y="11142005"/>
                </a:cubicBezTo>
                <a:cubicBezTo>
                  <a:pt x="40373903" y="11134803"/>
                  <a:pt x="40385679" y="11127040"/>
                  <a:pt x="40390791" y="11125336"/>
                </a:cubicBezTo>
                <a:cubicBezTo>
                  <a:pt x="40393171" y="11124541"/>
                  <a:pt x="40395687" y="11124076"/>
                  <a:pt x="40397935" y="11122954"/>
                </a:cubicBezTo>
                <a:cubicBezTo>
                  <a:pt x="40400495" y="11121676"/>
                  <a:pt x="40402391" y="11119170"/>
                  <a:pt x="40405079" y="11118192"/>
                </a:cubicBezTo>
                <a:cubicBezTo>
                  <a:pt x="40411231" y="11115955"/>
                  <a:pt x="40424127" y="11113429"/>
                  <a:pt x="40424127" y="11113429"/>
                </a:cubicBezTo>
                <a:close/>
                <a:moveTo>
                  <a:pt x="25404891" y="11090010"/>
                </a:moveTo>
                <a:cubicBezTo>
                  <a:pt x="25417515" y="11090010"/>
                  <a:pt x="25427751" y="11100247"/>
                  <a:pt x="25427751" y="11112871"/>
                </a:cubicBezTo>
                <a:cubicBezTo>
                  <a:pt x="25427751" y="11125497"/>
                  <a:pt x="25417515" y="11135732"/>
                  <a:pt x="25404891" y="11135732"/>
                </a:cubicBezTo>
                <a:cubicBezTo>
                  <a:pt x="25392267" y="11135732"/>
                  <a:pt x="25382031" y="11125497"/>
                  <a:pt x="25382031" y="11112871"/>
                </a:cubicBezTo>
                <a:cubicBezTo>
                  <a:pt x="25382031" y="11100247"/>
                  <a:pt x="25392267" y="11090010"/>
                  <a:pt x="25404891" y="11090010"/>
                </a:cubicBezTo>
                <a:close/>
                <a:moveTo>
                  <a:pt x="40643203" y="11077709"/>
                </a:moveTo>
                <a:cubicBezTo>
                  <a:pt x="40651143" y="11078504"/>
                  <a:pt x="40659519" y="11077366"/>
                  <a:pt x="40667015" y="11080092"/>
                </a:cubicBezTo>
                <a:cubicBezTo>
                  <a:pt x="40669375" y="11080949"/>
                  <a:pt x="40668271" y="11084989"/>
                  <a:pt x="40669399" y="11087235"/>
                </a:cubicBezTo>
                <a:cubicBezTo>
                  <a:pt x="40670679" y="11089795"/>
                  <a:pt x="40672571" y="11091997"/>
                  <a:pt x="40674159" y="11094379"/>
                </a:cubicBezTo>
                <a:cubicBezTo>
                  <a:pt x="40675743" y="11099141"/>
                  <a:pt x="40679631" y="11103696"/>
                  <a:pt x="40678919" y="11108666"/>
                </a:cubicBezTo>
                <a:cubicBezTo>
                  <a:pt x="40678127" y="11114223"/>
                  <a:pt x="40678555" y="11120096"/>
                  <a:pt x="40676543" y="11125334"/>
                </a:cubicBezTo>
                <a:cubicBezTo>
                  <a:pt x="40672331" y="11136278"/>
                  <a:pt x="40664199" y="11144471"/>
                  <a:pt x="40652727" y="11146766"/>
                </a:cubicBezTo>
                <a:cubicBezTo>
                  <a:pt x="40651171" y="11147077"/>
                  <a:pt x="40644791" y="11140813"/>
                  <a:pt x="40643203" y="11139623"/>
                </a:cubicBezTo>
                <a:cubicBezTo>
                  <a:pt x="40642187" y="11138201"/>
                  <a:pt x="40628915" y="11123075"/>
                  <a:pt x="40628915" y="11115809"/>
                </a:cubicBezTo>
                <a:cubicBezTo>
                  <a:pt x="40628915" y="11111880"/>
                  <a:pt x="40632287" y="11088627"/>
                  <a:pt x="40636059" y="11084854"/>
                </a:cubicBezTo>
                <a:close/>
                <a:moveTo>
                  <a:pt x="40576527" y="11037229"/>
                </a:moveTo>
                <a:cubicBezTo>
                  <a:pt x="40580495" y="11038023"/>
                  <a:pt x="40585239" y="11037126"/>
                  <a:pt x="40588431" y="11039611"/>
                </a:cubicBezTo>
                <a:cubicBezTo>
                  <a:pt x="40592951" y="11043124"/>
                  <a:pt x="40597959" y="11053899"/>
                  <a:pt x="40597959" y="11053899"/>
                </a:cubicBezTo>
                <a:cubicBezTo>
                  <a:pt x="40601007" y="11063045"/>
                  <a:pt x="40603167" y="11065986"/>
                  <a:pt x="40597959" y="11077710"/>
                </a:cubicBezTo>
                <a:cubicBezTo>
                  <a:pt x="40597135" y="11079558"/>
                  <a:pt x="40588039" y="11085647"/>
                  <a:pt x="40586055" y="11087235"/>
                </a:cubicBezTo>
                <a:cubicBezTo>
                  <a:pt x="40584743" y="11086945"/>
                  <a:pt x="40561751" y="11084542"/>
                  <a:pt x="40557479" y="11077710"/>
                </a:cubicBezTo>
                <a:cubicBezTo>
                  <a:pt x="40554815" y="11073453"/>
                  <a:pt x="40552715" y="11063424"/>
                  <a:pt x="40552715" y="11063424"/>
                </a:cubicBezTo>
                <a:cubicBezTo>
                  <a:pt x="40554415" y="11053226"/>
                  <a:pt x="40552543" y="11047378"/>
                  <a:pt x="40562239" y="11041993"/>
                </a:cubicBezTo>
                <a:cubicBezTo>
                  <a:pt x="40566631" y="11039554"/>
                  <a:pt x="40576527" y="11037229"/>
                  <a:pt x="40576527" y="11037229"/>
                </a:cubicBezTo>
                <a:close/>
                <a:moveTo>
                  <a:pt x="40383999" y="10996275"/>
                </a:moveTo>
                <a:cubicBezTo>
                  <a:pt x="40389503" y="10996777"/>
                  <a:pt x="40395287" y="10998626"/>
                  <a:pt x="40400315" y="10999130"/>
                </a:cubicBezTo>
                <a:cubicBezTo>
                  <a:pt x="40400943" y="10999287"/>
                  <a:pt x="40415431" y="11002649"/>
                  <a:pt x="40416983" y="11003893"/>
                </a:cubicBezTo>
                <a:cubicBezTo>
                  <a:pt x="40419219" y="11005680"/>
                  <a:pt x="40420159" y="11008655"/>
                  <a:pt x="40421743" y="11011035"/>
                </a:cubicBezTo>
                <a:cubicBezTo>
                  <a:pt x="40420951" y="11017385"/>
                  <a:pt x="40421967" y="11024237"/>
                  <a:pt x="40419367" y="11030085"/>
                </a:cubicBezTo>
                <a:cubicBezTo>
                  <a:pt x="40418343" y="11032379"/>
                  <a:pt x="40414463" y="11031344"/>
                  <a:pt x="40412223" y="11032468"/>
                </a:cubicBezTo>
                <a:cubicBezTo>
                  <a:pt x="40409663" y="11033747"/>
                  <a:pt x="40407639" y="11035949"/>
                  <a:pt x="40405079" y="11037229"/>
                </a:cubicBezTo>
                <a:lnTo>
                  <a:pt x="40400315" y="11039611"/>
                </a:lnTo>
                <a:cubicBezTo>
                  <a:pt x="40393967" y="11036436"/>
                  <a:pt x="40387255" y="11033897"/>
                  <a:pt x="40381263" y="11030085"/>
                </a:cubicBezTo>
                <a:cubicBezTo>
                  <a:pt x="40377399" y="11027627"/>
                  <a:pt x="40371479" y="11020044"/>
                  <a:pt x="40369359" y="11015798"/>
                </a:cubicBezTo>
                <a:cubicBezTo>
                  <a:pt x="40368239" y="11013554"/>
                  <a:pt x="40367775" y="11011035"/>
                  <a:pt x="40366975" y="11008655"/>
                </a:cubicBezTo>
                <a:cubicBezTo>
                  <a:pt x="40367775" y="11006273"/>
                  <a:pt x="40367791" y="11003470"/>
                  <a:pt x="40369359" y="11001510"/>
                </a:cubicBezTo>
                <a:cubicBezTo>
                  <a:pt x="40373271" y="10996619"/>
                  <a:pt x="40378495" y="10995774"/>
                  <a:pt x="40383999" y="10996275"/>
                </a:cubicBezTo>
                <a:close/>
                <a:moveTo>
                  <a:pt x="17910951" y="10992298"/>
                </a:moveTo>
                <a:cubicBezTo>
                  <a:pt x="17913967" y="10990817"/>
                  <a:pt x="17911219" y="10996739"/>
                  <a:pt x="17912015" y="10996739"/>
                </a:cubicBezTo>
                <a:cubicBezTo>
                  <a:pt x="17933181" y="10997797"/>
                  <a:pt x="17954459" y="10997485"/>
                  <a:pt x="17975515" y="10999914"/>
                </a:cubicBezTo>
                <a:cubicBezTo>
                  <a:pt x="17982163" y="11000681"/>
                  <a:pt x="17988215" y="11004147"/>
                  <a:pt x="17994563" y="11006264"/>
                </a:cubicBezTo>
                <a:lnTo>
                  <a:pt x="18004087" y="11009440"/>
                </a:lnTo>
                <a:cubicBezTo>
                  <a:pt x="18016067" y="11013432"/>
                  <a:pt x="18021747" y="11014397"/>
                  <a:pt x="18032663" y="11025315"/>
                </a:cubicBezTo>
                <a:cubicBezTo>
                  <a:pt x="18035839" y="11028490"/>
                  <a:pt x="18039315" y="11031390"/>
                  <a:pt x="18042189" y="11034839"/>
                </a:cubicBezTo>
                <a:cubicBezTo>
                  <a:pt x="18044631" y="11037771"/>
                  <a:pt x="18045841" y="11041666"/>
                  <a:pt x="18048539" y="11044364"/>
                </a:cubicBezTo>
                <a:cubicBezTo>
                  <a:pt x="18051237" y="11047062"/>
                  <a:pt x="18054889" y="11048597"/>
                  <a:pt x="18058063" y="11050714"/>
                </a:cubicBezTo>
                <a:lnTo>
                  <a:pt x="18077115" y="11079289"/>
                </a:lnTo>
                <a:cubicBezTo>
                  <a:pt x="18079231" y="11082464"/>
                  <a:pt x="18082257" y="11085194"/>
                  <a:pt x="18083463" y="11088814"/>
                </a:cubicBezTo>
                <a:cubicBezTo>
                  <a:pt x="18084523" y="11091990"/>
                  <a:pt x="18085143" y="11095347"/>
                  <a:pt x="18086639" y="11098340"/>
                </a:cubicBezTo>
                <a:cubicBezTo>
                  <a:pt x="18088347" y="11101752"/>
                  <a:pt x="18091439" y="11104378"/>
                  <a:pt x="18092991" y="11107864"/>
                </a:cubicBezTo>
                <a:cubicBezTo>
                  <a:pt x="18095707" y="11113982"/>
                  <a:pt x="18097223" y="11120565"/>
                  <a:pt x="18099339" y="11126914"/>
                </a:cubicBezTo>
                <a:lnTo>
                  <a:pt x="18112039" y="11165015"/>
                </a:lnTo>
                <a:cubicBezTo>
                  <a:pt x="18120019" y="11188955"/>
                  <a:pt x="18109255" y="11159445"/>
                  <a:pt x="18121563" y="11184064"/>
                </a:cubicBezTo>
                <a:cubicBezTo>
                  <a:pt x="18124817" y="11190573"/>
                  <a:pt x="18126707" y="11203426"/>
                  <a:pt x="18127915" y="11209466"/>
                </a:cubicBezTo>
                <a:cubicBezTo>
                  <a:pt x="18126855" y="11221106"/>
                  <a:pt x="18126283" y="11232803"/>
                  <a:pt x="18124739" y="11244389"/>
                </a:cubicBezTo>
                <a:cubicBezTo>
                  <a:pt x="18124451" y="11246552"/>
                  <a:pt x="18120107" y="11263522"/>
                  <a:pt x="18118391" y="11266614"/>
                </a:cubicBezTo>
                <a:cubicBezTo>
                  <a:pt x="18114683" y="11273285"/>
                  <a:pt x="18108103" y="11278424"/>
                  <a:pt x="18105689" y="11285664"/>
                </a:cubicBezTo>
                <a:cubicBezTo>
                  <a:pt x="18104631" y="11288839"/>
                  <a:pt x="18104139" y="11292263"/>
                  <a:pt x="18102515" y="11295189"/>
                </a:cubicBezTo>
                <a:cubicBezTo>
                  <a:pt x="18098807" y="11301860"/>
                  <a:pt x="18094047" y="11307890"/>
                  <a:pt x="18089815" y="11314239"/>
                </a:cubicBezTo>
                <a:cubicBezTo>
                  <a:pt x="18087699" y="11317415"/>
                  <a:pt x="18087083" y="11322557"/>
                  <a:pt x="18083463" y="11323764"/>
                </a:cubicBezTo>
                <a:cubicBezTo>
                  <a:pt x="18077115" y="11325881"/>
                  <a:pt x="18069983" y="11326402"/>
                  <a:pt x="18064415" y="11330114"/>
                </a:cubicBezTo>
                <a:cubicBezTo>
                  <a:pt x="18061239" y="11332231"/>
                  <a:pt x="18058375" y="11334916"/>
                  <a:pt x="18054889" y="11336464"/>
                </a:cubicBezTo>
                <a:cubicBezTo>
                  <a:pt x="18048771" y="11339182"/>
                  <a:pt x="18035839" y="11342815"/>
                  <a:pt x="18035839" y="11342815"/>
                </a:cubicBezTo>
                <a:cubicBezTo>
                  <a:pt x="18031597" y="11355541"/>
                  <a:pt x="18030251" y="11354628"/>
                  <a:pt x="18035839" y="11371390"/>
                </a:cubicBezTo>
                <a:cubicBezTo>
                  <a:pt x="18037047" y="11375009"/>
                  <a:pt x="18040483" y="11377501"/>
                  <a:pt x="18042189" y="11380914"/>
                </a:cubicBezTo>
                <a:cubicBezTo>
                  <a:pt x="18049857" y="11396250"/>
                  <a:pt x="18038831" y="11386086"/>
                  <a:pt x="18054889" y="11396789"/>
                </a:cubicBezTo>
                <a:cubicBezTo>
                  <a:pt x="18059209" y="11409748"/>
                  <a:pt x="18059181" y="11403987"/>
                  <a:pt x="18054889" y="11419016"/>
                </a:cubicBezTo>
                <a:cubicBezTo>
                  <a:pt x="18053971" y="11422232"/>
                  <a:pt x="18054081" y="11426172"/>
                  <a:pt x="18051715" y="11428539"/>
                </a:cubicBezTo>
                <a:cubicBezTo>
                  <a:pt x="18046319" y="11433935"/>
                  <a:pt x="18039015" y="11437007"/>
                  <a:pt x="18032663" y="11441240"/>
                </a:cubicBezTo>
                <a:cubicBezTo>
                  <a:pt x="18005367" y="11459437"/>
                  <a:pt x="18039903" y="11437619"/>
                  <a:pt x="18013615" y="11450764"/>
                </a:cubicBezTo>
                <a:cubicBezTo>
                  <a:pt x="18010203" y="11452471"/>
                  <a:pt x="18007503" y="11455407"/>
                  <a:pt x="18004087" y="11457114"/>
                </a:cubicBezTo>
                <a:cubicBezTo>
                  <a:pt x="17977799" y="11470259"/>
                  <a:pt x="18012335" y="11448441"/>
                  <a:pt x="17985039" y="11466639"/>
                </a:cubicBezTo>
                <a:cubicBezTo>
                  <a:pt x="17966841" y="11493937"/>
                  <a:pt x="17988659" y="11459399"/>
                  <a:pt x="17975515" y="11485689"/>
                </a:cubicBezTo>
                <a:cubicBezTo>
                  <a:pt x="17973807" y="11489103"/>
                  <a:pt x="17970713" y="11491727"/>
                  <a:pt x="17969163" y="11495214"/>
                </a:cubicBezTo>
                <a:cubicBezTo>
                  <a:pt x="17966447" y="11501332"/>
                  <a:pt x="17962815" y="11514264"/>
                  <a:pt x="17962815" y="11514264"/>
                </a:cubicBezTo>
                <a:cubicBezTo>
                  <a:pt x="17963871" y="11532257"/>
                  <a:pt x="17964279" y="11550297"/>
                  <a:pt x="17965989" y="11568239"/>
                </a:cubicBezTo>
                <a:cubicBezTo>
                  <a:pt x="17966179" y="11570224"/>
                  <a:pt x="17970699" y="11587509"/>
                  <a:pt x="17972339" y="11590464"/>
                </a:cubicBezTo>
                <a:cubicBezTo>
                  <a:pt x="17976043" y="11597135"/>
                  <a:pt x="17982627" y="11602274"/>
                  <a:pt x="17985039" y="11609515"/>
                </a:cubicBezTo>
                <a:cubicBezTo>
                  <a:pt x="17986097" y="11612689"/>
                  <a:pt x="17986589" y="11616113"/>
                  <a:pt x="17988215" y="11619039"/>
                </a:cubicBezTo>
                <a:cubicBezTo>
                  <a:pt x="17991919" y="11625710"/>
                  <a:pt x="17993675" y="11635677"/>
                  <a:pt x="18000915" y="11638090"/>
                </a:cubicBezTo>
                <a:lnTo>
                  <a:pt x="18019963" y="11644439"/>
                </a:lnTo>
                <a:cubicBezTo>
                  <a:pt x="18023139" y="11647614"/>
                  <a:pt x="18025753" y="11651473"/>
                  <a:pt x="18029489" y="11653965"/>
                </a:cubicBezTo>
                <a:cubicBezTo>
                  <a:pt x="18032275" y="11655821"/>
                  <a:pt x="18036021" y="11655642"/>
                  <a:pt x="18039015" y="11657139"/>
                </a:cubicBezTo>
                <a:cubicBezTo>
                  <a:pt x="18042427" y="11658846"/>
                  <a:pt x="18044967" y="11662149"/>
                  <a:pt x="18048539" y="11663489"/>
                </a:cubicBezTo>
                <a:cubicBezTo>
                  <a:pt x="18057865" y="11666986"/>
                  <a:pt x="18092507" y="11669603"/>
                  <a:pt x="18096163" y="11669839"/>
                </a:cubicBezTo>
                <a:cubicBezTo>
                  <a:pt x="18118367" y="11671272"/>
                  <a:pt x="18140615" y="11671956"/>
                  <a:pt x="18162839" y="11673014"/>
                </a:cubicBezTo>
                <a:cubicBezTo>
                  <a:pt x="18166015" y="11674072"/>
                  <a:pt x="18169115" y="11675377"/>
                  <a:pt x="18172363" y="11676189"/>
                </a:cubicBezTo>
                <a:cubicBezTo>
                  <a:pt x="18177599" y="11677499"/>
                  <a:pt x="18182971" y="11678193"/>
                  <a:pt x="18188239" y="11679364"/>
                </a:cubicBezTo>
                <a:cubicBezTo>
                  <a:pt x="18192499" y="11680311"/>
                  <a:pt x="18196707" y="11681481"/>
                  <a:pt x="18200939" y="11682539"/>
                </a:cubicBezTo>
                <a:cubicBezTo>
                  <a:pt x="18207287" y="11686773"/>
                  <a:pt x="18217575" y="11688000"/>
                  <a:pt x="18219989" y="11695239"/>
                </a:cubicBezTo>
                <a:cubicBezTo>
                  <a:pt x="18227545" y="11717909"/>
                  <a:pt x="18222627" y="11708720"/>
                  <a:pt x="18232691" y="11723814"/>
                </a:cubicBezTo>
                <a:cubicBezTo>
                  <a:pt x="18233747" y="11732281"/>
                  <a:pt x="18234971" y="11740728"/>
                  <a:pt x="18235863" y="11749214"/>
                </a:cubicBezTo>
                <a:cubicBezTo>
                  <a:pt x="18238563" y="11774844"/>
                  <a:pt x="18236527" y="11777890"/>
                  <a:pt x="18242215" y="11796839"/>
                </a:cubicBezTo>
                <a:cubicBezTo>
                  <a:pt x="18245375" y="11807378"/>
                  <a:pt x="18245499" y="11819092"/>
                  <a:pt x="18258087" y="11822239"/>
                </a:cubicBezTo>
                <a:cubicBezTo>
                  <a:pt x="18267387" y="11824563"/>
                  <a:pt x="18277175" y="11824059"/>
                  <a:pt x="18286663" y="11825414"/>
                </a:cubicBezTo>
                <a:cubicBezTo>
                  <a:pt x="18292005" y="11826177"/>
                  <a:pt x="18297169" y="11828052"/>
                  <a:pt x="18302539" y="11828589"/>
                </a:cubicBezTo>
                <a:cubicBezTo>
                  <a:pt x="18318371" y="11830172"/>
                  <a:pt x="18334289" y="11830706"/>
                  <a:pt x="18350163" y="11831764"/>
                </a:cubicBezTo>
                <a:cubicBezTo>
                  <a:pt x="18357267" y="11853073"/>
                  <a:pt x="18361327" y="11856599"/>
                  <a:pt x="18353339" y="11882564"/>
                </a:cubicBezTo>
                <a:cubicBezTo>
                  <a:pt x="18352019" y="11886856"/>
                  <a:pt x="18347263" y="11889214"/>
                  <a:pt x="18343815" y="11891962"/>
                </a:cubicBezTo>
                <a:cubicBezTo>
                  <a:pt x="18333751" y="11900348"/>
                  <a:pt x="18329083" y="11900047"/>
                  <a:pt x="18315239" y="11904662"/>
                </a:cubicBezTo>
                <a:lnTo>
                  <a:pt x="18305715" y="11907837"/>
                </a:lnTo>
                <a:cubicBezTo>
                  <a:pt x="18299979" y="11907200"/>
                  <a:pt x="18274063" y="11905612"/>
                  <a:pt x="18264439" y="11901487"/>
                </a:cubicBezTo>
                <a:cubicBezTo>
                  <a:pt x="18260931" y="11899984"/>
                  <a:pt x="18258399" y="11896687"/>
                  <a:pt x="18254915" y="11895137"/>
                </a:cubicBezTo>
                <a:cubicBezTo>
                  <a:pt x="18248797" y="11892419"/>
                  <a:pt x="18241433" y="11892500"/>
                  <a:pt x="18235863" y="11888914"/>
                </a:cubicBezTo>
                <a:cubicBezTo>
                  <a:pt x="18225939" y="11882297"/>
                  <a:pt x="18220891" y="11877725"/>
                  <a:pt x="18207287" y="11876214"/>
                </a:cubicBezTo>
                <a:lnTo>
                  <a:pt x="18178715" y="11873039"/>
                </a:lnTo>
                <a:cubicBezTo>
                  <a:pt x="18164369" y="11868258"/>
                  <a:pt x="18170887" y="11873406"/>
                  <a:pt x="18166015" y="11857164"/>
                </a:cubicBezTo>
                <a:cubicBezTo>
                  <a:pt x="18164091" y="11850753"/>
                  <a:pt x="18159663" y="11838114"/>
                  <a:pt x="18159663" y="11838114"/>
                </a:cubicBezTo>
                <a:cubicBezTo>
                  <a:pt x="18158535" y="11827968"/>
                  <a:pt x="18157727" y="11820674"/>
                  <a:pt x="18157159" y="11815534"/>
                </a:cubicBezTo>
                <a:lnTo>
                  <a:pt x="18156125" y="11806147"/>
                </a:lnTo>
                <a:lnTo>
                  <a:pt x="18156095" y="11805870"/>
                </a:lnTo>
                <a:cubicBezTo>
                  <a:pt x="18155927" y="11804336"/>
                  <a:pt x="18155919" y="11804254"/>
                  <a:pt x="18155993" y="11804927"/>
                </a:cubicBezTo>
                <a:lnTo>
                  <a:pt x="18156125" y="11806147"/>
                </a:lnTo>
                <a:lnTo>
                  <a:pt x="18156379" y="11808508"/>
                </a:lnTo>
                <a:cubicBezTo>
                  <a:pt x="18157011" y="11814433"/>
                  <a:pt x="18157677" y="11821230"/>
                  <a:pt x="18153315" y="11784140"/>
                </a:cubicBezTo>
                <a:cubicBezTo>
                  <a:pt x="18152195" y="11774621"/>
                  <a:pt x="18153171" y="11764656"/>
                  <a:pt x="18150139" y="11755565"/>
                </a:cubicBezTo>
                <a:cubicBezTo>
                  <a:pt x="18145907" y="11742864"/>
                  <a:pt x="18131089" y="11728048"/>
                  <a:pt x="18118391" y="11723814"/>
                </a:cubicBezTo>
                <a:lnTo>
                  <a:pt x="18108863" y="11720640"/>
                </a:lnTo>
                <a:cubicBezTo>
                  <a:pt x="18105689" y="11721698"/>
                  <a:pt x="18101951" y="11721723"/>
                  <a:pt x="18099339" y="11723814"/>
                </a:cubicBezTo>
                <a:cubicBezTo>
                  <a:pt x="18091755" y="11729880"/>
                  <a:pt x="18093651" y="11735195"/>
                  <a:pt x="18089815" y="11742864"/>
                </a:cubicBezTo>
                <a:cubicBezTo>
                  <a:pt x="18082055" y="11758384"/>
                  <a:pt x="18084279" y="11745953"/>
                  <a:pt x="18080289" y="11761914"/>
                </a:cubicBezTo>
                <a:cubicBezTo>
                  <a:pt x="18078979" y="11767150"/>
                  <a:pt x="18078423" y="11772554"/>
                  <a:pt x="18077115" y="11777789"/>
                </a:cubicBezTo>
                <a:cubicBezTo>
                  <a:pt x="18076303" y="11781036"/>
                  <a:pt x="18076307" y="11784948"/>
                  <a:pt x="18073939" y="11787314"/>
                </a:cubicBezTo>
                <a:cubicBezTo>
                  <a:pt x="18068543" y="11792710"/>
                  <a:pt x="18062129" y="11797601"/>
                  <a:pt x="18054889" y="11800014"/>
                </a:cubicBezTo>
                <a:lnTo>
                  <a:pt x="18035839" y="11806364"/>
                </a:lnTo>
                <a:cubicBezTo>
                  <a:pt x="18032663" y="11805306"/>
                  <a:pt x="18028259" y="11805912"/>
                  <a:pt x="18026315" y="11803189"/>
                </a:cubicBezTo>
                <a:cubicBezTo>
                  <a:pt x="18022423" y="11797742"/>
                  <a:pt x="18022081" y="11790490"/>
                  <a:pt x="18019963" y="11784140"/>
                </a:cubicBezTo>
                <a:lnTo>
                  <a:pt x="18007263" y="11746039"/>
                </a:lnTo>
                <a:cubicBezTo>
                  <a:pt x="18006207" y="11742864"/>
                  <a:pt x="18007263" y="11737572"/>
                  <a:pt x="18004087" y="11736514"/>
                </a:cubicBezTo>
                <a:lnTo>
                  <a:pt x="17985039" y="11730164"/>
                </a:lnTo>
                <a:cubicBezTo>
                  <a:pt x="17974455" y="11731222"/>
                  <a:pt x="17963807" y="11731761"/>
                  <a:pt x="17953287" y="11733339"/>
                </a:cubicBezTo>
                <a:cubicBezTo>
                  <a:pt x="17942615" y="11734940"/>
                  <a:pt x="17931779" y="11736276"/>
                  <a:pt x="17921539" y="11739690"/>
                </a:cubicBezTo>
                <a:cubicBezTo>
                  <a:pt x="17918363" y="11740747"/>
                  <a:pt x="17915281" y="11742138"/>
                  <a:pt x="17912015" y="11742864"/>
                </a:cubicBezTo>
                <a:cubicBezTo>
                  <a:pt x="17905731" y="11744261"/>
                  <a:pt x="17899209" y="11744478"/>
                  <a:pt x="17892963" y="11746039"/>
                </a:cubicBezTo>
                <a:cubicBezTo>
                  <a:pt x="17886471" y="11747662"/>
                  <a:pt x="17873915" y="11752389"/>
                  <a:pt x="17873915" y="11752389"/>
                </a:cubicBezTo>
                <a:cubicBezTo>
                  <a:pt x="17862741" y="11751272"/>
                  <a:pt x="17835113" y="11750863"/>
                  <a:pt x="17823115" y="11742864"/>
                </a:cubicBezTo>
                <a:lnTo>
                  <a:pt x="17813589" y="11736514"/>
                </a:lnTo>
                <a:cubicBezTo>
                  <a:pt x="17812531" y="11733339"/>
                  <a:pt x="17811911" y="11729982"/>
                  <a:pt x="17810415" y="11726989"/>
                </a:cubicBezTo>
                <a:cubicBezTo>
                  <a:pt x="17808707" y="11723576"/>
                  <a:pt x="17805567" y="11720971"/>
                  <a:pt x="17804063" y="11717464"/>
                </a:cubicBezTo>
                <a:cubicBezTo>
                  <a:pt x="17797959" y="11703222"/>
                  <a:pt x="17803893" y="11707596"/>
                  <a:pt x="17797715" y="11695239"/>
                </a:cubicBezTo>
                <a:cubicBezTo>
                  <a:pt x="17796007" y="11691826"/>
                  <a:pt x="17793071" y="11689127"/>
                  <a:pt x="17791363" y="11685714"/>
                </a:cubicBezTo>
                <a:cubicBezTo>
                  <a:pt x="17789867" y="11682721"/>
                  <a:pt x="17789687" y="11679182"/>
                  <a:pt x="17788189" y="11676189"/>
                </a:cubicBezTo>
                <a:cubicBezTo>
                  <a:pt x="17786483" y="11672778"/>
                  <a:pt x="17783547" y="11670078"/>
                  <a:pt x="17781839" y="11666665"/>
                </a:cubicBezTo>
                <a:cubicBezTo>
                  <a:pt x="17780343" y="11663671"/>
                  <a:pt x="17780161" y="11660133"/>
                  <a:pt x="17778663" y="11657139"/>
                </a:cubicBezTo>
                <a:cubicBezTo>
                  <a:pt x="17776957" y="11653726"/>
                  <a:pt x="17773863" y="11651103"/>
                  <a:pt x="17772315" y="11647614"/>
                </a:cubicBezTo>
                <a:cubicBezTo>
                  <a:pt x="17769595" y="11641497"/>
                  <a:pt x="17768081" y="11634914"/>
                  <a:pt x="17765963" y="11628564"/>
                </a:cubicBezTo>
                <a:lnTo>
                  <a:pt x="17762789" y="11619039"/>
                </a:lnTo>
                <a:lnTo>
                  <a:pt x="17759615" y="11609515"/>
                </a:lnTo>
                <a:cubicBezTo>
                  <a:pt x="17760671" y="11587289"/>
                  <a:pt x="17761015" y="11565019"/>
                  <a:pt x="17762789" y="11542839"/>
                </a:cubicBezTo>
                <a:cubicBezTo>
                  <a:pt x="17763339" y="11535946"/>
                  <a:pt x="17767219" y="11527335"/>
                  <a:pt x="17769139" y="11520615"/>
                </a:cubicBezTo>
                <a:cubicBezTo>
                  <a:pt x="17770495" y="11515869"/>
                  <a:pt x="17772951" y="11503465"/>
                  <a:pt x="17775491" y="11498389"/>
                </a:cubicBezTo>
                <a:cubicBezTo>
                  <a:pt x="17777195" y="11494976"/>
                  <a:pt x="17779723" y="11492040"/>
                  <a:pt x="17781839" y="11488864"/>
                </a:cubicBezTo>
                <a:cubicBezTo>
                  <a:pt x="17783615" y="11481766"/>
                  <a:pt x="17788271" y="11461752"/>
                  <a:pt x="17791363" y="11457114"/>
                </a:cubicBezTo>
                <a:cubicBezTo>
                  <a:pt x="17793481" y="11453939"/>
                  <a:pt x="17796163" y="11451077"/>
                  <a:pt x="17797715" y="11447590"/>
                </a:cubicBezTo>
                <a:cubicBezTo>
                  <a:pt x="17800431" y="11441473"/>
                  <a:pt x="17801947" y="11434889"/>
                  <a:pt x="17804063" y="11428539"/>
                </a:cubicBezTo>
                <a:cubicBezTo>
                  <a:pt x="17805123" y="11425364"/>
                  <a:pt x="17805743" y="11422007"/>
                  <a:pt x="17807239" y="11419016"/>
                </a:cubicBezTo>
                <a:cubicBezTo>
                  <a:pt x="17809355" y="11414781"/>
                  <a:pt x="17811725" y="11410666"/>
                  <a:pt x="17813589" y="11406315"/>
                </a:cubicBezTo>
                <a:cubicBezTo>
                  <a:pt x="17814907" y="11403238"/>
                  <a:pt x="17815139" y="11399715"/>
                  <a:pt x="17816763" y="11396789"/>
                </a:cubicBezTo>
                <a:cubicBezTo>
                  <a:pt x="17820471" y="11390118"/>
                  <a:pt x="17829463" y="11377740"/>
                  <a:pt x="17829463" y="11377740"/>
                </a:cubicBezTo>
                <a:cubicBezTo>
                  <a:pt x="17830523" y="11373507"/>
                  <a:pt x="17831439" y="11369235"/>
                  <a:pt x="17832639" y="11365039"/>
                </a:cubicBezTo>
                <a:cubicBezTo>
                  <a:pt x="17833559" y="11361822"/>
                  <a:pt x="17835815" y="11358861"/>
                  <a:pt x="17835815" y="11355514"/>
                </a:cubicBezTo>
                <a:cubicBezTo>
                  <a:pt x="17835815" y="11345930"/>
                  <a:pt x="17833697" y="11336464"/>
                  <a:pt x="17832639" y="11326939"/>
                </a:cubicBezTo>
                <a:cubicBezTo>
                  <a:pt x="17839527" y="11271829"/>
                  <a:pt x="17830855" y="11327731"/>
                  <a:pt x="17842163" y="11282489"/>
                </a:cubicBezTo>
                <a:cubicBezTo>
                  <a:pt x="17843223" y="11278256"/>
                  <a:pt x="17843619" y="11273800"/>
                  <a:pt x="17845339" y="11269789"/>
                </a:cubicBezTo>
                <a:cubicBezTo>
                  <a:pt x="17846843" y="11266282"/>
                  <a:pt x="17850139" y="11263751"/>
                  <a:pt x="17851689" y="11260265"/>
                </a:cubicBezTo>
                <a:cubicBezTo>
                  <a:pt x="17854407" y="11254147"/>
                  <a:pt x="17855921" y="11247564"/>
                  <a:pt x="17858039" y="11241214"/>
                </a:cubicBezTo>
                <a:lnTo>
                  <a:pt x="17867563" y="11212639"/>
                </a:lnTo>
                <a:lnTo>
                  <a:pt x="17870739" y="11203115"/>
                </a:lnTo>
                <a:lnTo>
                  <a:pt x="17873915" y="11193589"/>
                </a:lnTo>
                <a:cubicBezTo>
                  <a:pt x="17871495" y="11157303"/>
                  <a:pt x="17867867" y="11134625"/>
                  <a:pt x="17873915" y="11098340"/>
                </a:cubicBezTo>
                <a:cubicBezTo>
                  <a:pt x="17874543" y="11094575"/>
                  <a:pt x="17878557" y="11092227"/>
                  <a:pt x="17880263" y="11088814"/>
                </a:cubicBezTo>
                <a:cubicBezTo>
                  <a:pt x="17881761" y="11085821"/>
                  <a:pt x="17881943" y="11082282"/>
                  <a:pt x="17883439" y="11079289"/>
                </a:cubicBezTo>
                <a:cubicBezTo>
                  <a:pt x="17885147" y="11075877"/>
                  <a:pt x="17888239" y="11073251"/>
                  <a:pt x="17889791" y="11069766"/>
                </a:cubicBezTo>
                <a:cubicBezTo>
                  <a:pt x="17892507" y="11063647"/>
                  <a:pt x="17896139" y="11050714"/>
                  <a:pt x="17896139" y="11050714"/>
                </a:cubicBezTo>
                <a:cubicBezTo>
                  <a:pt x="17898115" y="11032933"/>
                  <a:pt x="17898445" y="11022439"/>
                  <a:pt x="17902489" y="11006264"/>
                </a:cubicBezTo>
                <a:cubicBezTo>
                  <a:pt x="17903301" y="11003017"/>
                  <a:pt x="17903297" y="10999108"/>
                  <a:pt x="17905663" y="10996739"/>
                </a:cubicBezTo>
                <a:cubicBezTo>
                  <a:pt x="17908295" y="10994106"/>
                  <a:pt x="17909943" y="10992790"/>
                  <a:pt x="17910951" y="10992298"/>
                </a:cubicBezTo>
                <a:close/>
                <a:moveTo>
                  <a:pt x="21016327" y="10873310"/>
                </a:moveTo>
                <a:cubicBezTo>
                  <a:pt x="21028955" y="10873310"/>
                  <a:pt x="21039187" y="10883546"/>
                  <a:pt x="21039187" y="10896170"/>
                </a:cubicBezTo>
                <a:cubicBezTo>
                  <a:pt x="21039187" y="10908796"/>
                  <a:pt x="21028955" y="10919031"/>
                  <a:pt x="21016327" y="10919031"/>
                </a:cubicBezTo>
                <a:cubicBezTo>
                  <a:pt x="21003703" y="10919031"/>
                  <a:pt x="20993467" y="10908796"/>
                  <a:pt x="20993467" y="10896170"/>
                </a:cubicBezTo>
                <a:cubicBezTo>
                  <a:pt x="20993467" y="10883546"/>
                  <a:pt x="21003703" y="10873310"/>
                  <a:pt x="21016327" y="10873310"/>
                </a:cubicBezTo>
                <a:close/>
                <a:moveTo>
                  <a:pt x="40364599" y="10841969"/>
                </a:moveTo>
                <a:cubicBezTo>
                  <a:pt x="40371415" y="10842650"/>
                  <a:pt x="40386975" y="10842440"/>
                  <a:pt x="40395551" y="10846731"/>
                </a:cubicBezTo>
                <a:cubicBezTo>
                  <a:pt x="40398111" y="10848010"/>
                  <a:pt x="40400315" y="10849905"/>
                  <a:pt x="40402695" y="10851493"/>
                </a:cubicBezTo>
                <a:lnTo>
                  <a:pt x="40407459" y="10865780"/>
                </a:lnTo>
                <a:lnTo>
                  <a:pt x="40409839" y="10872925"/>
                </a:lnTo>
                <a:cubicBezTo>
                  <a:pt x="40409079" y="10875974"/>
                  <a:pt x="40406783" y="10886180"/>
                  <a:pt x="40405079" y="10889594"/>
                </a:cubicBezTo>
                <a:cubicBezTo>
                  <a:pt x="40403799" y="10892153"/>
                  <a:pt x="40402695" y="10895150"/>
                  <a:pt x="40400315" y="10896738"/>
                </a:cubicBezTo>
                <a:cubicBezTo>
                  <a:pt x="40396455" y="10899311"/>
                  <a:pt x="40388407" y="10902689"/>
                  <a:pt x="40386031" y="10903881"/>
                </a:cubicBezTo>
                <a:cubicBezTo>
                  <a:pt x="40377687" y="10903122"/>
                  <a:pt x="40355063" y="10903082"/>
                  <a:pt x="40345543" y="10896738"/>
                </a:cubicBezTo>
                <a:lnTo>
                  <a:pt x="40338403" y="10891974"/>
                </a:lnTo>
                <a:cubicBezTo>
                  <a:pt x="40332783" y="10875108"/>
                  <a:pt x="40332175" y="10880713"/>
                  <a:pt x="40336023" y="10863399"/>
                </a:cubicBezTo>
                <a:cubicBezTo>
                  <a:pt x="40336815" y="10859822"/>
                  <a:pt x="40339855" y="10851181"/>
                  <a:pt x="40343167" y="10849112"/>
                </a:cubicBezTo>
                <a:cubicBezTo>
                  <a:pt x="40347423" y="10846450"/>
                  <a:pt x="40352687" y="10845936"/>
                  <a:pt x="40357455" y="10844349"/>
                </a:cubicBezTo>
                <a:close/>
                <a:moveTo>
                  <a:pt x="16559454" y="10725270"/>
                </a:moveTo>
                <a:cubicBezTo>
                  <a:pt x="16574817" y="10726295"/>
                  <a:pt x="16595573" y="10726779"/>
                  <a:pt x="16611843" y="10730034"/>
                </a:cubicBezTo>
                <a:cubicBezTo>
                  <a:pt x="16614307" y="10730526"/>
                  <a:pt x="16616608" y="10731621"/>
                  <a:pt x="16618985" y="10732415"/>
                </a:cubicBezTo>
                <a:cubicBezTo>
                  <a:pt x="16621369" y="10734796"/>
                  <a:pt x="16623392" y="10737601"/>
                  <a:pt x="16626131" y="10739559"/>
                </a:cubicBezTo>
                <a:cubicBezTo>
                  <a:pt x="16629021" y="10741621"/>
                  <a:pt x="16633145" y="10741812"/>
                  <a:pt x="16635655" y="10744321"/>
                </a:cubicBezTo>
                <a:cubicBezTo>
                  <a:pt x="16637429" y="10746096"/>
                  <a:pt x="16636816" y="10749270"/>
                  <a:pt x="16638039" y="10751464"/>
                </a:cubicBezTo>
                <a:cubicBezTo>
                  <a:pt x="16640816" y="10756468"/>
                  <a:pt x="16647562" y="10765752"/>
                  <a:pt x="16647562" y="10765752"/>
                </a:cubicBezTo>
                <a:cubicBezTo>
                  <a:pt x="16644627" y="10792168"/>
                  <a:pt x="16647454" y="10780369"/>
                  <a:pt x="16640418" y="10801471"/>
                </a:cubicBezTo>
                <a:cubicBezTo>
                  <a:pt x="16639626" y="10803852"/>
                  <a:pt x="16640125" y="10807221"/>
                  <a:pt x="16638039" y="10808615"/>
                </a:cubicBezTo>
                <a:lnTo>
                  <a:pt x="16630896" y="10813377"/>
                </a:lnTo>
                <a:cubicBezTo>
                  <a:pt x="16628958" y="10819186"/>
                  <a:pt x="16628365" y="10823050"/>
                  <a:pt x="16623750" y="10827664"/>
                </a:cubicBezTo>
                <a:cubicBezTo>
                  <a:pt x="16621727" y="10829689"/>
                  <a:pt x="16618985" y="10830839"/>
                  <a:pt x="16616608" y="10832427"/>
                </a:cubicBezTo>
                <a:cubicBezTo>
                  <a:pt x="16611218" y="10848593"/>
                  <a:pt x="16619043" y="10829985"/>
                  <a:pt x="16599936" y="10849095"/>
                </a:cubicBezTo>
                <a:cubicBezTo>
                  <a:pt x="16597558" y="10851476"/>
                  <a:pt x="16595717" y="10854570"/>
                  <a:pt x="16592795" y="10856239"/>
                </a:cubicBezTo>
                <a:cubicBezTo>
                  <a:pt x="16589952" y="10857864"/>
                  <a:pt x="16586404" y="10857680"/>
                  <a:pt x="16583268" y="10858620"/>
                </a:cubicBezTo>
                <a:cubicBezTo>
                  <a:pt x="16576057" y="10860785"/>
                  <a:pt x="16568981" y="10863384"/>
                  <a:pt x="16561835" y="10865764"/>
                </a:cubicBezTo>
                <a:cubicBezTo>
                  <a:pt x="16561833" y="10865765"/>
                  <a:pt x="16547555" y="10870525"/>
                  <a:pt x="16547551" y="10870527"/>
                </a:cubicBezTo>
                <a:lnTo>
                  <a:pt x="16533262" y="10880053"/>
                </a:lnTo>
                <a:cubicBezTo>
                  <a:pt x="16531677" y="10882433"/>
                  <a:pt x="16530523" y="10885173"/>
                  <a:pt x="16528499" y="10887195"/>
                </a:cubicBezTo>
                <a:cubicBezTo>
                  <a:pt x="16526475" y="10889219"/>
                  <a:pt x="16523144" y="10889723"/>
                  <a:pt x="16521355" y="10891959"/>
                </a:cubicBezTo>
                <a:cubicBezTo>
                  <a:pt x="16519788" y="10893919"/>
                  <a:pt x="16520097" y="10896857"/>
                  <a:pt x="16518976" y="10899102"/>
                </a:cubicBezTo>
                <a:cubicBezTo>
                  <a:pt x="16517695" y="10901663"/>
                  <a:pt x="16515801" y="10903865"/>
                  <a:pt x="16514211" y="10906245"/>
                </a:cubicBezTo>
                <a:cubicBezTo>
                  <a:pt x="16513417" y="10908626"/>
                  <a:pt x="16513050" y="10911195"/>
                  <a:pt x="16511831" y="10913389"/>
                </a:cubicBezTo>
                <a:cubicBezTo>
                  <a:pt x="16509049" y="10918393"/>
                  <a:pt x="16502308" y="10927678"/>
                  <a:pt x="16502308" y="10927678"/>
                </a:cubicBezTo>
                <a:lnTo>
                  <a:pt x="16495163" y="10949109"/>
                </a:lnTo>
                <a:lnTo>
                  <a:pt x="16492782" y="10956252"/>
                </a:lnTo>
                <a:lnTo>
                  <a:pt x="16490402" y="10963395"/>
                </a:lnTo>
                <a:cubicBezTo>
                  <a:pt x="16489605" y="10968951"/>
                  <a:pt x="16491033" y="10975329"/>
                  <a:pt x="16488019" y="10980064"/>
                </a:cubicBezTo>
                <a:cubicBezTo>
                  <a:pt x="16484227" y="10986022"/>
                  <a:pt x="16473641" y="10989954"/>
                  <a:pt x="16466589" y="10991972"/>
                </a:cubicBezTo>
                <a:cubicBezTo>
                  <a:pt x="16457577" y="10994545"/>
                  <a:pt x="16460633" y="10991972"/>
                  <a:pt x="16459445" y="10991972"/>
                </a:cubicBezTo>
                <a:cubicBezTo>
                  <a:pt x="16448329" y="10989589"/>
                  <a:pt x="16436888" y="10988421"/>
                  <a:pt x="16426107" y="10984827"/>
                </a:cubicBezTo>
                <a:cubicBezTo>
                  <a:pt x="16403807" y="10977393"/>
                  <a:pt x="16420107" y="10982172"/>
                  <a:pt x="16399911" y="10977683"/>
                </a:cubicBezTo>
                <a:cubicBezTo>
                  <a:pt x="16396715" y="10976973"/>
                  <a:pt x="16393628" y="10975765"/>
                  <a:pt x="16390385" y="10975304"/>
                </a:cubicBezTo>
                <a:cubicBezTo>
                  <a:pt x="16382491" y="10974175"/>
                  <a:pt x="16374511" y="10973714"/>
                  <a:pt x="16366575" y="10972920"/>
                </a:cubicBezTo>
                <a:cubicBezTo>
                  <a:pt x="16361813" y="10971333"/>
                  <a:pt x="16356465" y="10970944"/>
                  <a:pt x="16352289" y="10968158"/>
                </a:cubicBezTo>
                <a:cubicBezTo>
                  <a:pt x="16343057" y="10962002"/>
                  <a:pt x="16347857" y="10964301"/>
                  <a:pt x="16338000" y="10961014"/>
                </a:cubicBezTo>
                <a:cubicBezTo>
                  <a:pt x="16327306" y="10950320"/>
                  <a:pt x="16331924" y="10957067"/>
                  <a:pt x="16326093" y="10939584"/>
                </a:cubicBezTo>
                <a:lnTo>
                  <a:pt x="16323714" y="10932440"/>
                </a:lnTo>
                <a:lnTo>
                  <a:pt x="16321332" y="10925295"/>
                </a:lnTo>
                <a:cubicBezTo>
                  <a:pt x="16322124" y="10899101"/>
                  <a:pt x="16322258" y="10872879"/>
                  <a:pt x="16323714" y="10846716"/>
                </a:cubicBezTo>
                <a:cubicBezTo>
                  <a:pt x="16323853" y="10844209"/>
                  <a:pt x="16324850" y="10841749"/>
                  <a:pt x="16326093" y="10839571"/>
                </a:cubicBezTo>
                <a:cubicBezTo>
                  <a:pt x="16328065" y="10836126"/>
                  <a:pt x="16330932" y="10833274"/>
                  <a:pt x="16333237" y="10830045"/>
                </a:cubicBezTo>
                <a:cubicBezTo>
                  <a:pt x="16334901" y="10827716"/>
                  <a:pt x="16335977" y="10824926"/>
                  <a:pt x="16338000" y="10822902"/>
                </a:cubicBezTo>
                <a:cubicBezTo>
                  <a:pt x="16340026" y="10820879"/>
                  <a:pt x="16342763" y="10819727"/>
                  <a:pt x="16345146" y="10818139"/>
                </a:cubicBezTo>
                <a:cubicBezTo>
                  <a:pt x="16346730" y="10815758"/>
                  <a:pt x="16347884" y="10813019"/>
                  <a:pt x="16349905" y="10810996"/>
                </a:cubicBezTo>
                <a:cubicBezTo>
                  <a:pt x="16354522" y="10806380"/>
                  <a:pt x="16358386" y="10805788"/>
                  <a:pt x="16364195" y="10803853"/>
                </a:cubicBezTo>
                <a:lnTo>
                  <a:pt x="16385627" y="10789565"/>
                </a:lnTo>
                <a:lnTo>
                  <a:pt x="16392771" y="10784802"/>
                </a:lnTo>
                <a:cubicBezTo>
                  <a:pt x="16395150" y="10783216"/>
                  <a:pt x="16397255" y="10781103"/>
                  <a:pt x="16399911" y="10780039"/>
                </a:cubicBezTo>
                <a:cubicBezTo>
                  <a:pt x="16403880" y="10778452"/>
                  <a:pt x="16407998" y="10777189"/>
                  <a:pt x="16411818" y="10775277"/>
                </a:cubicBezTo>
                <a:cubicBezTo>
                  <a:pt x="16428266" y="10767053"/>
                  <a:pt x="16408660" y="10773090"/>
                  <a:pt x="16428486" y="10768133"/>
                </a:cubicBezTo>
                <a:cubicBezTo>
                  <a:pt x="16430867" y="10766545"/>
                  <a:pt x="16433017" y="10764533"/>
                  <a:pt x="16435632" y="10763370"/>
                </a:cubicBezTo>
                <a:cubicBezTo>
                  <a:pt x="16440219" y="10761331"/>
                  <a:pt x="16449921" y="10758609"/>
                  <a:pt x="16449921" y="10758609"/>
                </a:cubicBezTo>
                <a:cubicBezTo>
                  <a:pt x="16452300" y="10757021"/>
                  <a:pt x="16454503" y="10755125"/>
                  <a:pt x="16457061" y="10753845"/>
                </a:cubicBezTo>
                <a:cubicBezTo>
                  <a:pt x="16459309" y="10752723"/>
                  <a:pt x="16462118" y="10752857"/>
                  <a:pt x="16464205" y="10751464"/>
                </a:cubicBezTo>
                <a:cubicBezTo>
                  <a:pt x="16467010" y="10749597"/>
                  <a:pt x="16468405" y="10745955"/>
                  <a:pt x="16471349" y="10744321"/>
                </a:cubicBezTo>
                <a:cubicBezTo>
                  <a:pt x="16471353" y="10744318"/>
                  <a:pt x="16489208" y="10738368"/>
                  <a:pt x="16492782" y="10737177"/>
                </a:cubicBezTo>
                <a:cubicBezTo>
                  <a:pt x="16499599" y="10734905"/>
                  <a:pt x="16501967" y="10733912"/>
                  <a:pt x="16509450" y="10732415"/>
                </a:cubicBezTo>
                <a:cubicBezTo>
                  <a:pt x="16514183" y="10731467"/>
                  <a:pt x="16519024" y="10731081"/>
                  <a:pt x="16523739" y="10730034"/>
                </a:cubicBezTo>
                <a:cubicBezTo>
                  <a:pt x="16526185" y="10729490"/>
                  <a:pt x="16528391" y="10727984"/>
                  <a:pt x="16530883" y="10727652"/>
                </a:cubicBezTo>
                <a:cubicBezTo>
                  <a:pt x="16540356" y="10726389"/>
                  <a:pt x="16549932" y="10726065"/>
                  <a:pt x="16559454" y="10725270"/>
                </a:cubicBezTo>
                <a:close/>
                <a:moveTo>
                  <a:pt x="40300303" y="10677661"/>
                </a:moveTo>
                <a:cubicBezTo>
                  <a:pt x="40306419" y="10678885"/>
                  <a:pt x="40316039" y="10677892"/>
                  <a:pt x="40316971" y="10687186"/>
                </a:cubicBezTo>
                <a:cubicBezTo>
                  <a:pt x="40317527" y="10692771"/>
                  <a:pt x="40315691" y="10698351"/>
                  <a:pt x="40314591" y="10703856"/>
                </a:cubicBezTo>
                <a:cubicBezTo>
                  <a:pt x="40314095" y="10706316"/>
                  <a:pt x="40313983" y="10709225"/>
                  <a:pt x="40312207" y="10710999"/>
                </a:cubicBezTo>
                <a:cubicBezTo>
                  <a:pt x="40309575" y="10713631"/>
                  <a:pt x="40308239" y="10709015"/>
                  <a:pt x="40307447" y="10708619"/>
                </a:cubicBezTo>
                <a:cubicBezTo>
                  <a:pt x="40300303" y="10707031"/>
                  <a:pt x="40292559" y="10707128"/>
                  <a:pt x="40286015" y="10703856"/>
                </a:cubicBezTo>
                <a:cubicBezTo>
                  <a:pt x="40283767" y="10702733"/>
                  <a:pt x="40283631" y="10699221"/>
                  <a:pt x="40283631" y="10696712"/>
                </a:cubicBezTo>
                <a:cubicBezTo>
                  <a:pt x="40283631" y="10692665"/>
                  <a:pt x="40284007" y="10688319"/>
                  <a:pt x="40286015" y="10684805"/>
                </a:cubicBezTo>
                <a:cubicBezTo>
                  <a:pt x="40288183" y="10681005"/>
                  <a:pt x="40296639" y="10678883"/>
                  <a:pt x="40300303" y="10677661"/>
                </a:cubicBezTo>
                <a:close/>
                <a:moveTo>
                  <a:pt x="21023471" y="10675667"/>
                </a:moveTo>
                <a:cubicBezTo>
                  <a:pt x="21036099" y="10675667"/>
                  <a:pt x="21046331" y="10685901"/>
                  <a:pt x="21046331" y="10698528"/>
                </a:cubicBezTo>
                <a:cubicBezTo>
                  <a:pt x="21046331" y="10711151"/>
                  <a:pt x="21036099" y="10721387"/>
                  <a:pt x="21023471" y="10721387"/>
                </a:cubicBezTo>
                <a:cubicBezTo>
                  <a:pt x="21010847" y="10721387"/>
                  <a:pt x="21000611" y="10711151"/>
                  <a:pt x="21000611" y="10698528"/>
                </a:cubicBezTo>
                <a:cubicBezTo>
                  <a:pt x="21000611" y="10685901"/>
                  <a:pt x="21010847" y="10675667"/>
                  <a:pt x="21023471" y="10675667"/>
                </a:cubicBezTo>
                <a:close/>
                <a:moveTo>
                  <a:pt x="28736951" y="10639528"/>
                </a:moveTo>
                <a:cubicBezTo>
                  <a:pt x="28748063" y="10641116"/>
                  <a:pt x="28759283" y="10642089"/>
                  <a:pt x="28770291" y="10644291"/>
                </a:cubicBezTo>
                <a:cubicBezTo>
                  <a:pt x="28775211" y="10645275"/>
                  <a:pt x="28780659" y="10645916"/>
                  <a:pt x="28784579" y="10649054"/>
                </a:cubicBezTo>
                <a:cubicBezTo>
                  <a:pt x="28789047" y="10652629"/>
                  <a:pt x="28790055" y="10659293"/>
                  <a:pt x="28794103" y="10663340"/>
                </a:cubicBezTo>
                <a:cubicBezTo>
                  <a:pt x="28798151" y="10667387"/>
                  <a:pt x="28803627" y="10669691"/>
                  <a:pt x="28808391" y="10672866"/>
                </a:cubicBezTo>
                <a:cubicBezTo>
                  <a:pt x="28811563" y="10677629"/>
                  <a:pt x="28813867" y="10683105"/>
                  <a:pt x="28817915" y="10687153"/>
                </a:cubicBezTo>
                <a:cubicBezTo>
                  <a:pt x="28827147" y="10696386"/>
                  <a:pt x="28834871" y="10697568"/>
                  <a:pt x="28846491" y="10701440"/>
                </a:cubicBezTo>
                <a:cubicBezTo>
                  <a:pt x="28851251" y="10706204"/>
                  <a:pt x="28855175" y="10711993"/>
                  <a:pt x="28860779" y="10715727"/>
                </a:cubicBezTo>
                <a:cubicBezTo>
                  <a:pt x="28864955" y="10718513"/>
                  <a:pt x="28872147" y="10716406"/>
                  <a:pt x="28875063" y="10720491"/>
                </a:cubicBezTo>
                <a:cubicBezTo>
                  <a:pt x="28880899" y="10728660"/>
                  <a:pt x="28884591" y="10749068"/>
                  <a:pt x="28884591" y="10749068"/>
                </a:cubicBezTo>
                <a:cubicBezTo>
                  <a:pt x="28881995" y="10756850"/>
                  <a:pt x="28878079" y="10772782"/>
                  <a:pt x="28870303" y="10777642"/>
                </a:cubicBezTo>
                <a:cubicBezTo>
                  <a:pt x="28861787" y="10782962"/>
                  <a:pt x="28851251" y="10783991"/>
                  <a:pt x="28841727" y="10787166"/>
                </a:cubicBezTo>
                <a:cubicBezTo>
                  <a:pt x="28793715" y="10803169"/>
                  <a:pt x="28868183" y="10778752"/>
                  <a:pt x="28808391" y="10796690"/>
                </a:cubicBezTo>
                <a:cubicBezTo>
                  <a:pt x="28798771" y="10799576"/>
                  <a:pt x="28779815" y="10806215"/>
                  <a:pt x="28779815" y="10806215"/>
                </a:cubicBezTo>
                <a:cubicBezTo>
                  <a:pt x="28767647" y="10787965"/>
                  <a:pt x="28775847" y="10802246"/>
                  <a:pt x="28775051" y="10801452"/>
                </a:cubicBezTo>
                <a:cubicBezTo>
                  <a:pt x="28765527" y="10790341"/>
                  <a:pt x="28756827" y="10778464"/>
                  <a:pt x="28746479" y="10768115"/>
                </a:cubicBezTo>
                <a:cubicBezTo>
                  <a:pt x="28742431" y="10764069"/>
                  <a:pt x="28736235" y="10762639"/>
                  <a:pt x="28732191" y="10758591"/>
                </a:cubicBezTo>
                <a:cubicBezTo>
                  <a:pt x="28700435" y="10726839"/>
                  <a:pt x="28746479" y="10760180"/>
                  <a:pt x="28708379" y="10734778"/>
                </a:cubicBezTo>
                <a:cubicBezTo>
                  <a:pt x="28696783" y="10699993"/>
                  <a:pt x="28701287" y="10715943"/>
                  <a:pt x="28694091" y="10687153"/>
                </a:cubicBezTo>
                <a:cubicBezTo>
                  <a:pt x="28695679" y="10674453"/>
                  <a:pt x="28693655" y="10660749"/>
                  <a:pt x="28698851" y="10649054"/>
                </a:cubicBezTo>
                <a:cubicBezTo>
                  <a:pt x="28700891" y="10644466"/>
                  <a:pt x="28708271" y="10645509"/>
                  <a:pt x="28713139" y="10644291"/>
                </a:cubicBezTo>
                <a:cubicBezTo>
                  <a:pt x="28720991" y="10642329"/>
                  <a:pt x="28729015" y="10641116"/>
                  <a:pt x="28736951" y="10639528"/>
                </a:cubicBezTo>
                <a:close/>
                <a:moveTo>
                  <a:pt x="17438091" y="10562947"/>
                </a:moveTo>
                <a:cubicBezTo>
                  <a:pt x="17450717" y="10562947"/>
                  <a:pt x="17460951" y="10573182"/>
                  <a:pt x="17460951" y="10585807"/>
                </a:cubicBezTo>
                <a:cubicBezTo>
                  <a:pt x="17460951" y="10598431"/>
                  <a:pt x="17450717" y="10608667"/>
                  <a:pt x="17438091" y="10608667"/>
                </a:cubicBezTo>
                <a:cubicBezTo>
                  <a:pt x="17425467" y="10608667"/>
                  <a:pt x="17415231" y="10598431"/>
                  <a:pt x="17415231" y="10585807"/>
                </a:cubicBezTo>
                <a:cubicBezTo>
                  <a:pt x="17415231" y="10573182"/>
                  <a:pt x="17425467" y="10562947"/>
                  <a:pt x="17438091" y="10562947"/>
                </a:cubicBezTo>
                <a:close/>
                <a:moveTo>
                  <a:pt x="169128" y="10541809"/>
                </a:moveTo>
                <a:cubicBezTo>
                  <a:pt x="178648" y="10542603"/>
                  <a:pt x="188223" y="10542926"/>
                  <a:pt x="197703" y="10544190"/>
                </a:cubicBezTo>
                <a:cubicBezTo>
                  <a:pt x="200185" y="10544523"/>
                  <a:pt x="202885" y="10545003"/>
                  <a:pt x="204849" y="10546573"/>
                </a:cubicBezTo>
                <a:cubicBezTo>
                  <a:pt x="207075" y="10548359"/>
                  <a:pt x="208016" y="10551333"/>
                  <a:pt x="209610" y="10553715"/>
                </a:cubicBezTo>
                <a:cubicBezTo>
                  <a:pt x="209323" y="10555442"/>
                  <a:pt x="207454" y="10571239"/>
                  <a:pt x="204849" y="10575148"/>
                </a:cubicBezTo>
                <a:cubicBezTo>
                  <a:pt x="202971" y="10577948"/>
                  <a:pt x="200499" y="10580423"/>
                  <a:pt x="197703" y="10582291"/>
                </a:cubicBezTo>
                <a:cubicBezTo>
                  <a:pt x="195616" y="10583683"/>
                  <a:pt x="192942" y="10583877"/>
                  <a:pt x="190555" y="10584671"/>
                </a:cubicBezTo>
                <a:cubicBezTo>
                  <a:pt x="178471" y="10596761"/>
                  <a:pt x="189233" y="10588442"/>
                  <a:pt x="173887" y="10594196"/>
                </a:cubicBezTo>
                <a:cubicBezTo>
                  <a:pt x="170560" y="10595442"/>
                  <a:pt x="167887" y="10598489"/>
                  <a:pt x="164367" y="10598959"/>
                </a:cubicBezTo>
                <a:cubicBezTo>
                  <a:pt x="155706" y="10600113"/>
                  <a:pt x="146500" y="10600942"/>
                  <a:pt x="142928" y="10601341"/>
                </a:cubicBezTo>
                <a:cubicBezTo>
                  <a:pt x="139761" y="10594990"/>
                  <a:pt x="134674" y="10589275"/>
                  <a:pt x="133405" y="10582291"/>
                </a:cubicBezTo>
                <a:cubicBezTo>
                  <a:pt x="132889" y="10579475"/>
                  <a:pt x="137007" y="10577763"/>
                  <a:pt x="138166" y="10575148"/>
                </a:cubicBezTo>
                <a:cubicBezTo>
                  <a:pt x="140212" y="10570560"/>
                  <a:pt x="140143" y="10565036"/>
                  <a:pt x="142928" y="10560858"/>
                </a:cubicBezTo>
                <a:cubicBezTo>
                  <a:pt x="144522" y="10558477"/>
                  <a:pt x="145545" y="10555599"/>
                  <a:pt x="147690" y="10553715"/>
                </a:cubicBezTo>
                <a:cubicBezTo>
                  <a:pt x="157768" y="10544896"/>
                  <a:pt x="159309" y="10545079"/>
                  <a:pt x="169128" y="10541809"/>
                </a:cubicBezTo>
                <a:close/>
                <a:moveTo>
                  <a:pt x="16722" y="10534665"/>
                </a:moveTo>
                <a:cubicBezTo>
                  <a:pt x="21248" y="10535570"/>
                  <a:pt x="30892" y="10536989"/>
                  <a:pt x="35773" y="10539428"/>
                </a:cubicBezTo>
                <a:cubicBezTo>
                  <a:pt x="38337" y="10540710"/>
                  <a:pt x="40302" y="10543028"/>
                  <a:pt x="42921" y="10544191"/>
                </a:cubicBezTo>
                <a:cubicBezTo>
                  <a:pt x="47504" y="10546230"/>
                  <a:pt x="57204" y="10548953"/>
                  <a:pt x="57204" y="10548953"/>
                </a:cubicBezTo>
                <a:cubicBezTo>
                  <a:pt x="53082" y="10606691"/>
                  <a:pt x="65753" y="10573832"/>
                  <a:pt x="47680" y="10584673"/>
                </a:cubicBezTo>
                <a:cubicBezTo>
                  <a:pt x="45757" y="10585827"/>
                  <a:pt x="45703" y="10590624"/>
                  <a:pt x="45297" y="10591816"/>
                </a:cubicBezTo>
                <a:cubicBezTo>
                  <a:pt x="37370" y="10591022"/>
                  <a:pt x="28793" y="10592631"/>
                  <a:pt x="21492" y="10589435"/>
                </a:cubicBezTo>
                <a:cubicBezTo>
                  <a:pt x="15315" y="10586735"/>
                  <a:pt x="7198" y="10575148"/>
                  <a:pt x="7198" y="10575148"/>
                </a:cubicBezTo>
                <a:cubicBezTo>
                  <a:pt x="6408" y="10572766"/>
                  <a:pt x="5944" y="10570248"/>
                  <a:pt x="4826" y="10568003"/>
                </a:cubicBezTo>
                <a:cubicBezTo>
                  <a:pt x="3544" y="10565443"/>
                  <a:pt x="529" y="10563682"/>
                  <a:pt x="53" y="10560859"/>
                </a:cubicBezTo>
                <a:cubicBezTo>
                  <a:pt x="-358" y="10558383"/>
                  <a:pt x="1746" y="10556129"/>
                  <a:pt x="2439" y="10553715"/>
                </a:cubicBezTo>
                <a:cubicBezTo>
                  <a:pt x="4130" y="10547783"/>
                  <a:pt x="4211" y="10541344"/>
                  <a:pt x="9585" y="10537047"/>
                </a:cubicBezTo>
                <a:cubicBezTo>
                  <a:pt x="11539" y="10535479"/>
                  <a:pt x="14346" y="10535459"/>
                  <a:pt x="16722" y="10534665"/>
                </a:cubicBezTo>
                <a:close/>
                <a:moveTo>
                  <a:pt x="28546451" y="10501416"/>
                </a:moveTo>
                <a:cubicBezTo>
                  <a:pt x="28557563" y="10503002"/>
                  <a:pt x="28568783" y="10503976"/>
                  <a:pt x="28579791" y="10506177"/>
                </a:cubicBezTo>
                <a:cubicBezTo>
                  <a:pt x="28584711" y="10507163"/>
                  <a:pt x="28591159" y="10506856"/>
                  <a:pt x="28594079" y="10510940"/>
                </a:cubicBezTo>
                <a:cubicBezTo>
                  <a:pt x="28599915" y="10519111"/>
                  <a:pt x="28603603" y="10539515"/>
                  <a:pt x="28603603" y="10539515"/>
                </a:cubicBezTo>
                <a:cubicBezTo>
                  <a:pt x="28598839" y="10542691"/>
                  <a:pt x="28592891" y="10544571"/>
                  <a:pt x="28589315" y="10549040"/>
                </a:cubicBezTo>
                <a:cubicBezTo>
                  <a:pt x="28586179" y="10552961"/>
                  <a:pt x="28584551" y="10563327"/>
                  <a:pt x="28589315" y="10568090"/>
                </a:cubicBezTo>
                <a:lnTo>
                  <a:pt x="28551215" y="10553803"/>
                </a:lnTo>
                <a:cubicBezTo>
                  <a:pt x="28546495" y="10552087"/>
                  <a:pt x="28540847" y="10552178"/>
                  <a:pt x="28536927" y="10549040"/>
                </a:cubicBezTo>
                <a:cubicBezTo>
                  <a:pt x="28532459" y="10545466"/>
                  <a:pt x="28531451" y="10538799"/>
                  <a:pt x="28527403" y="10534752"/>
                </a:cubicBezTo>
                <a:cubicBezTo>
                  <a:pt x="28523355" y="10530705"/>
                  <a:pt x="28517879" y="10528403"/>
                  <a:pt x="28513115" y="10525228"/>
                </a:cubicBezTo>
                <a:cubicBezTo>
                  <a:pt x="28514703" y="10520466"/>
                  <a:pt x="28513791" y="10513858"/>
                  <a:pt x="28517879" y="10510940"/>
                </a:cubicBezTo>
                <a:cubicBezTo>
                  <a:pt x="28526047" y="10505106"/>
                  <a:pt x="28546451" y="10501416"/>
                  <a:pt x="28546451" y="10501416"/>
                </a:cubicBezTo>
                <a:close/>
                <a:moveTo>
                  <a:pt x="40250295" y="10494307"/>
                </a:moveTo>
                <a:cubicBezTo>
                  <a:pt x="40267759" y="10495101"/>
                  <a:pt x="40285327" y="10494603"/>
                  <a:pt x="40302687" y="10496687"/>
                </a:cubicBezTo>
                <a:cubicBezTo>
                  <a:pt x="40305527" y="10497028"/>
                  <a:pt x="40308239" y="10499068"/>
                  <a:pt x="40309831" y="10501450"/>
                </a:cubicBezTo>
                <a:cubicBezTo>
                  <a:pt x="40311643" y="10504173"/>
                  <a:pt x="40311567" y="10507767"/>
                  <a:pt x="40312207" y="10510975"/>
                </a:cubicBezTo>
                <a:cubicBezTo>
                  <a:pt x="40313159" y="10515710"/>
                  <a:pt x="40313799" y="10520502"/>
                  <a:pt x="40314591" y="10525261"/>
                </a:cubicBezTo>
                <a:cubicBezTo>
                  <a:pt x="40314135" y="10531165"/>
                  <a:pt x="40314967" y="10553084"/>
                  <a:pt x="40309831" y="10563362"/>
                </a:cubicBezTo>
                <a:cubicBezTo>
                  <a:pt x="40308551" y="10565922"/>
                  <a:pt x="40307087" y="10568482"/>
                  <a:pt x="40305063" y="10570505"/>
                </a:cubicBezTo>
                <a:cubicBezTo>
                  <a:pt x="40303039" y="10572531"/>
                  <a:pt x="40300119" y="10573436"/>
                  <a:pt x="40297919" y="10575268"/>
                </a:cubicBezTo>
                <a:cubicBezTo>
                  <a:pt x="40285759" y="10585401"/>
                  <a:pt x="40296671" y="10580937"/>
                  <a:pt x="40281255" y="10584794"/>
                </a:cubicBezTo>
                <a:cubicBezTo>
                  <a:pt x="40278871" y="10586381"/>
                  <a:pt x="40276727" y="10588394"/>
                  <a:pt x="40274111" y="10589555"/>
                </a:cubicBezTo>
                <a:cubicBezTo>
                  <a:pt x="40269519" y="10591594"/>
                  <a:pt x="40263999" y="10591533"/>
                  <a:pt x="40259823" y="10594320"/>
                </a:cubicBezTo>
                <a:lnTo>
                  <a:pt x="40245535" y="10603844"/>
                </a:lnTo>
                <a:cubicBezTo>
                  <a:pt x="40243151" y="10605432"/>
                  <a:pt x="40241103" y="10607701"/>
                  <a:pt x="40238391" y="10608605"/>
                </a:cubicBezTo>
                <a:lnTo>
                  <a:pt x="40224103" y="10613369"/>
                </a:lnTo>
                <a:lnTo>
                  <a:pt x="40209815" y="10618130"/>
                </a:lnTo>
                <a:lnTo>
                  <a:pt x="40202671" y="10620513"/>
                </a:lnTo>
                <a:lnTo>
                  <a:pt x="40200287" y="10630036"/>
                </a:lnTo>
                <a:lnTo>
                  <a:pt x="40171715" y="10620513"/>
                </a:lnTo>
                <a:lnTo>
                  <a:pt x="40164571" y="10618130"/>
                </a:lnTo>
                <a:lnTo>
                  <a:pt x="40157431" y="10615750"/>
                </a:lnTo>
                <a:cubicBezTo>
                  <a:pt x="40155839" y="10613369"/>
                  <a:pt x="40154687" y="10610631"/>
                  <a:pt x="40152663" y="10608605"/>
                </a:cubicBezTo>
                <a:cubicBezTo>
                  <a:pt x="40150639" y="10606582"/>
                  <a:pt x="40146799" y="10606405"/>
                  <a:pt x="40145519" y="10603844"/>
                </a:cubicBezTo>
                <a:cubicBezTo>
                  <a:pt x="40143359" y="10599524"/>
                  <a:pt x="40143935" y="10594320"/>
                  <a:pt x="40143143" y="10589555"/>
                </a:cubicBezTo>
                <a:cubicBezTo>
                  <a:pt x="40145015" y="10568947"/>
                  <a:pt x="40143695" y="10568566"/>
                  <a:pt x="40147903" y="10553836"/>
                </a:cubicBezTo>
                <a:cubicBezTo>
                  <a:pt x="40149279" y="10549025"/>
                  <a:pt x="40151071" y="10543028"/>
                  <a:pt x="40155047" y="10539550"/>
                </a:cubicBezTo>
                <a:cubicBezTo>
                  <a:pt x="40165123" y="10530731"/>
                  <a:pt x="40166663" y="10530915"/>
                  <a:pt x="40176479" y="10527645"/>
                </a:cubicBezTo>
                <a:cubicBezTo>
                  <a:pt x="40180967" y="10523158"/>
                  <a:pt x="40184799" y="10518388"/>
                  <a:pt x="40190767" y="10515737"/>
                </a:cubicBezTo>
                <a:cubicBezTo>
                  <a:pt x="40195351" y="10513697"/>
                  <a:pt x="40205055" y="10510975"/>
                  <a:pt x="40205055" y="10510975"/>
                </a:cubicBezTo>
                <a:cubicBezTo>
                  <a:pt x="40207431" y="10509387"/>
                  <a:pt x="40209567" y="10507339"/>
                  <a:pt x="40212199" y="10506211"/>
                </a:cubicBezTo>
                <a:cubicBezTo>
                  <a:pt x="40215207" y="10504923"/>
                  <a:pt x="40218583" y="10504770"/>
                  <a:pt x="40221719" y="10503831"/>
                </a:cubicBezTo>
                <a:cubicBezTo>
                  <a:pt x="40226527" y="10502389"/>
                  <a:pt x="40231247" y="10500657"/>
                  <a:pt x="40236007" y="10499068"/>
                </a:cubicBezTo>
                <a:lnTo>
                  <a:pt x="40243151" y="10496687"/>
                </a:lnTo>
                <a:close/>
                <a:moveTo>
                  <a:pt x="40107423" y="10418107"/>
                </a:moveTo>
                <a:cubicBezTo>
                  <a:pt x="40113771" y="10420223"/>
                  <a:pt x="40118143" y="10420498"/>
                  <a:pt x="40121711" y="10427631"/>
                </a:cubicBezTo>
                <a:cubicBezTo>
                  <a:pt x="40123519" y="10431251"/>
                  <a:pt x="40123295" y="10435569"/>
                  <a:pt x="40124087" y="10439537"/>
                </a:cubicBezTo>
                <a:cubicBezTo>
                  <a:pt x="40123295" y="10451443"/>
                  <a:pt x="40123027" y="10463398"/>
                  <a:pt x="40121711" y="10475256"/>
                </a:cubicBezTo>
                <a:cubicBezTo>
                  <a:pt x="40121431" y="10477751"/>
                  <a:pt x="40121103" y="10480625"/>
                  <a:pt x="40119327" y="10482400"/>
                </a:cubicBezTo>
                <a:cubicBezTo>
                  <a:pt x="40117551" y="10484176"/>
                  <a:pt x="40114567" y="10483988"/>
                  <a:pt x="40112183" y="10484781"/>
                </a:cubicBezTo>
                <a:lnTo>
                  <a:pt x="40085991" y="10482400"/>
                </a:lnTo>
                <a:cubicBezTo>
                  <a:pt x="40083607" y="10476051"/>
                  <a:pt x="40080991" y="10469784"/>
                  <a:pt x="40078847" y="10463351"/>
                </a:cubicBezTo>
                <a:cubicBezTo>
                  <a:pt x="40077811" y="10460245"/>
                  <a:pt x="40076463" y="10457098"/>
                  <a:pt x="40076463" y="10453825"/>
                </a:cubicBezTo>
                <a:cubicBezTo>
                  <a:pt x="40076463" y="10447426"/>
                  <a:pt x="40075623" y="10440303"/>
                  <a:pt x="40078847" y="10434775"/>
                </a:cubicBezTo>
                <a:cubicBezTo>
                  <a:pt x="40081727" y="10429831"/>
                  <a:pt x="40088371" y="10428425"/>
                  <a:pt x="40093135" y="10425251"/>
                </a:cubicBezTo>
                <a:cubicBezTo>
                  <a:pt x="40102367" y="10419094"/>
                  <a:pt x="40097559" y="10421393"/>
                  <a:pt x="40107423" y="10418107"/>
                </a:cubicBezTo>
                <a:close/>
                <a:moveTo>
                  <a:pt x="28317851" y="10415690"/>
                </a:moveTo>
                <a:cubicBezTo>
                  <a:pt x="28330551" y="10417277"/>
                  <a:pt x="28345467" y="10413113"/>
                  <a:pt x="28355951" y="10420453"/>
                </a:cubicBezTo>
                <a:cubicBezTo>
                  <a:pt x="28364179" y="10426211"/>
                  <a:pt x="28365479" y="10449028"/>
                  <a:pt x="28365479" y="10449028"/>
                </a:cubicBezTo>
                <a:cubicBezTo>
                  <a:pt x="28348179" y="10454794"/>
                  <a:pt x="28349603" y="10460935"/>
                  <a:pt x="28346427" y="10463315"/>
                </a:cubicBezTo>
                <a:cubicBezTo>
                  <a:pt x="28332139" y="10460140"/>
                  <a:pt x="28316655" y="10460336"/>
                  <a:pt x="28303563" y="10453791"/>
                </a:cubicBezTo>
                <a:cubicBezTo>
                  <a:pt x="28299075" y="10451545"/>
                  <a:pt x="28298803" y="10444523"/>
                  <a:pt x="28298803" y="10439504"/>
                </a:cubicBezTo>
                <a:cubicBezTo>
                  <a:pt x="28298803" y="10424167"/>
                  <a:pt x="28306883" y="10423004"/>
                  <a:pt x="28317851" y="10415690"/>
                </a:cubicBezTo>
                <a:close/>
                <a:moveTo>
                  <a:pt x="28146403" y="10358542"/>
                </a:moveTo>
                <a:cubicBezTo>
                  <a:pt x="28155927" y="10360127"/>
                  <a:pt x="28165551" y="10361206"/>
                  <a:pt x="28174979" y="10363301"/>
                </a:cubicBezTo>
                <a:cubicBezTo>
                  <a:pt x="28179879" y="10364391"/>
                  <a:pt x="28185715" y="10364515"/>
                  <a:pt x="28189263" y="10368064"/>
                </a:cubicBezTo>
                <a:cubicBezTo>
                  <a:pt x="28197359" y="10376159"/>
                  <a:pt x="28208315" y="10396641"/>
                  <a:pt x="28208315" y="10396641"/>
                </a:cubicBezTo>
                <a:cubicBezTo>
                  <a:pt x="28201627" y="10423391"/>
                  <a:pt x="28172595" y="10412514"/>
                  <a:pt x="28165451" y="10415690"/>
                </a:cubicBezTo>
                <a:cubicBezTo>
                  <a:pt x="28152751" y="10409341"/>
                  <a:pt x="28134975" y="10408618"/>
                  <a:pt x="28127351" y="10396641"/>
                </a:cubicBezTo>
                <a:cubicBezTo>
                  <a:pt x="28108199" y="10366540"/>
                  <a:pt x="28132479" y="10363180"/>
                  <a:pt x="28146403" y="10358542"/>
                </a:cubicBezTo>
                <a:close/>
                <a:moveTo>
                  <a:pt x="40021695" y="10320476"/>
                </a:moveTo>
                <a:cubicBezTo>
                  <a:pt x="40031223" y="10321271"/>
                  <a:pt x="40040899" y="10320982"/>
                  <a:pt x="40050271" y="10322857"/>
                </a:cubicBezTo>
                <a:cubicBezTo>
                  <a:pt x="40053079" y="10323418"/>
                  <a:pt x="40055995" y="10325135"/>
                  <a:pt x="40057415" y="10327620"/>
                </a:cubicBezTo>
                <a:cubicBezTo>
                  <a:pt x="40059423" y="10331135"/>
                  <a:pt x="40058999" y="10335556"/>
                  <a:pt x="40059799" y="10339525"/>
                </a:cubicBezTo>
                <a:cubicBezTo>
                  <a:pt x="40059447" y="10343027"/>
                  <a:pt x="40059223" y="10362948"/>
                  <a:pt x="40055031" y="10370482"/>
                </a:cubicBezTo>
                <a:cubicBezTo>
                  <a:pt x="40047771" y="10383556"/>
                  <a:pt x="40049335" y="10384408"/>
                  <a:pt x="40038367" y="10387151"/>
                </a:cubicBezTo>
                <a:cubicBezTo>
                  <a:pt x="40037595" y="10387344"/>
                  <a:pt x="40034399" y="10387151"/>
                  <a:pt x="40033603" y="10387151"/>
                </a:cubicBezTo>
                <a:cubicBezTo>
                  <a:pt x="40024567" y="10380700"/>
                  <a:pt x="40016543" y="10377942"/>
                  <a:pt x="40012171" y="10368100"/>
                </a:cubicBezTo>
                <a:cubicBezTo>
                  <a:pt x="40010135" y="10363514"/>
                  <a:pt x="40007407" y="10353813"/>
                  <a:pt x="40007407" y="10353813"/>
                </a:cubicBezTo>
                <a:cubicBezTo>
                  <a:pt x="40008203" y="10347463"/>
                  <a:pt x="40007603" y="10340777"/>
                  <a:pt x="40009791" y="10334762"/>
                </a:cubicBezTo>
                <a:cubicBezTo>
                  <a:pt x="40010943" y="10331598"/>
                  <a:pt x="40014775" y="10330206"/>
                  <a:pt x="40016935" y="10327620"/>
                </a:cubicBezTo>
                <a:cubicBezTo>
                  <a:pt x="40018767" y="10325421"/>
                  <a:pt x="40020111" y="10322857"/>
                  <a:pt x="40021695" y="10320476"/>
                </a:cubicBezTo>
                <a:close/>
                <a:moveTo>
                  <a:pt x="38173843" y="10318097"/>
                </a:moveTo>
                <a:cubicBezTo>
                  <a:pt x="38188131" y="10318890"/>
                  <a:pt x="38202463" y="10319121"/>
                  <a:pt x="38216707" y="10320478"/>
                </a:cubicBezTo>
                <a:cubicBezTo>
                  <a:pt x="38219207" y="10320717"/>
                  <a:pt x="38221439" y="10322169"/>
                  <a:pt x="38223851" y="10322859"/>
                </a:cubicBezTo>
                <a:cubicBezTo>
                  <a:pt x="38226999" y="10323760"/>
                  <a:pt x="38230231" y="10324341"/>
                  <a:pt x="38233375" y="10325242"/>
                </a:cubicBezTo>
                <a:cubicBezTo>
                  <a:pt x="38235791" y="10325930"/>
                  <a:pt x="38238099" y="10326964"/>
                  <a:pt x="38240519" y="10327623"/>
                </a:cubicBezTo>
                <a:cubicBezTo>
                  <a:pt x="38246835" y="10329345"/>
                  <a:pt x="38253219" y="10330798"/>
                  <a:pt x="38259571" y="10332384"/>
                </a:cubicBezTo>
                <a:lnTo>
                  <a:pt x="38269095" y="10334765"/>
                </a:lnTo>
                <a:cubicBezTo>
                  <a:pt x="38272271" y="10335560"/>
                  <a:pt x="38275355" y="10336898"/>
                  <a:pt x="38278619" y="10337148"/>
                </a:cubicBezTo>
                <a:cubicBezTo>
                  <a:pt x="38322263" y="10340504"/>
                  <a:pt x="38299247" y="10338882"/>
                  <a:pt x="38347675" y="10341910"/>
                </a:cubicBezTo>
                <a:cubicBezTo>
                  <a:pt x="38350059" y="10342704"/>
                  <a:pt x="38353043" y="10342515"/>
                  <a:pt x="38354819" y="10344291"/>
                </a:cubicBezTo>
                <a:cubicBezTo>
                  <a:pt x="38356595" y="10346065"/>
                  <a:pt x="38357203" y="10348925"/>
                  <a:pt x="38357203" y="10351434"/>
                </a:cubicBezTo>
                <a:cubicBezTo>
                  <a:pt x="38357203" y="10360202"/>
                  <a:pt x="38356059" y="10368950"/>
                  <a:pt x="38354819" y="10377629"/>
                </a:cubicBezTo>
                <a:cubicBezTo>
                  <a:pt x="38354463" y="10380113"/>
                  <a:pt x="38354483" y="10383313"/>
                  <a:pt x="38352439" y="10384774"/>
                </a:cubicBezTo>
                <a:cubicBezTo>
                  <a:pt x="38348355" y="10387691"/>
                  <a:pt x="38338151" y="10389534"/>
                  <a:pt x="38338151" y="10389534"/>
                </a:cubicBezTo>
                <a:cubicBezTo>
                  <a:pt x="38335771" y="10391124"/>
                  <a:pt x="38333623" y="10393135"/>
                  <a:pt x="38331007" y="10394298"/>
                </a:cubicBezTo>
                <a:cubicBezTo>
                  <a:pt x="38326419" y="10396336"/>
                  <a:pt x="38321483" y="10397472"/>
                  <a:pt x="38316719" y="10399059"/>
                </a:cubicBezTo>
                <a:cubicBezTo>
                  <a:pt x="38306807" y="10402363"/>
                  <a:pt x="38310315" y="10401523"/>
                  <a:pt x="38297671" y="10403823"/>
                </a:cubicBezTo>
                <a:cubicBezTo>
                  <a:pt x="38292919" y="10404687"/>
                  <a:pt x="38288131" y="10405339"/>
                  <a:pt x="38283383" y="10406204"/>
                </a:cubicBezTo>
                <a:cubicBezTo>
                  <a:pt x="38279399" y="10406927"/>
                  <a:pt x="38271475" y="10404218"/>
                  <a:pt x="38269095" y="10403823"/>
                </a:cubicBezTo>
                <a:cubicBezTo>
                  <a:pt x="38237903" y="10400985"/>
                  <a:pt x="38251219" y="10404214"/>
                  <a:pt x="38228615" y="10396678"/>
                </a:cubicBezTo>
                <a:cubicBezTo>
                  <a:pt x="38228607" y="10396677"/>
                  <a:pt x="38214331" y="10391919"/>
                  <a:pt x="38214327" y="10391915"/>
                </a:cubicBezTo>
                <a:cubicBezTo>
                  <a:pt x="38206531" y="10386720"/>
                  <a:pt x="38203711" y="10383935"/>
                  <a:pt x="38192895" y="10382390"/>
                </a:cubicBezTo>
                <a:cubicBezTo>
                  <a:pt x="38187339" y="10381597"/>
                  <a:pt x="38181747" y="10381013"/>
                  <a:pt x="38176227" y="10380009"/>
                </a:cubicBezTo>
                <a:cubicBezTo>
                  <a:pt x="38169647" y="10378813"/>
                  <a:pt x="38165679" y="10377287"/>
                  <a:pt x="38159559" y="10375247"/>
                </a:cubicBezTo>
                <a:lnTo>
                  <a:pt x="38154795" y="10360959"/>
                </a:lnTo>
                <a:lnTo>
                  <a:pt x="38152415" y="10353816"/>
                </a:lnTo>
                <a:cubicBezTo>
                  <a:pt x="38152691" y="10351052"/>
                  <a:pt x="38151227" y="10328067"/>
                  <a:pt x="38159559" y="10322859"/>
                </a:cubicBezTo>
                <a:cubicBezTo>
                  <a:pt x="38163815" y="10320199"/>
                  <a:pt x="38173843" y="10318097"/>
                  <a:pt x="38173843" y="10318097"/>
                </a:cubicBezTo>
                <a:close/>
                <a:moveTo>
                  <a:pt x="27903515" y="10301389"/>
                </a:moveTo>
                <a:cubicBezTo>
                  <a:pt x="27909863" y="10302976"/>
                  <a:pt x="27916271" y="10304353"/>
                  <a:pt x="27922563" y="10306151"/>
                </a:cubicBezTo>
                <a:cubicBezTo>
                  <a:pt x="27927391" y="10307530"/>
                  <a:pt x="27933715" y="10306994"/>
                  <a:pt x="27936851" y="10310914"/>
                </a:cubicBezTo>
                <a:cubicBezTo>
                  <a:pt x="27940943" y="10316026"/>
                  <a:pt x="27940027" y="10323615"/>
                  <a:pt x="27941615" y="10329964"/>
                </a:cubicBezTo>
                <a:cubicBezTo>
                  <a:pt x="27940027" y="10336315"/>
                  <a:pt x="27940943" y="10343903"/>
                  <a:pt x="27936851" y="10349015"/>
                </a:cubicBezTo>
                <a:lnTo>
                  <a:pt x="27917803" y="10372826"/>
                </a:lnTo>
                <a:cubicBezTo>
                  <a:pt x="27905103" y="10366477"/>
                  <a:pt x="27889743" y="10363817"/>
                  <a:pt x="27879703" y="10353776"/>
                </a:cubicBezTo>
                <a:cubicBezTo>
                  <a:pt x="27872603" y="10346677"/>
                  <a:pt x="27870179" y="10325202"/>
                  <a:pt x="27870179" y="10325202"/>
                </a:cubicBezTo>
                <a:cubicBezTo>
                  <a:pt x="27871763" y="10320440"/>
                  <a:pt x="27870855" y="10313833"/>
                  <a:pt x="27874939" y="10310914"/>
                </a:cubicBezTo>
                <a:cubicBezTo>
                  <a:pt x="27883111" y="10305078"/>
                  <a:pt x="27903515" y="10301389"/>
                  <a:pt x="27903515" y="10301389"/>
                </a:cubicBezTo>
                <a:close/>
                <a:moveTo>
                  <a:pt x="40162191" y="10282375"/>
                </a:moveTo>
                <a:cubicBezTo>
                  <a:pt x="40170127" y="10283169"/>
                  <a:pt x="40178435" y="10282233"/>
                  <a:pt x="40186003" y="10284757"/>
                </a:cubicBezTo>
                <a:cubicBezTo>
                  <a:pt x="40188719" y="10285662"/>
                  <a:pt x="40189603" y="10289286"/>
                  <a:pt x="40190767" y="10291901"/>
                </a:cubicBezTo>
                <a:cubicBezTo>
                  <a:pt x="40192807" y="10296487"/>
                  <a:pt x="40193943" y="10301425"/>
                  <a:pt x="40195527" y="10306187"/>
                </a:cubicBezTo>
                <a:lnTo>
                  <a:pt x="40197911" y="10313331"/>
                </a:lnTo>
                <a:cubicBezTo>
                  <a:pt x="40196471" y="10320538"/>
                  <a:pt x="40196711" y="10327179"/>
                  <a:pt x="40190767" y="10332382"/>
                </a:cubicBezTo>
                <a:cubicBezTo>
                  <a:pt x="40186455" y="10336151"/>
                  <a:pt x="40174887" y="10340319"/>
                  <a:pt x="40171715" y="10341906"/>
                </a:cubicBezTo>
                <a:cubicBezTo>
                  <a:pt x="40164571" y="10340319"/>
                  <a:pt x="40157383" y="10338920"/>
                  <a:pt x="40150287" y="10337144"/>
                </a:cubicBezTo>
                <a:cubicBezTo>
                  <a:pt x="40147847" y="10336535"/>
                  <a:pt x="40144599" y="10336805"/>
                  <a:pt x="40143143" y="10334762"/>
                </a:cubicBezTo>
                <a:cubicBezTo>
                  <a:pt x="40140223" y="10330678"/>
                  <a:pt x="40138375" y="10320476"/>
                  <a:pt x="40138375" y="10320476"/>
                </a:cubicBezTo>
                <a:cubicBezTo>
                  <a:pt x="40139175" y="10313331"/>
                  <a:pt x="40138303" y="10305799"/>
                  <a:pt x="40140759" y="10299044"/>
                </a:cubicBezTo>
                <a:cubicBezTo>
                  <a:pt x="40141735" y="10296355"/>
                  <a:pt x="40145703" y="10296114"/>
                  <a:pt x="40147903" y="10294281"/>
                </a:cubicBezTo>
                <a:cubicBezTo>
                  <a:pt x="40166231" y="10279008"/>
                  <a:pt x="40144459" y="10294194"/>
                  <a:pt x="40162191" y="10282375"/>
                </a:cubicBezTo>
                <a:close/>
                <a:moveTo>
                  <a:pt x="39931207" y="10270471"/>
                </a:moveTo>
                <a:cubicBezTo>
                  <a:pt x="39942263" y="10269089"/>
                  <a:pt x="39953431" y="10272057"/>
                  <a:pt x="39964543" y="10272851"/>
                </a:cubicBezTo>
                <a:cubicBezTo>
                  <a:pt x="39966135" y="10275232"/>
                  <a:pt x="39968183" y="10277366"/>
                  <a:pt x="39969311" y="10279995"/>
                </a:cubicBezTo>
                <a:cubicBezTo>
                  <a:pt x="39973447" y="10289657"/>
                  <a:pt x="39971471" y="10295384"/>
                  <a:pt x="39969311" y="10306189"/>
                </a:cubicBezTo>
                <a:cubicBezTo>
                  <a:pt x="39968815" y="10308650"/>
                  <a:pt x="39968703" y="10311557"/>
                  <a:pt x="39966927" y="10313332"/>
                </a:cubicBezTo>
                <a:cubicBezTo>
                  <a:pt x="39965151" y="10315107"/>
                  <a:pt x="39962167" y="10314920"/>
                  <a:pt x="39959783" y="10315714"/>
                </a:cubicBezTo>
                <a:cubicBezTo>
                  <a:pt x="39951319" y="10321357"/>
                  <a:pt x="39951847" y="10321667"/>
                  <a:pt x="39950259" y="10322857"/>
                </a:cubicBezTo>
                <a:cubicBezTo>
                  <a:pt x="39943911" y="10319683"/>
                  <a:pt x="39936815" y="10317691"/>
                  <a:pt x="39931207" y="10313332"/>
                </a:cubicBezTo>
                <a:cubicBezTo>
                  <a:pt x="39929231" y="10311791"/>
                  <a:pt x="39929951" y="10308433"/>
                  <a:pt x="39928831" y="10306189"/>
                </a:cubicBezTo>
                <a:cubicBezTo>
                  <a:pt x="39927551" y="10303629"/>
                  <a:pt x="39925655" y="10301427"/>
                  <a:pt x="39924063" y="10299046"/>
                </a:cubicBezTo>
                <a:cubicBezTo>
                  <a:pt x="39924859" y="10291901"/>
                  <a:pt x="39924703" y="10284586"/>
                  <a:pt x="39926447" y="10277613"/>
                </a:cubicBezTo>
                <a:cubicBezTo>
                  <a:pt x="39927143" y="10274837"/>
                  <a:pt x="39928367" y="10270825"/>
                  <a:pt x="39931207" y="10270471"/>
                </a:cubicBezTo>
                <a:close/>
                <a:moveTo>
                  <a:pt x="39684175" y="10240397"/>
                </a:moveTo>
                <a:lnTo>
                  <a:pt x="39688755" y="10241167"/>
                </a:lnTo>
                <a:lnTo>
                  <a:pt x="39686479" y="10241729"/>
                </a:lnTo>
                <a:cubicBezTo>
                  <a:pt x="39682327" y="10242776"/>
                  <a:pt x="39678003" y="10243879"/>
                  <a:pt x="39676415" y="10244276"/>
                </a:cubicBezTo>
                <a:close/>
                <a:moveTo>
                  <a:pt x="39694743" y="10239692"/>
                </a:moveTo>
                <a:lnTo>
                  <a:pt x="39693083" y="10241895"/>
                </a:lnTo>
                <a:lnTo>
                  <a:pt x="39688755" y="10241167"/>
                </a:lnTo>
                <a:close/>
                <a:moveTo>
                  <a:pt x="27359899" y="10192277"/>
                </a:moveTo>
                <a:cubicBezTo>
                  <a:pt x="27372523" y="10192277"/>
                  <a:pt x="27382759" y="10202512"/>
                  <a:pt x="27382759" y="10215138"/>
                </a:cubicBezTo>
                <a:cubicBezTo>
                  <a:pt x="27382759" y="10227763"/>
                  <a:pt x="27372523" y="10237999"/>
                  <a:pt x="27359899" y="10237999"/>
                </a:cubicBezTo>
                <a:cubicBezTo>
                  <a:pt x="27347275" y="10237999"/>
                  <a:pt x="27337039" y="10227763"/>
                  <a:pt x="27337039" y="10215138"/>
                </a:cubicBezTo>
                <a:cubicBezTo>
                  <a:pt x="27337039" y="10202512"/>
                  <a:pt x="27347275" y="10192277"/>
                  <a:pt x="27359899" y="10192277"/>
                </a:cubicBezTo>
                <a:close/>
                <a:moveTo>
                  <a:pt x="39676415" y="10191889"/>
                </a:moveTo>
                <a:lnTo>
                  <a:pt x="39700227" y="10194270"/>
                </a:lnTo>
                <a:cubicBezTo>
                  <a:pt x="39704563" y="10196799"/>
                  <a:pt x="39704987" y="10208557"/>
                  <a:pt x="39704987" y="10208557"/>
                </a:cubicBezTo>
                <a:cubicBezTo>
                  <a:pt x="39704259" y="10216581"/>
                  <a:pt x="39709279" y="10236751"/>
                  <a:pt x="39695463" y="10239514"/>
                </a:cubicBezTo>
                <a:lnTo>
                  <a:pt x="39694743" y="10239692"/>
                </a:lnTo>
                <a:lnTo>
                  <a:pt x="39696099" y="10237892"/>
                </a:lnTo>
                <a:cubicBezTo>
                  <a:pt x="39696707" y="10236162"/>
                  <a:pt x="39696707" y="10234574"/>
                  <a:pt x="39695463" y="10234752"/>
                </a:cubicBezTo>
                <a:lnTo>
                  <a:pt x="39684175" y="10240397"/>
                </a:lnTo>
                <a:lnTo>
                  <a:pt x="39683927" y="10240354"/>
                </a:lnTo>
                <a:cubicBezTo>
                  <a:pt x="39680003" y="10239204"/>
                  <a:pt x="39675959" y="10237774"/>
                  <a:pt x="39674031" y="10237132"/>
                </a:cubicBezTo>
                <a:cubicBezTo>
                  <a:pt x="39672443" y="10234752"/>
                  <a:pt x="39670551" y="10232548"/>
                  <a:pt x="39669271" y="10229990"/>
                </a:cubicBezTo>
                <a:cubicBezTo>
                  <a:pt x="39663971" y="10219390"/>
                  <a:pt x="39666283" y="10203973"/>
                  <a:pt x="39669271" y="10194270"/>
                </a:cubicBezTo>
                <a:cubicBezTo>
                  <a:pt x="39670007" y="10191871"/>
                  <a:pt x="39674031" y="10192682"/>
                  <a:pt x="39676415" y="10191889"/>
                </a:cubicBezTo>
                <a:close/>
                <a:moveTo>
                  <a:pt x="18397739" y="10136704"/>
                </a:moveTo>
                <a:cubicBezTo>
                  <a:pt x="18410363" y="10136704"/>
                  <a:pt x="18420599" y="10146940"/>
                  <a:pt x="18420599" y="10159564"/>
                </a:cubicBezTo>
                <a:cubicBezTo>
                  <a:pt x="18420599" y="10172190"/>
                  <a:pt x="18410363" y="10182425"/>
                  <a:pt x="18397739" y="10182425"/>
                </a:cubicBezTo>
                <a:cubicBezTo>
                  <a:pt x="18385111" y="10182425"/>
                  <a:pt x="18374879" y="10172190"/>
                  <a:pt x="18374879" y="10159564"/>
                </a:cubicBezTo>
                <a:cubicBezTo>
                  <a:pt x="18374879" y="10146940"/>
                  <a:pt x="18385111" y="10136704"/>
                  <a:pt x="18397739" y="10136704"/>
                </a:cubicBezTo>
                <a:close/>
                <a:moveTo>
                  <a:pt x="39476387" y="10129977"/>
                </a:moveTo>
                <a:cubicBezTo>
                  <a:pt x="39495439" y="10130771"/>
                  <a:pt x="39514523" y="10130950"/>
                  <a:pt x="39533539" y="10132358"/>
                </a:cubicBezTo>
                <a:cubicBezTo>
                  <a:pt x="39536043" y="10132543"/>
                  <a:pt x="39538259" y="10134079"/>
                  <a:pt x="39540683" y="10134739"/>
                </a:cubicBezTo>
                <a:cubicBezTo>
                  <a:pt x="39570223" y="10142798"/>
                  <a:pt x="39550431" y="10136403"/>
                  <a:pt x="39566875" y="10141884"/>
                </a:cubicBezTo>
                <a:cubicBezTo>
                  <a:pt x="39568463" y="10144264"/>
                  <a:pt x="39569403" y="10147239"/>
                  <a:pt x="39571639" y="10149028"/>
                </a:cubicBezTo>
                <a:cubicBezTo>
                  <a:pt x="39573599" y="10150595"/>
                  <a:pt x="39577007" y="10149633"/>
                  <a:pt x="39578783" y="10151409"/>
                </a:cubicBezTo>
                <a:cubicBezTo>
                  <a:pt x="39580559" y="10153183"/>
                  <a:pt x="39580039" y="10156307"/>
                  <a:pt x="39581163" y="10158552"/>
                </a:cubicBezTo>
                <a:cubicBezTo>
                  <a:pt x="39582443" y="10161113"/>
                  <a:pt x="39584339" y="10163315"/>
                  <a:pt x="39585927" y="10165697"/>
                </a:cubicBezTo>
                <a:cubicBezTo>
                  <a:pt x="39588671" y="10173934"/>
                  <a:pt x="39590955" y="10177069"/>
                  <a:pt x="39585927" y="10187127"/>
                </a:cubicBezTo>
                <a:cubicBezTo>
                  <a:pt x="39584647" y="10189688"/>
                  <a:pt x="39581399" y="10190728"/>
                  <a:pt x="39578783" y="10191889"/>
                </a:cubicBezTo>
                <a:cubicBezTo>
                  <a:pt x="39574195" y="10193929"/>
                  <a:pt x="39564495" y="10196652"/>
                  <a:pt x="39564495" y="10196652"/>
                </a:cubicBezTo>
                <a:cubicBezTo>
                  <a:pt x="39562115" y="10198239"/>
                  <a:pt x="39559967" y="10200252"/>
                  <a:pt x="39557351" y="10201416"/>
                </a:cubicBezTo>
                <a:cubicBezTo>
                  <a:pt x="39552763" y="10203453"/>
                  <a:pt x="39545443" y="10207367"/>
                  <a:pt x="39543063" y="10208560"/>
                </a:cubicBezTo>
                <a:cubicBezTo>
                  <a:pt x="39535919" y="10207766"/>
                  <a:pt x="39528803" y="10206671"/>
                  <a:pt x="39521631" y="10206177"/>
                </a:cubicBezTo>
                <a:cubicBezTo>
                  <a:pt x="39505775" y="10205085"/>
                  <a:pt x="39489843" y="10205173"/>
                  <a:pt x="39474007" y="10203796"/>
                </a:cubicBezTo>
                <a:cubicBezTo>
                  <a:pt x="39471507" y="10203580"/>
                  <a:pt x="39469279" y="10202104"/>
                  <a:pt x="39466863" y="10201416"/>
                </a:cubicBezTo>
                <a:cubicBezTo>
                  <a:pt x="39463715" y="10200515"/>
                  <a:pt x="39460515" y="10199827"/>
                  <a:pt x="39457339" y="10199033"/>
                </a:cubicBezTo>
                <a:cubicBezTo>
                  <a:pt x="39452071" y="10193767"/>
                  <a:pt x="39448747" y="10191377"/>
                  <a:pt x="39445431" y="10184746"/>
                </a:cubicBezTo>
                <a:cubicBezTo>
                  <a:pt x="39435575" y="10165032"/>
                  <a:pt x="39451935" y="10190928"/>
                  <a:pt x="39438287" y="10170459"/>
                </a:cubicBezTo>
                <a:cubicBezTo>
                  <a:pt x="39439083" y="10162521"/>
                  <a:pt x="39437103" y="10153781"/>
                  <a:pt x="39440671" y="10146647"/>
                </a:cubicBezTo>
                <a:cubicBezTo>
                  <a:pt x="39444363" y="10139262"/>
                  <a:pt x="39462483" y="10134612"/>
                  <a:pt x="39469243" y="10132358"/>
                </a:cubicBezTo>
                <a:close/>
                <a:moveTo>
                  <a:pt x="289060" y="10094400"/>
                </a:moveTo>
                <a:cubicBezTo>
                  <a:pt x="295785" y="10094959"/>
                  <a:pt x="302223" y="10096222"/>
                  <a:pt x="304855" y="10096514"/>
                </a:cubicBezTo>
                <a:cubicBezTo>
                  <a:pt x="321236" y="10107432"/>
                  <a:pt x="313709" y="10104228"/>
                  <a:pt x="326283" y="10108422"/>
                </a:cubicBezTo>
                <a:cubicBezTo>
                  <a:pt x="327879" y="10110803"/>
                  <a:pt x="329023" y="10113541"/>
                  <a:pt x="331045" y="10115564"/>
                </a:cubicBezTo>
                <a:cubicBezTo>
                  <a:pt x="333074" y="10117588"/>
                  <a:pt x="336402" y="10118093"/>
                  <a:pt x="338190" y="10120328"/>
                </a:cubicBezTo>
                <a:cubicBezTo>
                  <a:pt x="339758" y="10122288"/>
                  <a:pt x="339447" y="10125226"/>
                  <a:pt x="340576" y="10127471"/>
                </a:cubicBezTo>
                <a:cubicBezTo>
                  <a:pt x="341849" y="10130031"/>
                  <a:pt x="343744" y="10132233"/>
                  <a:pt x="345337" y="10134615"/>
                </a:cubicBezTo>
                <a:cubicBezTo>
                  <a:pt x="344545" y="10139377"/>
                  <a:pt x="345119" y="10144583"/>
                  <a:pt x="342951" y="10148903"/>
                </a:cubicBezTo>
                <a:cubicBezTo>
                  <a:pt x="341995" y="10150816"/>
                  <a:pt x="333620" y="10154761"/>
                  <a:pt x="326283" y="10158427"/>
                </a:cubicBezTo>
                <a:lnTo>
                  <a:pt x="309615" y="10134615"/>
                </a:lnTo>
                <a:cubicBezTo>
                  <a:pt x="304572" y="10127333"/>
                  <a:pt x="305921" y="10126815"/>
                  <a:pt x="297708" y="10122708"/>
                </a:cubicBezTo>
                <a:cubicBezTo>
                  <a:pt x="295471" y="10121585"/>
                  <a:pt x="292948" y="10121121"/>
                  <a:pt x="290563" y="10120328"/>
                </a:cubicBezTo>
                <a:cubicBezTo>
                  <a:pt x="273474" y="10108935"/>
                  <a:pt x="280331" y="10114850"/>
                  <a:pt x="269133" y="10103660"/>
                </a:cubicBezTo>
                <a:cubicBezTo>
                  <a:pt x="269926" y="10101278"/>
                  <a:pt x="269432" y="10097908"/>
                  <a:pt x="271519" y="10096514"/>
                </a:cubicBezTo>
                <a:cubicBezTo>
                  <a:pt x="275311" y="10093987"/>
                  <a:pt x="282324" y="10093842"/>
                  <a:pt x="289060" y="10094400"/>
                </a:cubicBezTo>
                <a:close/>
                <a:moveTo>
                  <a:pt x="18571571" y="10067649"/>
                </a:moveTo>
                <a:cubicBezTo>
                  <a:pt x="18584195" y="10067649"/>
                  <a:pt x="18594431" y="10077885"/>
                  <a:pt x="18594431" y="10090509"/>
                </a:cubicBezTo>
                <a:cubicBezTo>
                  <a:pt x="18594431" y="10103134"/>
                  <a:pt x="18584195" y="10113369"/>
                  <a:pt x="18571571" y="10113369"/>
                </a:cubicBezTo>
                <a:cubicBezTo>
                  <a:pt x="18558943" y="10113369"/>
                  <a:pt x="18548709" y="10103134"/>
                  <a:pt x="18548709" y="10090509"/>
                </a:cubicBezTo>
                <a:cubicBezTo>
                  <a:pt x="18548709" y="10077885"/>
                  <a:pt x="18558943" y="10067649"/>
                  <a:pt x="18571571" y="10067649"/>
                </a:cubicBezTo>
                <a:close/>
                <a:moveTo>
                  <a:pt x="20542459" y="10018440"/>
                </a:moveTo>
                <a:cubicBezTo>
                  <a:pt x="20555083" y="10018440"/>
                  <a:pt x="20565319" y="10028675"/>
                  <a:pt x="20565319" y="10041300"/>
                </a:cubicBezTo>
                <a:cubicBezTo>
                  <a:pt x="20565319" y="10053925"/>
                  <a:pt x="20555083" y="10064160"/>
                  <a:pt x="20542459" y="10064160"/>
                </a:cubicBezTo>
                <a:cubicBezTo>
                  <a:pt x="20529835" y="10064160"/>
                  <a:pt x="20519599" y="10053925"/>
                  <a:pt x="20519599" y="10041300"/>
                </a:cubicBezTo>
                <a:cubicBezTo>
                  <a:pt x="20519599" y="10028675"/>
                  <a:pt x="20529835" y="10018440"/>
                  <a:pt x="20542459" y="10018440"/>
                </a:cubicBezTo>
                <a:close/>
                <a:moveTo>
                  <a:pt x="18059643" y="10018039"/>
                </a:moveTo>
                <a:cubicBezTo>
                  <a:pt x="18076643" y="10023709"/>
                  <a:pt x="18069751" y="10020019"/>
                  <a:pt x="18081075" y="10027564"/>
                </a:cubicBezTo>
                <a:lnTo>
                  <a:pt x="18085835" y="10041852"/>
                </a:lnTo>
                <a:lnTo>
                  <a:pt x="18088219" y="10048997"/>
                </a:lnTo>
                <a:cubicBezTo>
                  <a:pt x="18089011" y="10054551"/>
                  <a:pt x="18089499" y="10060160"/>
                  <a:pt x="18090599" y="10065664"/>
                </a:cubicBezTo>
                <a:cubicBezTo>
                  <a:pt x="18091091" y="10068125"/>
                  <a:pt x="18092291" y="10070396"/>
                  <a:pt x="18092979" y="10072808"/>
                </a:cubicBezTo>
                <a:cubicBezTo>
                  <a:pt x="18093879" y="10075956"/>
                  <a:pt x="18094567" y="10079158"/>
                  <a:pt x="18095359" y="10082334"/>
                </a:cubicBezTo>
                <a:cubicBezTo>
                  <a:pt x="18094567" y="10091859"/>
                  <a:pt x="18094271" y="10101438"/>
                  <a:pt x="18092979" y="10110909"/>
                </a:cubicBezTo>
                <a:cubicBezTo>
                  <a:pt x="18088843" y="10141250"/>
                  <a:pt x="18090431" y="10125780"/>
                  <a:pt x="18085835" y="10141866"/>
                </a:cubicBezTo>
                <a:cubicBezTo>
                  <a:pt x="18084935" y="10145012"/>
                  <a:pt x="18084355" y="10148243"/>
                  <a:pt x="18083455" y="10151389"/>
                </a:cubicBezTo>
                <a:cubicBezTo>
                  <a:pt x="18082763" y="10153803"/>
                  <a:pt x="18081683" y="10156099"/>
                  <a:pt x="18081075" y="10158534"/>
                </a:cubicBezTo>
                <a:cubicBezTo>
                  <a:pt x="18080091" y="10162459"/>
                  <a:pt x="18079759" y="10166534"/>
                  <a:pt x="18078691" y="10170440"/>
                </a:cubicBezTo>
                <a:cubicBezTo>
                  <a:pt x="18076711" y="10177706"/>
                  <a:pt x="18073929" y="10184726"/>
                  <a:pt x="18071547" y="10191871"/>
                </a:cubicBezTo>
                <a:lnTo>
                  <a:pt x="18066785" y="10206160"/>
                </a:lnTo>
                <a:cubicBezTo>
                  <a:pt x="18059779" y="10220172"/>
                  <a:pt x="18063143" y="10212319"/>
                  <a:pt x="18057259" y="10229970"/>
                </a:cubicBezTo>
                <a:lnTo>
                  <a:pt x="18054879" y="10237115"/>
                </a:lnTo>
                <a:lnTo>
                  <a:pt x="18052499" y="10244259"/>
                </a:lnTo>
                <a:cubicBezTo>
                  <a:pt x="18051705" y="10257753"/>
                  <a:pt x="18051867" y="10271337"/>
                  <a:pt x="18050119" y="10284739"/>
                </a:cubicBezTo>
                <a:cubicBezTo>
                  <a:pt x="18049467" y="10289719"/>
                  <a:pt x="18049531" y="10296242"/>
                  <a:pt x="18045355" y="10299029"/>
                </a:cubicBezTo>
                <a:lnTo>
                  <a:pt x="18038211" y="10303790"/>
                </a:lnTo>
                <a:cubicBezTo>
                  <a:pt x="18035035" y="10308553"/>
                  <a:pt x="18030495" y="10312648"/>
                  <a:pt x="18028685" y="10318079"/>
                </a:cubicBezTo>
                <a:cubicBezTo>
                  <a:pt x="18027891" y="10320458"/>
                  <a:pt x="18027695" y="10323132"/>
                  <a:pt x="18026303" y="10325220"/>
                </a:cubicBezTo>
                <a:cubicBezTo>
                  <a:pt x="18024435" y="10328022"/>
                  <a:pt x="18021541" y="10329983"/>
                  <a:pt x="18019159" y="10332364"/>
                </a:cubicBezTo>
                <a:cubicBezTo>
                  <a:pt x="18013175" y="10350323"/>
                  <a:pt x="18021945" y="10328884"/>
                  <a:pt x="18009635" y="10344271"/>
                </a:cubicBezTo>
                <a:cubicBezTo>
                  <a:pt x="17996487" y="10360704"/>
                  <a:pt x="18020587" y="10342526"/>
                  <a:pt x="18000111" y="10356177"/>
                </a:cubicBezTo>
                <a:cubicBezTo>
                  <a:pt x="17996935" y="10360939"/>
                  <a:pt x="17992395" y="10365036"/>
                  <a:pt x="17990587" y="10370464"/>
                </a:cubicBezTo>
                <a:cubicBezTo>
                  <a:pt x="17989791" y="10372845"/>
                  <a:pt x="17989327" y="10375363"/>
                  <a:pt x="17988203" y="10377609"/>
                </a:cubicBezTo>
                <a:cubicBezTo>
                  <a:pt x="17986923" y="10380168"/>
                  <a:pt x="17984723" y="10382192"/>
                  <a:pt x="17983443" y="10384752"/>
                </a:cubicBezTo>
                <a:cubicBezTo>
                  <a:pt x="17982319" y="10386997"/>
                  <a:pt x="17982183" y="10389652"/>
                  <a:pt x="17981059" y="10391896"/>
                </a:cubicBezTo>
                <a:cubicBezTo>
                  <a:pt x="17979779" y="10394455"/>
                  <a:pt x="17977459" y="10396424"/>
                  <a:pt x="17976299" y="10399039"/>
                </a:cubicBezTo>
                <a:cubicBezTo>
                  <a:pt x="17974259" y="10403629"/>
                  <a:pt x="17971535" y="10413327"/>
                  <a:pt x="17971535" y="10413327"/>
                </a:cubicBezTo>
                <a:cubicBezTo>
                  <a:pt x="17970741" y="10426822"/>
                  <a:pt x="17973827" y="10441124"/>
                  <a:pt x="17969155" y="10453809"/>
                </a:cubicBezTo>
                <a:cubicBezTo>
                  <a:pt x="17963643" y="10468763"/>
                  <a:pt x="17959231" y="10457776"/>
                  <a:pt x="17957247" y="10458570"/>
                </a:cubicBezTo>
                <a:cubicBezTo>
                  <a:pt x="17951693" y="10454602"/>
                  <a:pt x="17944903" y="10451949"/>
                  <a:pt x="17940579" y="10446665"/>
                </a:cubicBezTo>
                <a:cubicBezTo>
                  <a:pt x="17937401" y="10442780"/>
                  <a:pt x="17938603" y="10436554"/>
                  <a:pt x="17935817" y="10432378"/>
                </a:cubicBezTo>
                <a:lnTo>
                  <a:pt x="17931055" y="10425233"/>
                </a:lnTo>
                <a:lnTo>
                  <a:pt x="17923911" y="10403802"/>
                </a:lnTo>
                <a:cubicBezTo>
                  <a:pt x="17923115" y="10401421"/>
                  <a:pt x="17922139" y="10399093"/>
                  <a:pt x="17921529" y="10396659"/>
                </a:cubicBezTo>
                <a:lnTo>
                  <a:pt x="17919147" y="10387133"/>
                </a:lnTo>
                <a:cubicBezTo>
                  <a:pt x="17919943" y="10376814"/>
                  <a:pt x="17920549" y="10366482"/>
                  <a:pt x="17921529" y="10356177"/>
                </a:cubicBezTo>
                <a:cubicBezTo>
                  <a:pt x="17922847" y="10342350"/>
                  <a:pt x="17926155" y="10337559"/>
                  <a:pt x="17921529" y="10325220"/>
                </a:cubicBezTo>
                <a:cubicBezTo>
                  <a:pt x="17920523" y="10322542"/>
                  <a:pt x="17919003" y="10319865"/>
                  <a:pt x="17916767" y="10318079"/>
                </a:cubicBezTo>
                <a:cubicBezTo>
                  <a:pt x="17914807" y="10316509"/>
                  <a:pt x="17911867" y="10316818"/>
                  <a:pt x="17909623" y="10315696"/>
                </a:cubicBezTo>
                <a:cubicBezTo>
                  <a:pt x="17907063" y="10314416"/>
                  <a:pt x="17904859" y="10312520"/>
                  <a:pt x="17902479" y="10310935"/>
                </a:cubicBezTo>
                <a:cubicBezTo>
                  <a:pt x="17888829" y="10290455"/>
                  <a:pt x="17905199" y="10316367"/>
                  <a:pt x="17895335" y="10296645"/>
                </a:cubicBezTo>
                <a:cubicBezTo>
                  <a:pt x="17894055" y="10294088"/>
                  <a:pt x="17892159" y="10291884"/>
                  <a:pt x="17890573" y="10289502"/>
                </a:cubicBezTo>
                <a:cubicBezTo>
                  <a:pt x="17889779" y="10286327"/>
                  <a:pt x="17888193" y="10283252"/>
                  <a:pt x="17888193" y="10279977"/>
                </a:cubicBezTo>
                <a:cubicBezTo>
                  <a:pt x="17888193" y="10271212"/>
                  <a:pt x="17889051" y="10262417"/>
                  <a:pt x="17890573" y="10253783"/>
                </a:cubicBezTo>
                <a:cubicBezTo>
                  <a:pt x="17893067" y="10239645"/>
                  <a:pt x="17895487" y="10241500"/>
                  <a:pt x="17900099" y="10229970"/>
                </a:cubicBezTo>
                <a:cubicBezTo>
                  <a:pt x="17908599" y="10208716"/>
                  <a:pt x="17900459" y="10222285"/>
                  <a:pt x="17909623" y="10208539"/>
                </a:cubicBezTo>
                <a:lnTo>
                  <a:pt x="17916767" y="10187108"/>
                </a:lnTo>
                <a:cubicBezTo>
                  <a:pt x="17917563" y="10184727"/>
                  <a:pt x="17917755" y="10182053"/>
                  <a:pt x="17919147" y="10179965"/>
                </a:cubicBezTo>
                <a:lnTo>
                  <a:pt x="17928675" y="10165678"/>
                </a:lnTo>
                <a:cubicBezTo>
                  <a:pt x="17930259" y="10163297"/>
                  <a:pt x="17932531" y="10161248"/>
                  <a:pt x="17933435" y="10158534"/>
                </a:cubicBezTo>
                <a:cubicBezTo>
                  <a:pt x="17942123" y="10132473"/>
                  <a:pt x="17928267" y="10171951"/>
                  <a:pt x="17940579" y="10144245"/>
                </a:cubicBezTo>
                <a:cubicBezTo>
                  <a:pt x="17942619" y="10139659"/>
                  <a:pt x="17942559" y="10134137"/>
                  <a:pt x="17945343" y="10129958"/>
                </a:cubicBezTo>
                <a:lnTo>
                  <a:pt x="17959631" y="10108529"/>
                </a:lnTo>
                <a:lnTo>
                  <a:pt x="17964391" y="10101384"/>
                </a:lnTo>
                <a:cubicBezTo>
                  <a:pt x="17970375" y="10083436"/>
                  <a:pt x="17962307" y="10105549"/>
                  <a:pt x="17971535" y="10087095"/>
                </a:cubicBezTo>
                <a:cubicBezTo>
                  <a:pt x="17972659" y="10084850"/>
                  <a:pt x="17972699" y="10082147"/>
                  <a:pt x="17973919" y="10079953"/>
                </a:cubicBezTo>
                <a:cubicBezTo>
                  <a:pt x="17976699" y="10074948"/>
                  <a:pt x="17980267" y="10070427"/>
                  <a:pt x="17983443" y="10065664"/>
                </a:cubicBezTo>
                <a:cubicBezTo>
                  <a:pt x="17985029" y="10063286"/>
                  <a:pt x="17985489" y="10059426"/>
                  <a:pt x="17988203" y="10058521"/>
                </a:cubicBezTo>
                <a:lnTo>
                  <a:pt x="17995347" y="10056142"/>
                </a:lnTo>
                <a:cubicBezTo>
                  <a:pt x="17997731" y="10053758"/>
                  <a:pt x="17999547" y="10050631"/>
                  <a:pt x="18002491" y="10048997"/>
                </a:cubicBezTo>
                <a:cubicBezTo>
                  <a:pt x="18006879" y="10046557"/>
                  <a:pt x="18016779" y="10044233"/>
                  <a:pt x="18016779" y="10044233"/>
                </a:cubicBezTo>
                <a:cubicBezTo>
                  <a:pt x="18019159" y="10042647"/>
                  <a:pt x="18021307" y="10040634"/>
                  <a:pt x="18023923" y="10039471"/>
                </a:cubicBezTo>
                <a:cubicBezTo>
                  <a:pt x="18028511" y="10037431"/>
                  <a:pt x="18038211" y="10034708"/>
                  <a:pt x="18038211" y="10034708"/>
                </a:cubicBezTo>
                <a:cubicBezTo>
                  <a:pt x="18055299" y="10023317"/>
                  <a:pt x="18048451" y="10029230"/>
                  <a:pt x="18059643" y="10018039"/>
                </a:cubicBezTo>
                <a:close/>
                <a:moveTo>
                  <a:pt x="39733563" y="10010914"/>
                </a:moveTo>
                <a:lnTo>
                  <a:pt x="39754995" y="10018059"/>
                </a:lnTo>
                <a:cubicBezTo>
                  <a:pt x="39757375" y="10018853"/>
                  <a:pt x="39759895" y="10019316"/>
                  <a:pt x="39762139" y="10020440"/>
                </a:cubicBezTo>
                <a:cubicBezTo>
                  <a:pt x="39774223" y="10026483"/>
                  <a:pt x="39768711" y="10023232"/>
                  <a:pt x="39778807" y="10029964"/>
                </a:cubicBezTo>
                <a:cubicBezTo>
                  <a:pt x="39780395" y="10032344"/>
                  <a:pt x="39782407" y="10034493"/>
                  <a:pt x="39783571" y="10037109"/>
                </a:cubicBezTo>
                <a:cubicBezTo>
                  <a:pt x="39785607" y="10041696"/>
                  <a:pt x="39785547" y="10047219"/>
                  <a:pt x="39788331" y="10051396"/>
                </a:cubicBezTo>
                <a:lnTo>
                  <a:pt x="39793095" y="10058539"/>
                </a:lnTo>
                <a:cubicBezTo>
                  <a:pt x="39792299" y="10065683"/>
                  <a:pt x="39791895" y="10072881"/>
                  <a:pt x="39790715" y="10079972"/>
                </a:cubicBezTo>
                <a:cubicBezTo>
                  <a:pt x="39790299" y="10082447"/>
                  <a:pt x="39789723" y="10085027"/>
                  <a:pt x="39788331" y="10087114"/>
                </a:cubicBezTo>
                <a:cubicBezTo>
                  <a:pt x="39786463" y="10089916"/>
                  <a:pt x="39783775" y="10092103"/>
                  <a:pt x="39781187" y="10094258"/>
                </a:cubicBezTo>
                <a:cubicBezTo>
                  <a:pt x="39774943" y="10099461"/>
                  <a:pt x="39773251" y="10102197"/>
                  <a:pt x="39771663" y="10103783"/>
                </a:cubicBezTo>
                <a:cubicBezTo>
                  <a:pt x="39764519" y="10102989"/>
                  <a:pt x="39757323" y="10102585"/>
                  <a:pt x="39750231" y="10101402"/>
                </a:cubicBezTo>
                <a:cubicBezTo>
                  <a:pt x="39747755" y="10100989"/>
                  <a:pt x="39745283" y="10100240"/>
                  <a:pt x="39743087" y="10099021"/>
                </a:cubicBezTo>
                <a:cubicBezTo>
                  <a:pt x="39730271" y="10091901"/>
                  <a:pt x="39730335" y="10091029"/>
                  <a:pt x="39721659" y="10082352"/>
                </a:cubicBezTo>
                <a:cubicBezTo>
                  <a:pt x="39720863" y="10079972"/>
                  <a:pt x="39720399" y="10077453"/>
                  <a:pt x="39719275" y="10075209"/>
                </a:cubicBezTo>
                <a:cubicBezTo>
                  <a:pt x="39717995" y="10072648"/>
                  <a:pt x="39715675" y="10070678"/>
                  <a:pt x="39714515" y="10068066"/>
                </a:cubicBezTo>
                <a:cubicBezTo>
                  <a:pt x="39712475" y="10063476"/>
                  <a:pt x="39711339" y="10058539"/>
                  <a:pt x="39709751" y="10053777"/>
                </a:cubicBezTo>
                <a:lnTo>
                  <a:pt x="39707371" y="10046633"/>
                </a:lnTo>
                <a:cubicBezTo>
                  <a:pt x="39708163" y="10040283"/>
                  <a:pt x="39708607" y="10033879"/>
                  <a:pt x="39709751" y="10027583"/>
                </a:cubicBezTo>
                <a:cubicBezTo>
                  <a:pt x="39710199" y="10025113"/>
                  <a:pt x="39710563" y="10022399"/>
                  <a:pt x="39712131" y="10020440"/>
                </a:cubicBezTo>
                <a:cubicBezTo>
                  <a:pt x="39713919" y="10018205"/>
                  <a:pt x="39716663" y="10016839"/>
                  <a:pt x="39719275" y="10015678"/>
                </a:cubicBezTo>
                <a:cubicBezTo>
                  <a:pt x="39723863" y="10013638"/>
                  <a:pt x="39733563" y="10010914"/>
                  <a:pt x="39733563" y="10010914"/>
                </a:cubicBezTo>
                <a:close/>
                <a:moveTo>
                  <a:pt x="223891" y="10010789"/>
                </a:moveTo>
                <a:cubicBezTo>
                  <a:pt x="231829" y="10011582"/>
                  <a:pt x="239862" y="10011702"/>
                  <a:pt x="247705" y="10013171"/>
                </a:cubicBezTo>
                <a:cubicBezTo>
                  <a:pt x="252643" y="10014096"/>
                  <a:pt x="261988" y="10017932"/>
                  <a:pt x="261988" y="10017932"/>
                </a:cubicBezTo>
                <a:cubicBezTo>
                  <a:pt x="264373" y="10019521"/>
                  <a:pt x="266572" y="10021418"/>
                  <a:pt x="269133" y="10022696"/>
                </a:cubicBezTo>
                <a:cubicBezTo>
                  <a:pt x="271383" y="10023818"/>
                  <a:pt x="274506" y="10023303"/>
                  <a:pt x="276280" y="10025077"/>
                </a:cubicBezTo>
                <a:cubicBezTo>
                  <a:pt x="278052" y="10026853"/>
                  <a:pt x="277863" y="10029840"/>
                  <a:pt x="278656" y="10032222"/>
                </a:cubicBezTo>
                <a:cubicBezTo>
                  <a:pt x="278080" y="10035714"/>
                  <a:pt x="276651" y="10048828"/>
                  <a:pt x="273894" y="10053652"/>
                </a:cubicBezTo>
                <a:cubicBezTo>
                  <a:pt x="271929" y="10057099"/>
                  <a:pt x="269337" y="10060164"/>
                  <a:pt x="266749" y="10063177"/>
                </a:cubicBezTo>
                <a:cubicBezTo>
                  <a:pt x="264563" y="10065734"/>
                  <a:pt x="252861" y="10067145"/>
                  <a:pt x="250081" y="10067939"/>
                </a:cubicBezTo>
                <a:cubicBezTo>
                  <a:pt x="243736" y="10064764"/>
                  <a:pt x="237503" y="10061352"/>
                  <a:pt x="231037" y="10058415"/>
                </a:cubicBezTo>
                <a:cubicBezTo>
                  <a:pt x="228748" y="10057375"/>
                  <a:pt x="226196" y="10057023"/>
                  <a:pt x="223891" y="10056034"/>
                </a:cubicBezTo>
                <a:cubicBezTo>
                  <a:pt x="215433" y="10052406"/>
                  <a:pt x="214397" y="10051292"/>
                  <a:pt x="207223" y="10046509"/>
                </a:cubicBezTo>
                <a:cubicBezTo>
                  <a:pt x="204442" y="10032616"/>
                  <a:pt x="203662" y="10037539"/>
                  <a:pt x="207223" y="10025077"/>
                </a:cubicBezTo>
                <a:cubicBezTo>
                  <a:pt x="207918" y="10022663"/>
                  <a:pt x="208041" y="10019893"/>
                  <a:pt x="209599" y="10017932"/>
                </a:cubicBezTo>
                <a:cubicBezTo>
                  <a:pt x="212955" y="10013738"/>
                  <a:pt x="219185" y="10012358"/>
                  <a:pt x="223891" y="10010789"/>
                </a:cubicBezTo>
                <a:close/>
                <a:moveTo>
                  <a:pt x="38892983" y="9951385"/>
                </a:moveTo>
                <a:cubicBezTo>
                  <a:pt x="38925527" y="9952177"/>
                  <a:pt x="38958095" y="9952286"/>
                  <a:pt x="38990615" y="9953764"/>
                </a:cubicBezTo>
                <a:cubicBezTo>
                  <a:pt x="38993123" y="9953879"/>
                  <a:pt x="38995343" y="9955457"/>
                  <a:pt x="38997759" y="9956146"/>
                </a:cubicBezTo>
                <a:cubicBezTo>
                  <a:pt x="39000903" y="9957045"/>
                  <a:pt x="39004147" y="9957588"/>
                  <a:pt x="39007283" y="9958527"/>
                </a:cubicBezTo>
                <a:cubicBezTo>
                  <a:pt x="39012091" y="9959969"/>
                  <a:pt x="39016807" y="9961703"/>
                  <a:pt x="39021571" y="9963289"/>
                </a:cubicBezTo>
                <a:cubicBezTo>
                  <a:pt x="39023951" y="9964086"/>
                  <a:pt x="39026623" y="9964279"/>
                  <a:pt x="39028715" y="9965671"/>
                </a:cubicBezTo>
                <a:lnTo>
                  <a:pt x="39035859" y="9970434"/>
                </a:lnTo>
                <a:cubicBezTo>
                  <a:pt x="39037443" y="9972815"/>
                  <a:pt x="39038595" y="9975554"/>
                  <a:pt x="39040619" y="9977580"/>
                </a:cubicBezTo>
                <a:cubicBezTo>
                  <a:pt x="39042643" y="9979602"/>
                  <a:pt x="39046247" y="9979914"/>
                  <a:pt x="39047763" y="9982339"/>
                </a:cubicBezTo>
                <a:cubicBezTo>
                  <a:pt x="39050423" y="9986596"/>
                  <a:pt x="39050939" y="9991864"/>
                  <a:pt x="39052527" y="9996628"/>
                </a:cubicBezTo>
                <a:cubicBezTo>
                  <a:pt x="39054335" y="10002058"/>
                  <a:pt x="39058875" y="10006153"/>
                  <a:pt x="39062051" y="10010914"/>
                </a:cubicBezTo>
                <a:cubicBezTo>
                  <a:pt x="39063639" y="10013296"/>
                  <a:pt x="39064431" y="10016472"/>
                  <a:pt x="39066815" y="10018059"/>
                </a:cubicBezTo>
                <a:lnTo>
                  <a:pt x="39088243" y="10032346"/>
                </a:lnTo>
                <a:lnTo>
                  <a:pt x="39095387" y="10037109"/>
                </a:lnTo>
                <a:cubicBezTo>
                  <a:pt x="39106503" y="10036314"/>
                  <a:pt x="39117587" y="10034727"/>
                  <a:pt x="39128727" y="10034727"/>
                </a:cubicBezTo>
                <a:cubicBezTo>
                  <a:pt x="39144307" y="10034727"/>
                  <a:pt x="39166631" y="10036515"/>
                  <a:pt x="39183495" y="10039489"/>
                </a:cubicBezTo>
                <a:cubicBezTo>
                  <a:pt x="39190639" y="10040751"/>
                  <a:pt x="39207491" y="10043965"/>
                  <a:pt x="39216831" y="10046633"/>
                </a:cubicBezTo>
                <a:cubicBezTo>
                  <a:pt x="39219247" y="10047324"/>
                  <a:pt x="39221595" y="10048221"/>
                  <a:pt x="39223975" y="10049014"/>
                </a:cubicBezTo>
                <a:cubicBezTo>
                  <a:pt x="39230999" y="10053698"/>
                  <a:pt x="39232535" y="10054047"/>
                  <a:pt x="39238263" y="10060921"/>
                </a:cubicBezTo>
                <a:cubicBezTo>
                  <a:pt x="39254847" y="10080820"/>
                  <a:pt x="39229291" y="10054327"/>
                  <a:pt x="39250171" y="10075209"/>
                </a:cubicBezTo>
                <a:cubicBezTo>
                  <a:pt x="39250963" y="10077590"/>
                  <a:pt x="39251331" y="10080158"/>
                  <a:pt x="39252551" y="10082352"/>
                </a:cubicBezTo>
                <a:cubicBezTo>
                  <a:pt x="39255331" y="10087355"/>
                  <a:pt x="39262075" y="10096640"/>
                  <a:pt x="39262075" y="10096640"/>
                </a:cubicBezTo>
                <a:cubicBezTo>
                  <a:pt x="39262871" y="10099021"/>
                  <a:pt x="39263767" y="10101371"/>
                  <a:pt x="39264459" y="10103783"/>
                </a:cubicBezTo>
                <a:cubicBezTo>
                  <a:pt x="39265355" y="10106930"/>
                  <a:pt x="39265551" y="10110301"/>
                  <a:pt x="39266839" y="10113308"/>
                </a:cubicBezTo>
                <a:cubicBezTo>
                  <a:pt x="39267967" y="10115939"/>
                  <a:pt x="39270015" y="10118071"/>
                  <a:pt x="39271603" y="10120454"/>
                </a:cubicBezTo>
                <a:cubicBezTo>
                  <a:pt x="39272395" y="10123627"/>
                  <a:pt x="39273043" y="10126844"/>
                  <a:pt x="39273983" y="10129977"/>
                </a:cubicBezTo>
                <a:cubicBezTo>
                  <a:pt x="39275423" y="10134785"/>
                  <a:pt x="39277527" y="10139394"/>
                  <a:pt x="39278743" y="10144264"/>
                </a:cubicBezTo>
                <a:cubicBezTo>
                  <a:pt x="39282343" y="10158659"/>
                  <a:pt x="39280091" y="10150685"/>
                  <a:pt x="39285887" y="10168079"/>
                </a:cubicBezTo>
                <a:lnTo>
                  <a:pt x="39288271" y="10175221"/>
                </a:lnTo>
                <a:lnTo>
                  <a:pt x="39290651" y="10182364"/>
                </a:lnTo>
                <a:cubicBezTo>
                  <a:pt x="39289859" y="10191889"/>
                  <a:pt x="39289531" y="10201465"/>
                  <a:pt x="39288271" y="10210939"/>
                </a:cubicBezTo>
                <a:cubicBezTo>
                  <a:pt x="39287939" y="10213429"/>
                  <a:pt x="39288379" y="10217773"/>
                  <a:pt x="39285887" y="10218084"/>
                </a:cubicBezTo>
                <a:cubicBezTo>
                  <a:pt x="39274047" y="10219563"/>
                  <a:pt x="39262075" y="10216496"/>
                  <a:pt x="39250171" y="10215702"/>
                </a:cubicBezTo>
                <a:cubicBezTo>
                  <a:pt x="39245899" y="10214280"/>
                  <a:pt x="39236443" y="10211501"/>
                  <a:pt x="39233503" y="10208560"/>
                </a:cubicBezTo>
                <a:cubicBezTo>
                  <a:pt x="39229455" y="10204511"/>
                  <a:pt x="39223975" y="10194272"/>
                  <a:pt x="39223975" y="10194272"/>
                </a:cubicBezTo>
                <a:cubicBezTo>
                  <a:pt x="39201751" y="10195065"/>
                  <a:pt x="39179359" y="10193806"/>
                  <a:pt x="39157303" y="10196652"/>
                </a:cubicBezTo>
                <a:cubicBezTo>
                  <a:pt x="39152823" y="10197231"/>
                  <a:pt x="39148039" y="10208294"/>
                  <a:pt x="39145395" y="10210939"/>
                </a:cubicBezTo>
                <a:cubicBezTo>
                  <a:pt x="39143371" y="10212964"/>
                  <a:pt x="39140631" y="10214114"/>
                  <a:pt x="39138251" y="10215702"/>
                </a:cubicBezTo>
                <a:cubicBezTo>
                  <a:pt x="39136663" y="10218878"/>
                  <a:pt x="39135763" y="10222502"/>
                  <a:pt x="39133487" y="10225228"/>
                </a:cubicBezTo>
                <a:cubicBezTo>
                  <a:pt x="39131655" y="10227425"/>
                  <a:pt x="39128131" y="10227754"/>
                  <a:pt x="39126343" y="10229990"/>
                </a:cubicBezTo>
                <a:cubicBezTo>
                  <a:pt x="39124775" y="10231949"/>
                  <a:pt x="39125183" y="10234939"/>
                  <a:pt x="39123963" y="10237133"/>
                </a:cubicBezTo>
                <a:cubicBezTo>
                  <a:pt x="39121183" y="10242138"/>
                  <a:pt x="39114439" y="10251421"/>
                  <a:pt x="39114439" y="10251421"/>
                </a:cubicBezTo>
                <a:cubicBezTo>
                  <a:pt x="39108455" y="10269378"/>
                  <a:pt x="39116527" y="10247241"/>
                  <a:pt x="39107295" y="10265710"/>
                </a:cubicBezTo>
                <a:cubicBezTo>
                  <a:pt x="39102923" y="10274448"/>
                  <a:pt x="39107927" y="10273225"/>
                  <a:pt x="39097771" y="10279997"/>
                </a:cubicBezTo>
                <a:cubicBezTo>
                  <a:pt x="39095719" y="10281363"/>
                  <a:pt x="39082371" y="10284440"/>
                  <a:pt x="39081103" y="10284758"/>
                </a:cubicBezTo>
                <a:cubicBezTo>
                  <a:pt x="39070783" y="10283966"/>
                  <a:pt x="39060367" y="10283991"/>
                  <a:pt x="39050143" y="10282378"/>
                </a:cubicBezTo>
                <a:cubicBezTo>
                  <a:pt x="39028159" y="10278907"/>
                  <a:pt x="39042875" y="10279147"/>
                  <a:pt x="39028715" y="10272854"/>
                </a:cubicBezTo>
                <a:cubicBezTo>
                  <a:pt x="39024127" y="10270813"/>
                  <a:pt x="39019187" y="10269677"/>
                  <a:pt x="39014427" y="10268089"/>
                </a:cubicBezTo>
                <a:cubicBezTo>
                  <a:pt x="39012047" y="10267298"/>
                  <a:pt x="39009767" y="10266063"/>
                  <a:pt x="39007283" y="10265710"/>
                </a:cubicBezTo>
                <a:lnTo>
                  <a:pt x="38990615" y="10263327"/>
                </a:lnTo>
                <a:cubicBezTo>
                  <a:pt x="38984263" y="10264121"/>
                  <a:pt x="38977411" y="10263109"/>
                  <a:pt x="38971563" y="10265710"/>
                </a:cubicBezTo>
                <a:cubicBezTo>
                  <a:pt x="38969271" y="10266727"/>
                  <a:pt x="38969183" y="10270343"/>
                  <a:pt x="38969183" y="10272854"/>
                </a:cubicBezTo>
                <a:cubicBezTo>
                  <a:pt x="38969183" y="10294299"/>
                  <a:pt x="38970303" y="10315737"/>
                  <a:pt x="38971563" y="10337148"/>
                </a:cubicBezTo>
                <a:cubicBezTo>
                  <a:pt x="38971843" y="10341892"/>
                  <a:pt x="38975419" y="10362652"/>
                  <a:pt x="38976327" y="10368103"/>
                </a:cubicBezTo>
                <a:cubicBezTo>
                  <a:pt x="38973855" y="10390323"/>
                  <a:pt x="38978311" y="10391915"/>
                  <a:pt x="38978707" y="10396678"/>
                </a:cubicBezTo>
                <a:cubicBezTo>
                  <a:pt x="38970771" y="10395089"/>
                  <a:pt x="38962631" y="10394295"/>
                  <a:pt x="38954895" y="10391914"/>
                </a:cubicBezTo>
                <a:cubicBezTo>
                  <a:pt x="38952159" y="10391073"/>
                  <a:pt x="38950311" y="10388434"/>
                  <a:pt x="38947751" y="10387152"/>
                </a:cubicBezTo>
                <a:cubicBezTo>
                  <a:pt x="38945507" y="10386032"/>
                  <a:pt x="38942915" y="10385760"/>
                  <a:pt x="38940607" y="10384771"/>
                </a:cubicBezTo>
                <a:cubicBezTo>
                  <a:pt x="38930227" y="10380323"/>
                  <a:pt x="38923783" y="10376207"/>
                  <a:pt x="38916795" y="10365721"/>
                </a:cubicBezTo>
                <a:cubicBezTo>
                  <a:pt x="38913619" y="10360958"/>
                  <a:pt x="38912031" y="10354609"/>
                  <a:pt x="38907271" y="10351434"/>
                </a:cubicBezTo>
                <a:lnTo>
                  <a:pt x="38892983" y="10341910"/>
                </a:lnTo>
                <a:cubicBezTo>
                  <a:pt x="38892187" y="10339527"/>
                  <a:pt x="38892171" y="10336724"/>
                  <a:pt x="38890603" y="10334765"/>
                </a:cubicBezTo>
                <a:cubicBezTo>
                  <a:pt x="38888815" y="10332530"/>
                  <a:pt x="38885655" y="10331835"/>
                  <a:pt x="38883459" y="10330002"/>
                </a:cubicBezTo>
                <a:cubicBezTo>
                  <a:pt x="38880871" y="10327848"/>
                  <a:pt x="38878471" y="10325445"/>
                  <a:pt x="38876315" y="10322859"/>
                </a:cubicBezTo>
                <a:cubicBezTo>
                  <a:pt x="38874483" y="10320661"/>
                  <a:pt x="38873707" y="10317599"/>
                  <a:pt x="38871551" y="10315714"/>
                </a:cubicBezTo>
                <a:cubicBezTo>
                  <a:pt x="38840311" y="10288380"/>
                  <a:pt x="38805347" y="10304923"/>
                  <a:pt x="38759631" y="10303809"/>
                </a:cubicBezTo>
                <a:cubicBezTo>
                  <a:pt x="38750107" y="10304602"/>
                  <a:pt x="38740267" y="10303634"/>
                  <a:pt x="38731059" y="10306191"/>
                </a:cubicBezTo>
                <a:cubicBezTo>
                  <a:pt x="38714747" y="10310720"/>
                  <a:pt x="38720359" y="10315705"/>
                  <a:pt x="38709627" y="10322859"/>
                </a:cubicBezTo>
                <a:cubicBezTo>
                  <a:pt x="38707539" y="10324250"/>
                  <a:pt x="38704863" y="10324445"/>
                  <a:pt x="38702483" y="10325242"/>
                </a:cubicBezTo>
                <a:cubicBezTo>
                  <a:pt x="38685019" y="10324445"/>
                  <a:pt x="38667519" y="10324253"/>
                  <a:pt x="38650095" y="10322859"/>
                </a:cubicBezTo>
                <a:cubicBezTo>
                  <a:pt x="38647591" y="10322658"/>
                  <a:pt x="38645195" y="10321600"/>
                  <a:pt x="38642951" y="10320477"/>
                </a:cubicBezTo>
                <a:cubicBezTo>
                  <a:pt x="38640391" y="10319197"/>
                  <a:pt x="38638007" y="10317546"/>
                  <a:pt x="38635807" y="10315714"/>
                </a:cubicBezTo>
                <a:cubicBezTo>
                  <a:pt x="38633219" y="10313558"/>
                  <a:pt x="38630819" y="10311158"/>
                  <a:pt x="38628663" y="10308571"/>
                </a:cubicBezTo>
                <a:cubicBezTo>
                  <a:pt x="38626831" y="10306372"/>
                  <a:pt x="38625487" y="10303809"/>
                  <a:pt x="38623903" y="10301427"/>
                </a:cubicBezTo>
                <a:cubicBezTo>
                  <a:pt x="38624695" y="10296664"/>
                  <a:pt x="38624123" y="10291459"/>
                  <a:pt x="38626283" y="10287140"/>
                </a:cubicBezTo>
                <a:cubicBezTo>
                  <a:pt x="38628547" y="10282612"/>
                  <a:pt x="38646599" y="10277986"/>
                  <a:pt x="38647715" y="10277614"/>
                </a:cubicBezTo>
                <a:lnTo>
                  <a:pt x="38654859" y="10275233"/>
                </a:lnTo>
                <a:lnTo>
                  <a:pt x="38662003" y="10272854"/>
                </a:lnTo>
                <a:cubicBezTo>
                  <a:pt x="38673335" y="10265297"/>
                  <a:pt x="38664691" y="10269901"/>
                  <a:pt x="38678671" y="10265710"/>
                </a:cubicBezTo>
                <a:cubicBezTo>
                  <a:pt x="38683479" y="10264268"/>
                  <a:pt x="38692959" y="10260946"/>
                  <a:pt x="38692959" y="10260946"/>
                </a:cubicBezTo>
                <a:lnTo>
                  <a:pt x="38714387" y="10246658"/>
                </a:lnTo>
                <a:cubicBezTo>
                  <a:pt x="38716771" y="10245071"/>
                  <a:pt x="38718819" y="10242802"/>
                  <a:pt x="38721531" y="10241897"/>
                </a:cubicBezTo>
                <a:lnTo>
                  <a:pt x="38750107" y="10232372"/>
                </a:lnTo>
                <a:cubicBezTo>
                  <a:pt x="38752487" y="10231577"/>
                  <a:pt x="38755163" y="10231382"/>
                  <a:pt x="38757251" y="10229990"/>
                </a:cubicBezTo>
                <a:lnTo>
                  <a:pt x="38764395" y="10225228"/>
                </a:lnTo>
                <a:cubicBezTo>
                  <a:pt x="38767571" y="10220465"/>
                  <a:pt x="38772531" y="10216492"/>
                  <a:pt x="38773919" y="10210939"/>
                </a:cubicBezTo>
                <a:cubicBezTo>
                  <a:pt x="38777663" y="10195969"/>
                  <a:pt x="38775839" y="10204654"/>
                  <a:pt x="38778683" y="10184746"/>
                </a:cubicBezTo>
                <a:cubicBezTo>
                  <a:pt x="38777095" y="10158552"/>
                  <a:pt x="38776099" y="10132316"/>
                  <a:pt x="38773919" y="10106165"/>
                </a:cubicBezTo>
                <a:cubicBezTo>
                  <a:pt x="38773711" y="10103663"/>
                  <a:pt x="38773315" y="10100797"/>
                  <a:pt x="38771539" y="10099021"/>
                </a:cubicBezTo>
                <a:cubicBezTo>
                  <a:pt x="38769763" y="10097248"/>
                  <a:pt x="38766639" y="10097763"/>
                  <a:pt x="38764395" y="10096640"/>
                </a:cubicBezTo>
                <a:cubicBezTo>
                  <a:pt x="38745939" y="10087412"/>
                  <a:pt x="38768059" y="10095480"/>
                  <a:pt x="38750107" y="10089496"/>
                </a:cubicBezTo>
                <a:cubicBezTo>
                  <a:pt x="38733507" y="10072894"/>
                  <a:pt x="38742355" y="10076841"/>
                  <a:pt x="38726295" y="10072828"/>
                </a:cubicBezTo>
                <a:cubicBezTo>
                  <a:pt x="38724707" y="10070446"/>
                  <a:pt x="38723767" y="10067473"/>
                  <a:pt x="38721531" y="10065683"/>
                </a:cubicBezTo>
                <a:cubicBezTo>
                  <a:pt x="38719571" y="10064116"/>
                  <a:pt x="38716863" y="10063715"/>
                  <a:pt x="38714387" y="10063304"/>
                </a:cubicBezTo>
                <a:cubicBezTo>
                  <a:pt x="38707299" y="10062122"/>
                  <a:pt x="38700103" y="10061716"/>
                  <a:pt x="38692959" y="10060921"/>
                </a:cubicBezTo>
                <a:cubicBezTo>
                  <a:pt x="38688195" y="10059333"/>
                  <a:pt x="38682219" y="10059708"/>
                  <a:pt x="38678671" y="10056158"/>
                </a:cubicBezTo>
                <a:cubicBezTo>
                  <a:pt x="38668719" y="10046209"/>
                  <a:pt x="38674219" y="10051034"/>
                  <a:pt x="38662003" y="10041871"/>
                </a:cubicBezTo>
                <a:cubicBezTo>
                  <a:pt x="38658827" y="10037109"/>
                  <a:pt x="38651959" y="10033284"/>
                  <a:pt x="38652475" y="10027583"/>
                </a:cubicBezTo>
                <a:cubicBezTo>
                  <a:pt x="38653271" y="10018853"/>
                  <a:pt x="38653619" y="10010068"/>
                  <a:pt x="38654859" y="10001389"/>
                </a:cubicBezTo>
                <a:cubicBezTo>
                  <a:pt x="38655771" y="9994991"/>
                  <a:pt x="38663319" y="9982253"/>
                  <a:pt x="38666763" y="9979958"/>
                </a:cubicBezTo>
                <a:cubicBezTo>
                  <a:pt x="38669143" y="9978371"/>
                  <a:pt x="38671707" y="9977029"/>
                  <a:pt x="38673907" y="9975198"/>
                </a:cubicBezTo>
                <a:cubicBezTo>
                  <a:pt x="38685799" y="9965287"/>
                  <a:pt x="38675639" y="9969856"/>
                  <a:pt x="38688195" y="9965671"/>
                </a:cubicBezTo>
                <a:cubicBezTo>
                  <a:pt x="38699519" y="9958123"/>
                  <a:pt x="38692619" y="9961816"/>
                  <a:pt x="38709627" y="9956146"/>
                </a:cubicBezTo>
                <a:lnTo>
                  <a:pt x="38716771" y="9953764"/>
                </a:lnTo>
                <a:cubicBezTo>
                  <a:pt x="38727087" y="9954558"/>
                  <a:pt x="38737503" y="9954532"/>
                  <a:pt x="38747727" y="9956146"/>
                </a:cubicBezTo>
                <a:cubicBezTo>
                  <a:pt x="38752683" y="9956929"/>
                  <a:pt x="38757091" y="9959924"/>
                  <a:pt x="38762015" y="9960909"/>
                </a:cubicBezTo>
                <a:cubicBezTo>
                  <a:pt x="38781743" y="9964853"/>
                  <a:pt x="38769891" y="9962886"/>
                  <a:pt x="38797731" y="9965671"/>
                </a:cubicBezTo>
                <a:cubicBezTo>
                  <a:pt x="38806463" y="9964880"/>
                  <a:pt x="38815247" y="9964529"/>
                  <a:pt x="38823927" y="9963289"/>
                </a:cubicBezTo>
                <a:cubicBezTo>
                  <a:pt x="38826411" y="9962934"/>
                  <a:pt x="38828655" y="9961598"/>
                  <a:pt x="38831071" y="9960909"/>
                </a:cubicBezTo>
                <a:cubicBezTo>
                  <a:pt x="38839079" y="9958619"/>
                  <a:pt x="38860555" y="9954085"/>
                  <a:pt x="38864407" y="9953764"/>
                </a:cubicBezTo>
                <a:close/>
                <a:moveTo>
                  <a:pt x="18238191" y="9939061"/>
                </a:moveTo>
                <a:cubicBezTo>
                  <a:pt x="18250817" y="9939061"/>
                  <a:pt x="18261051" y="9949296"/>
                  <a:pt x="18261051" y="9961920"/>
                </a:cubicBezTo>
                <a:cubicBezTo>
                  <a:pt x="18261051" y="9974546"/>
                  <a:pt x="18250817" y="9984780"/>
                  <a:pt x="18238191" y="9984780"/>
                </a:cubicBezTo>
                <a:cubicBezTo>
                  <a:pt x="18225567" y="9984780"/>
                  <a:pt x="18215331" y="9974546"/>
                  <a:pt x="18215331" y="9961920"/>
                </a:cubicBezTo>
                <a:cubicBezTo>
                  <a:pt x="18215331" y="9949296"/>
                  <a:pt x="18225567" y="9939061"/>
                  <a:pt x="18238191" y="9939061"/>
                </a:cubicBezTo>
                <a:close/>
                <a:moveTo>
                  <a:pt x="18362019" y="9889849"/>
                </a:moveTo>
                <a:cubicBezTo>
                  <a:pt x="18374647" y="9889849"/>
                  <a:pt x="18384879" y="9900086"/>
                  <a:pt x="18384879" y="9912710"/>
                </a:cubicBezTo>
                <a:cubicBezTo>
                  <a:pt x="18384879" y="9925334"/>
                  <a:pt x="18374647" y="9935569"/>
                  <a:pt x="18362019" y="9935569"/>
                </a:cubicBezTo>
                <a:cubicBezTo>
                  <a:pt x="18349395" y="9935569"/>
                  <a:pt x="18339159" y="9925334"/>
                  <a:pt x="18339159" y="9912710"/>
                </a:cubicBezTo>
                <a:cubicBezTo>
                  <a:pt x="18339159" y="9900086"/>
                  <a:pt x="18349395" y="9889849"/>
                  <a:pt x="18362019" y="9889849"/>
                </a:cubicBezTo>
                <a:close/>
                <a:moveTo>
                  <a:pt x="26612187" y="9851761"/>
                </a:moveTo>
                <a:cubicBezTo>
                  <a:pt x="26624811" y="9851761"/>
                  <a:pt x="26635047" y="9861996"/>
                  <a:pt x="26635047" y="9874622"/>
                </a:cubicBezTo>
                <a:cubicBezTo>
                  <a:pt x="26635047" y="9887246"/>
                  <a:pt x="26624811" y="9897481"/>
                  <a:pt x="26612187" y="9897481"/>
                </a:cubicBezTo>
                <a:cubicBezTo>
                  <a:pt x="26599559" y="9897481"/>
                  <a:pt x="26589327" y="9887246"/>
                  <a:pt x="26589327" y="9874622"/>
                </a:cubicBezTo>
                <a:cubicBezTo>
                  <a:pt x="26589327" y="9861996"/>
                  <a:pt x="26599559" y="9851761"/>
                  <a:pt x="26612187" y="9851761"/>
                </a:cubicBezTo>
                <a:close/>
                <a:moveTo>
                  <a:pt x="26314527" y="9823185"/>
                </a:moveTo>
                <a:cubicBezTo>
                  <a:pt x="26327155" y="9823185"/>
                  <a:pt x="26337387" y="9833422"/>
                  <a:pt x="26337387" y="9846046"/>
                </a:cubicBezTo>
                <a:cubicBezTo>
                  <a:pt x="26337387" y="9858672"/>
                  <a:pt x="26327155" y="9868905"/>
                  <a:pt x="26314527" y="9868905"/>
                </a:cubicBezTo>
                <a:cubicBezTo>
                  <a:pt x="26301903" y="9868905"/>
                  <a:pt x="26291667" y="9858672"/>
                  <a:pt x="26291667" y="9846046"/>
                </a:cubicBezTo>
                <a:cubicBezTo>
                  <a:pt x="26291667" y="9833422"/>
                  <a:pt x="26301903" y="9823185"/>
                  <a:pt x="26314527" y="9823185"/>
                </a:cubicBezTo>
                <a:close/>
                <a:moveTo>
                  <a:pt x="18809695" y="9800949"/>
                </a:moveTo>
                <a:cubicBezTo>
                  <a:pt x="18822319" y="9800949"/>
                  <a:pt x="18832555" y="9811185"/>
                  <a:pt x="18832555" y="9823810"/>
                </a:cubicBezTo>
                <a:cubicBezTo>
                  <a:pt x="18832555" y="9836435"/>
                  <a:pt x="18822319" y="9846669"/>
                  <a:pt x="18809695" y="9846669"/>
                </a:cubicBezTo>
                <a:cubicBezTo>
                  <a:pt x="18797071" y="9846669"/>
                  <a:pt x="18786835" y="9836435"/>
                  <a:pt x="18786835" y="9823810"/>
                </a:cubicBezTo>
                <a:cubicBezTo>
                  <a:pt x="18786835" y="9811185"/>
                  <a:pt x="18797071" y="9800949"/>
                  <a:pt x="18809695" y="9800949"/>
                </a:cubicBezTo>
                <a:close/>
                <a:moveTo>
                  <a:pt x="37421371" y="9720396"/>
                </a:moveTo>
                <a:cubicBezTo>
                  <a:pt x="37480691" y="9724957"/>
                  <a:pt x="37434347" y="9719655"/>
                  <a:pt x="37461851" y="9725155"/>
                </a:cubicBezTo>
                <a:cubicBezTo>
                  <a:pt x="37466587" y="9726104"/>
                  <a:pt x="37471455" y="9726366"/>
                  <a:pt x="37476139" y="9727538"/>
                </a:cubicBezTo>
                <a:cubicBezTo>
                  <a:pt x="37481007" y="9728756"/>
                  <a:pt x="37490427" y="9732302"/>
                  <a:pt x="37490427" y="9732302"/>
                </a:cubicBezTo>
                <a:cubicBezTo>
                  <a:pt x="37492807" y="9733890"/>
                  <a:pt x="37497215" y="9734223"/>
                  <a:pt x="37497571" y="9737064"/>
                </a:cubicBezTo>
                <a:cubicBezTo>
                  <a:pt x="37498951" y="9748118"/>
                  <a:pt x="37497891" y="9759593"/>
                  <a:pt x="37495187" y="9770400"/>
                </a:cubicBezTo>
                <a:cubicBezTo>
                  <a:pt x="37493147" y="9778567"/>
                  <a:pt x="37485891" y="9785764"/>
                  <a:pt x="37478519" y="9789449"/>
                </a:cubicBezTo>
                <a:cubicBezTo>
                  <a:pt x="37476275" y="9790572"/>
                  <a:pt x="37473759" y="9791036"/>
                  <a:pt x="37471375" y="9791831"/>
                </a:cubicBezTo>
                <a:cubicBezTo>
                  <a:pt x="37462755" y="9797579"/>
                  <a:pt x="37465423" y="9797783"/>
                  <a:pt x="37464231" y="9798975"/>
                </a:cubicBezTo>
                <a:cubicBezTo>
                  <a:pt x="37455943" y="9798053"/>
                  <a:pt x="37436955" y="9797459"/>
                  <a:pt x="37428515" y="9791831"/>
                </a:cubicBezTo>
                <a:lnTo>
                  <a:pt x="37414227" y="9782306"/>
                </a:lnTo>
                <a:cubicBezTo>
                  <a:pt x="37411051" y="9777544"/>
                  <a:pt x="37406511" y="9773448"/>
                  <a:pt x="37404703" y="9768019"/>
                </a:cubicBezTo>
                <a:cubicBezTo>
                  <a:pt x="37401415" y="9758161"/>
                  <a:pt x="37403711" y="9762966"/>
                  <a:pt x="37397559" y="9753730"/>
                </a:cubicBezTo>
                <a:cubicBezTo>
                  <a:pt x="37398351" y="9745795"/>
                  <a:pt x="37397415" y="9737486"/>
                  <a:pt x="37399939" y="9729919"/>
                </a:cubicBezTo>
                <a:cubicBezTo>
                  <a:pt x="37400843" y="9727206"/>
                  <a:pt x="37404467" y="9726319"/>
                  <a:pt x="37407083" y="9725155"/>
                </a:cubicBezTo>
                <a:cubicBezTo>
                  <a:pt x="37411671" y="9723116"/>
                  <a:pt x="37421371" y="9720396"/>
                  <a:pt x="37421371" y="9720396"/>
                </a:cubicBezTo>
                <a:close/>
                <a:moveTo>
                  <a:pt x="38588183" y="9710869"/>
                </a:moveTo>
                <a:cubicBezTo>
                  <a:pt x="38609503" y="9712808"/>
                  <a:pt x="38612035" y="9706186"/>
                  <a:pt x="38619139" y="9720396"/>
                </a:cubicBezTo>
                <a:cubicBezTo>
                  <a:pt x="38620259" y="9722640"/>
                  <a:pt x="38620727" y="9725158"/>
                  <a:pt x="38621519" y="9727538"/>
                </a:cubicBezTo>
                <a:cubicBezTo>
                  <a:pt x="38620727" y="9736270"/>
                  <a:pt x="38620975" y="9745159"/>
                  <a:pt x="38619139" y="9753732"/>
                </a:cubicBezTo>
                <a:cubicBezTo>
                  <a:pt x="38617643" y="9760713"/>
                  <a:pt x="38603875" y="9769137"/>
                  <a:pt x="38600087" y="9770401"/>
                </a:cubicBezTo>
                <a:cubicBezTo>
                  <a:pt x="38595327" y="9771988"/>
                  <a:pt x="38589979" y="9772379"/>
                  <a:pt x="38585803" y="9775163"/>
                </a:cubicBezTo>
                <a:cubicBezTo>
                  <a:pt x="38583419" y="9776751"/>
                  <a:pt x="38581271" y="9778763"/>
                  <a:pt x="38578659" y="9779925"/>
                </a:cubicBezTo>
                <a:cubicBezTo>
                  <a:pt x="38574071" y="9781964"/>
                  <a:pt x="38564371" y="9784690"/>
                  <a:pt x="38564371" y="9784690"/>
                </a:cubicBezTo>
                <a:cubicBezTo>
                  <a:pt x="38562783" y="9787069"/>
                  <a:pt x="38561843" y="9790044"/>
                  <a:pt x="38559607" y="9791831"/>
                </a:cubicBezTo>
                <a:cubicBezTo>
                  <a:pt x="38557647" y="9793400"/>
                  <a:pt x="38543731" y="9795800"/>
                  <a:pt x="38540559" y="9796594"/>
                </a:cubicBezTo>
                <a:cubicBezTo>
                  <a:pt x="38536587" y="9790246"/>
                  <a:pt x="38530195" y="9784873"/>
                  <a:pt x="38528651" y="9777545"/>
                </a:cubicBezTo>
                <a:cubicBezTo>
                  <a:pt x="38526847" y="9768965"/>
                  <a:pt x="38529791" y="9760029"/>
                  <a:pt x="38531031" y="9751350"/>
                </a:cubicBezTo>
                <a:cubicBezTo>
                  <a:pt x="38531387" y="9748865"/>
                  <a:pt x="38531847" y="9746166"/>
                  <a:pt x="38533415" y="9744208"/>
                </a:cubicBezTo>
                <a:cubicBezTo>
                  <a:pt x="38535203" y="9741972"/>
                  <a:pt x="38538175" y="9741031"/>
                  <a:pt x="38540559" y="9739446"/>
                </a:cubicBezTo>
                <a:cubicBezTo>
                  <a:pt x="38542143" y="9737064"/>
                  <a:pt x="38542891" y="9733817"/>
                  <a:pt x="38545319" y="9732302"/>
                </a:cubicBezTo>
                <a:cubicBezTo>
                  <a:pt x="38549575" y="9729639"/>
                  <a:pt x="38559607" y="9727538"/>
                  <a:pt x="38559607" y="9727538"/>
                </a:cubicBezTo>
                <a:cubicBezTo>
                  <a:pt x="38573151" y="9713996"/>
                  <a:pt x="38560111" y="9724906"/>
                  <a:pt x="38573895" y="9718013"/>
                </a:cubicBezTo>
                <a:cubicBezTo>
                  <a:pt x="38592355" y="9708784"/>
                  <a:pt x="38570231" y="9716852"/>
                  <a:pt x="38588183" y="9710869"/>
                </a:cubicBezTo>
                <a:close/>
                <a:moveTo>
                  <a:pt x="18943047" y="9673952"/>
                </a:moveTo>
                <a:cubicBezTo>
                  <a:pt x="18955671" y="9673952"/>
                  <a:pt x="18965907" y="9684186"/>
                  <a:pt x="18965907" y="9696811"/>
                </a:cubicBezTo>
                <a:cubicBezTo>
                  <a:pt x="18965907" y="9709436"/>
                  <a:pt x="18955671" y="9719672"/>
                  <a:pt x="18943047" y="9719672"/>
                </a:cubicBezTo>
                <a:cubicBezTo>
                  <a:pt x="18930421" y="9719672"/>
                  <a:pt x="18920187" y="9709436"/>
                  <a:pt x="18920187" y="9696811"/>
                </a:cubicBezTo>
                <a:cubicBezTo>
                  <a:pt x="18920187" y="9684186"/>
                  <a:pt x="18930421" y="9673952"/>
                  <a:pt x="18943047" y="9673952"/>
                </a:cubicBezTo>
                <a:close/>
                <a:moveTo>
                  <a:pt x="20680571" y="9604103"/>
                </a:moveTo>
                <a:cubicBezTo>
                  <a:pt x="20693195" y="9604103"/>
                  <a:pt x="20703431" y="9614340"/>
                  <a:pt x="20703431" y="9626964"/>
                </a:cubicBezTo>
                <a:cubicBezTo>
                  <a:pt x="20703431" y="9639590"/>
                  <a:pt x="20693195" y="9649823"/>
                  <a:pt x="20680571" y="9649823"/>
                </a:cubicBezTo>
                <a:cubicBezTo>
                  <a:pt x="20667947" y="9649823"/>
                  <a:pt x="20657711" y="9639590"/>
                  <a:pt x="20657711" y="9626964"/>
                </a:cubicBezTo>
                <a:cubicBezTo>
                  <a:pt x="20657711" y="9614340"/>
                  <a:pt x="20667947" y="9604103"/>
                  <a:pt x="20680571" y="9604103"/>
                </a:cubicBezTo>
                <a:close/>
                <a:moveTo>
                  <a:pt x="26050211" y="9539816"/>
                </a:moveTo>
                <a:cubicBezTo>
                  <a:pt x="26062835" y="9539816"/>
                  <a:pt x="26073071" y="9550051"/>
                  <a:pt x="26073071" y="9562676"/>
                </a:cubicBezTo>
                <a:cubicBezTo>
                  <a:pt x="26073071" y="9575301"/>
                  <a:pt x="26062835" y="9585538"/>
                  <a:pt x="26050211" y="9585538"/>
                </a:cubicBezTo>
                <a:cubicBezTo>
                  <a:pt x="26037587" y="9585538"/>
                  <a:pt x="26027351" y="9575301"/>
                  <a:pt x="26027351" y="9562676"/>
                </a:cubicBezTo>
                <a:cubicBezTo>
                  <a:pt x="26027351" y="9550051"/>
                  <a:pt x="26037587" y="9539816"/>
                  <a:pt x="26050211" y="9539816"/>
                </a:cubicBezTo>
                <a:close/>
                <a:moveTo>
                  <a:pt x="38740583" y="9525131"/>
                </a:moveTo>
                <a:cubicBezTo>
                  <a:pt x="38757515" y="9527250"/>
                  <a:pt x="38758299" y="9522466"/>
                  <a:pt x="38764395" y="9534658"/>
                </a:cubicBezTo>
                <a:cubicBezTo>
                  <a:pt x="38765519" y="9536901"/>
                  <a:pt x="38765983" y="9539420"/>
                  <a:pt x="38766775" y="9541801"/>
                </a:cubicBezTo>
                <a:cubicBezTo>
                  <a:pt x="38765983" y="9548151"/>
                  <a:pt x="38766995" y="9555004"/>
                  <a:pt x="38764395" y="9560850"/>
                </a:cubicBezTo>
                <a:cubicBezTo>
                  <a:pt x="38763375" y="9563144"/>
                  <a:pt x="38759495" y="9562109"/>
                  <a:pt x="38757251" y="9563232"/>
                </a:cubicBezTo>
                <a:lnTo>
                  <a:pt x="38742963" y="9570375"/>
                </a:lnTo>
                <a:cubicBezTo>
                  <a:pt x="38736615" y="9567200"/>
                  <a:pt x="38728935" y="9565871"/>
                  <a:pt x="38723915" y="9560850"/>
                </a:cubicBezTo>
                <a:cubicBezTo>
                  <a:pt x="38720363" y="9557302"/>
                  <a:pt x="38719151" y="9546564"/>
                  <a:pt x="38719151" y="9546564"/>
                </a:cubicBezTo>
                <a:cubicBezTo>
                  <a:pt x="38720275" y="9542063"/>
                  <a:pt x="38721423" y="9532940"/>
                  <a:pt x="38726295" y="9529896"/>
                </a:cubicBezTo>
                <a:cubicBezTo>
                  <a:pt x="38730551" y="9527233"/>
                  <a:pt x="38740583" y="9525131"/>
                  <a:pt x="38740583" y="9525131"/>
                </a:cubicBezTo>
                <a:close/>
                <a:moveTo>
                  <a:pt x="20671047" y="9518378"/>
                </a:moveTo>
                <a:cubicBezTo>
                  <a:pt x="20683671" y="9518378"/>
                  <a:pt x="20693907" y="9528613"/>
                  <a:pt x="20693907" y="9541238"/>
                </a:cubicBezTo>
                <a:cubicBezTo>
                  <a:pt x="20693907" y="9553863"/>
                  <a:pt x="20683671" y="9564098"/>
                  <a:pt x="20671047" y="9564098"/>
                </a:cubicBezTo>
                <a:cubicBezTo>
                  <a:pt x="20658419" y="9564098"/>
                  <a:pt x="20648187" y="9553863"/>
                  <a:pt x="20648187" y="9541238"/>
                </a:cubicBezTo>
                <a:cubicBezTo>
                  <a:pt x="20648187" y="9528613"/>
                  <a:pt x="20658419" y="9518378"/>
                  <a:pt x="20671047" y="9518378"/>
                </a:cubicBezTo>
                <a:close/>
                <a:moveTo>
                  <a:pt x="37447563" y="9470850"/>
                </a:moveTo>
                <a:cubicBezTo>
                  <a:pt x="37465343" y="9473388"/>
                  <a:pt x="37483403" y="9474430"/>
                  <a:pt x="37500903" y="9478469"/>
                </a:cubicBezTo>
                <a:cubicBezTo>
                  <a:pt x="37516555" y="9482080"/>
                  <a:pt x="37546623" y="9493709"/>
                  <a:pt x="37546623" y="9493709"/>
                </a:cubicBezTo>
                <a:cubicBezTo>
                  <a:pt x="37559323" y="9491170"/>
                  <a:pt x="37572159" y="9489229"/>
                  <a:pt x="37584723" y="9486090"/>
                </a:cubicBezTo>
                <a:cubicBezTo>
                  <a:pt x="37592515" y="9484140"/>
                  <a:pt x="37599551" y="9478469"/>
                  <a:pt x="37607583" y="9478469"/>
                </a:cubicBezTo>
                <a:cubicBezTo>
                  <a:pt x="37650839" y="9478469"/>
                  <a:pt x="37693943" y="9483548"/>
                  <a:pt x="37737123" y="9486090"/>
                </a:cubicBezTo>
                <a:cubicBezTo>
                  <a:pt x="37753431" y="9491523"/>
                  <a:pt x="37770679" y="9495045"/>
                  <a:pt x="37782843" y="9508949"/>
                </a:cubicBezTo>
                <a:cubicBezTo>
                  <a:pt x="37794903" y="9522734"/>
                  <a:pt x="37795947" y="9548877"/>
                  <a:pt x="37813323" y="9554668"/>
                </a:cubicBezTo>
                <a:cubicBezTo>
                  <a:pt x="37820943" y="9557209"/>
                  <a:pt x="37828999" y="9558698"/>
                  <a:pt x="37836183" y="9562288"/>
                </a:cubicBezTo>
                <a:cubicBezTo>
                  <a:pt x="37857419" y="9572905"/>
                  <a:pt x="37857643" y="9582596"/>
                  <a:pt x="37881903" y="9585148"/>
                </a:cubicBezTo>
                <a:cubicBezTo>
                  <a:pt x="37922399" y="9589412"/>
                  <a:pt x="37963183" y="9590228"/>
                  <a:pt x="38003823" y="9592769"/>
                </a:cubicBezTo>
                <a:cubicBezTo>
                  <a:pt x="38017235" y="9633005"/>
                  <a:pt x="38006987" y="9608945"/>
                  <a:pt x="38041923" y="9661350"/>
                </a:cubicBezTo>
                <a:cubicBezTo>
                  <a:pt x="38047003" y="9668969"/>
                  <a:pt x="38049543" y="9679128"/>
                  <a:pt x="38057163" y="9684209"/>
                </a:cubicBezTo>
                <a:cubicBezTo>
                  <a:pt x="38079487" y="9699090"/>
                  <a:pt x="38095727" y="9712814"/>
                  <a:pt x="38125743" y="9714689"/>
                </a:cubicBezTo>
                <a:lnTo>
                  <a:pt x="38247663" y="9722308"/>
                </a:lnTo>
                <a:cubicBezTo>
                  <a:pt x="38255283" y="9724850"/>
                  <a:pt x="38264843" y="9724248"/>
                  <a:pt x="38270523" y="9729929"/>
                </a:cubicBezTo>
                <a:cubicBezTo>
                  <a:pt x="38283475" y="9742882"/>
                  <a:pt x="38295211" y="9758274"/>
                  <a:pt x="38301003" y="9775649"/>
                </a:cubicBezTo>
                <a:cubicBezTo>
                  <a:pt x="38306439" y="9791955"/>
                  <a:pt x="38309959" y="9809203"/>
                  <a:pt x="38323863" y="9821369"/>
                </a:cubicBezTo>
                <a:cubicBezTo>
                  <a:pt x="38344683" y="9839585"/>
                  <a:pt x="38385771" y="9864627"/>
                  <a:pt x="38415303" y="9867088"/>
                </a:cubicBezTo>
                <a:lnTo>
                  <a:pt x="38506743" y="9874710"/>
                </a:lnTo>
                <a:cubicBezTo>
                  <a:pt x="38559147" y="9909644"/>
                  <a:pt x="38546671" y="9887814"/>
                  <a:pt x="38560083" y="9928048"/>
                </a:cubicBezTo>
                <a:cubicBezTo>
                  <a:pt x="38549923" y="9935668"/>
                  <a:pt x="38539939" y="9943526"/>
                  <a:pt x="38529603" y="9950908"/>
                </a:cubicBezTo>
                <a:cubicBezTo>
                  <a:pt x="38522151" y="9956231"/>
                  <a:pt x="38514935" y="9962052"/>
                  <a:pt x="38506743" y="9966149"/>
                </a:cubicBezTo>
                <a:cubicBezTo>
                  <a:pt x="38465307" y="9986868"/>
                  <a:pt x="38350163" y="9981197"/>
                  <a:pt x="38346723" y="9981389"/>
                </a:cubicBezTo>
                <a:cubicBezTo>
                  <a:pt x="38336563" y="9986468"/>
                  <a:pt x="38326683" y="9992153"/>
                  <a:pt x="38316243" y="9996628"/>
                </a:cubicBezTo>
                <a:cubicBezTo>
                  <a:pt x="38308859" y="9999792"/>
                  <a:pt x="38299655" y="9999231"/>
                  <a:pt x="38293383" y="10004250"/>
                </a:cubicBezTo>
                <a:cubicBezTo>
                  <a:pt x="38286231" y="10009969"/>
                  <a:pt x="38285911" y="10022256"/>
                  <a:pt x="38278143" y="10027109"/>
                </a:cubicBezTo>
                <a:cubicBezTo>
                  <a:pt x="38264519" y="10035622"/>
                  <a:pt x="38247663" y="10037269"/>
                  <a:pt x="38232423" y="10042348"/>
                </a:cubicBezTo>
                <a:lnTo>
                  <a:pt x="38209563" y="10049968"/>
                </a:lnTo>
                <a:cubicBezTo>
                  <a:pt x="38201943" y="10047428"/>
                  <a:pt x="38192383" y="10048029"/>
                  <a:pt x="38186703" y="10042348"/>
                </a:cubicBezTo>
                <a:cubicBezTo>
                  <a:pt x="38181023" y="10036668"/>
                  <a:pt x="38179971" y="10027471"/>
                  <a:pt x="38179083" y="10019488"/>
                </a:cubicBezTo>
                <a:cubicBezTo>
                  <a:pt x="38174867" y="9981537"/>
                  <a:pt x="38175679" y="9943139"/>
                  <a:pt x="38171463" y="9905188"/>
                </a:cubicBezTo>
                <a:cubicBezTo>
                  <a:pt x="38170575" y="9897205"/>
                  <a:pt x="38169523" y="9888010"/>
                  <a:pt x="38163843" y="9882329"/>
                </a:cubicBezTo>
                <a:cubicBezTo>
                  <a:pt x="38148567" y="9867053"/>
                  <a:pt x="38119219" y="9849020"/>
                  <a:pt x="38095263" y="9844228"/>
                </a:cubicBezTo>
                <a:cubicBezTo>
                  <a:pt x="38077651" y="9840707"/>
                  <a:pt x="38059703" y="9839149"/>
                  <a:pt x="38041923" y="9836609"/>
                </a:cubicBezTo>
                <a:cubicBezTo>
                  <a:pt x="38034303" y="9834068"/>
                  <a:pt x="38023731" y="9835525"/>
                  <a:pt x="38019063" y="9828990"/>
                </a:cubicBezTo>
                <a:cubicBezTo>
                  <a:pt x="38009727" y="9815916"/>
                  <a:pt x="38012735" y="9796634"/>
                  <a:pt x="38003823" y="9783270"/>
                </a:cubicBezTo>
                <a:cubicBezTo>
                  <a:pt x="37998743" y="9775649"/>
                  <a:pt x="37992679" y="9768599"/>
                  <a:pt x="37988583" y="9760409"/>
                </a:cubicBezTo>
                <a:cubicBezTo>
                  <a:pt x="37984991" y="9753225"/>
                  <a:pt x="37986643" y="9743230"/>
                  <a:pt x="37980963" y="9737550"/>
                </a:cubicBezTo>
                <a:cubicBezTo>
                  <a:pt x="37954763" y="9711347"/>
                  <a:pt x="37941131" y="9709031"/>
                  <a:pt x="37912383" y="9699448"/>
                </a:cubicBezTo>
                <a:cubicBezTo>
                  <a:pt x="37900475" y="9702426"/>
                  <a:pt x="37891903" y="9704558"/>
                  <a:pt x="37885875" y="9706046"/>
                </a:cubicBezTo>
                <a:lnTo>
                  <a:pt x="37878775" y="9707785"/>
                </a:lnTo>
                <a:lnTo>
                  <a:pt x="37878679" y="9707803"/>
                </a:lnTo>
                <a:cubicBezTo>
                  <a:pt x="37874607" y="9708753"/>
                  <a:pt x="37871123" y="9709644"/>
                  <a:pt x="37874611" y="9708806"/>
                </a:cubicBezTo>
                <a:lnTo>
                  <a:pt x="37878775" y="9707785"/>
                </a:lnTo>
                <a:lnTo>
                  <a:pt x="37886263" y="9706432"/>
                </a:lnTo>
                <a:cubicBezTo>
                  <a:pt x="37885119" y="9707026"/>
                  <a:pt x="37878175" y="9709222"/>
                  <a:pt x="37859043" y="9714689"/>
                </a:cubicBezTo>
                <a:cubicBezTo>
                  <a:pt x="37848975" y="9717566"/>
                  <a:pt x="37838723" y="9719770"/>
                  <a:pt x="37828563" y="9722308"/>
                </a:cubicBezTo>
                <a:cubicBezTo>
                  <a:pt x="37818403" y="9719770"/>
                  <a:pt x="37807451" y="9719374"/>
                  <a:pt x="37798083" y="9714689"/>
                </a:cubicBezTo>
                <a:cubicBezTo>
                  <a:pt x="37781699" y="9706498"/>
                  <a:pt x="37752363" y="9684209"/>
                  <a:pt x="37752363" y="9684209"/>
                </a:cubicBezTo>
                <a:cubicBezTo>
                  <a:pt x="37747343" y="9669150"/>
                  <a:pt x="37742931" y="9649231"/>
                  <a:pt x="37729503" y="9638489"/>
                </a:cubicBezTo>
                <a:cubicBezTo>
                  <a:pt x="37723231" y="9633472"/>
                  <a:pt x="37714651" y="9631509"/>
                  <a:pt x="37706643" y="9630870"/>
                </a:cubicBezTo>
                <a:cubicBezTo>
                  <a:pt x="37650883" y="9626407"/>
                  <a:pt x="37594883" y="9625790"/>
                  <a:pt x="37539003" y="9623248"/>
                </a:cubicBezTo>
                <a:cubicBezTo>
                  <a:pt x="37533923" y="9615630"/>
                  <a:pt x="37527483" y="9608757"/>
                  <a:pt x="37523763" y="9600388"/>
                </a:cubicBezTo>
                <a:cubicBezTo>
                  <a:pt x="37511691" y="9573225"/>
                  <a:pt x="37513979" y="9552502"/>
                  <a:pt x="37493283" y="9531809"/>
                </a:cubicBezTo>
                <a:cubicBezTo>
                  <a:pt x="37486807" y="9525333"/>
                  <a:pt x="37478043" y="9521648"/>
                  <a:pt x="37470423" y="9516569"/>
                </a:cubicBezTo>
                <a:cubicBezTo>
                  <a:pt x="37455363" y="9521589"/>
                  <a:pt x="37435447" y="9526000"/>
                  <a:pt x="37424703" y="9539429"/>
                </a:cubicBezTo>
                <a:cubicBezTo>
                  <a:pt x="37419687" y="9545701"/>
                  <a:pt x="37421539" y="9555606"/>
                  <a:pt x="37417083" y="9562288"/>
                </a:cubicBezTo>
                <a:cubicBezTo>
                  <a:pt x="37411107" y="9571254"/>
                  <a:pt x="37401843" y="9577528"/>
                  <a:pt x="37394223" y="9585148"/>
                </a:cubicBezTo>
                <a:cubicBezTo>
                  <a:pt x="37391247" y="9594075"/>
                  <a:pt x="37374955" y="9650137"/>
                  <a:pt x="37363743" y="9661350"/>
                </a:cubicBezTo>
                <a:cubicBezTo>
                  <a:pt x="37350791" y="9674301"/>
                  <a:pt x="37333263" y="9681669"/>
                  <a:pt x="37318023" y="9691830"/>
                </a:cubicBezTo>
                <a:lnTo>
                  <a:pt x="37295163" y="9707070"/>
                </a:lnTo>
                <a:cubicBezTo>
                  <a:pt x="37287543" y="9712148"/>
                  <a:pt x="37280991" y="9719414"/>
                  <a:pt x="37272303" y="9722308"/>
                </a:cubicBezTo>
                <a:lnTo>
                  <a:pt x="37226583" y="9737550"/>
                </a:lnTo>
                <a:cubicBezTo>
                  <a:pt x="37218963" y="9740090"/>
                  <a:pt x="37207315" y="9752352"/>
                  <a:pt x="37203723" y="9745168"/>
                </a:cubicBezTo>
                <a:lnTo>
                  <a:pt x="37188483" y="9737550"/>
                </a:lnTo>
                <a:lnTo>
                  <a:pt x="37241823" y="9661350"/>
                </a:lnTo>
                <a:cubicBezTo>
                  <a:pt x="37258171" y="9637735"/>
                  <a:pt x="37256319" y="9635300"/>
                  <a:pt x="37279923" y="9615630"/>
                </a:cubicBezTo>
                <a:cubicBezTo>
                  <a:pt x="37286959" y="9609766"/>
                  <a:pt x="37295163" y="9605469"/>
                  <a:pt x="37302783" y="9600388"/>
                </a:cubicBezTo>
                <a:cubicBezTo>
                  <a:pt x="37307863" y="9592769"/>
                  <a:pt x="37311547" y="9584004"/>
                  <a:pt x="37318023" y="9577528"/>
                </a:cubicBezTo>
                <a:cubicBezTo>
                  <a:pt x="37324499" y="9571053"/>
                  <a:pt x="37335163" y="9569440"/>
                  <a:pt x="37340883" y="9562288"/>
                </a:cubicBezTo>
                <a:cubicBezTo>
                  <a:pt x="37382947" y="9509709"/>
                  <a:pt x="37305851" y="9567866"/>
                  <a:pt x="37371363" y="9524189"/>
                </a:cubicBezTo>
                <a:cubicBezTo>
                  <a:pt x="37379627" y="9499399"/>
                  <a:pt x="37374871" y="9498078"/>
                  <a:pt x="37401843" y="9486090"/>
                </a:cubicBezTo>
                <a:cubicBezTo>
                  <a:pt x="37416523" y="9479566"/>
                  <a:pt x="37447563" y="9470850"/>
                  <a:pt x="37447563" y="9470850"/>
                </a:cubicBezTo>
                <a:close/>
                <a:moveTo>
                  <a:pt x="25847803" y="9470759"/>
                </a:moveTo>
                <a:cubicBezTo>
                  <a:pt x="25860431" y="9470759"/>
                  <a:pt x="25870663" y="9480995"/>
                  <a:pt x="25870663" y="9493620"/>
                </a:cubicBezTo>
                <a:cubicBezTo>
                  <a:pt x="25870663" y="9506244"/>
                  <a:pt x="25860431" y="9516479"/>
                  <a:pt x="25847803" y="9516479"/>
                </a:cubicBezTo>
                <a:cubicBezTo>
                  <a:pt x="25835179" y="9516479"/>
                  <a:pt x="25824943" y="9506244"/>
                  <a:pt x="25824943" y="9493620"/>
                </a:cubicBezTo>
                <a:cubicBezTo>
                  <a:pt x="25824943" y="9480995"/>
                  <a:pt x="25835179" y="9470759"/>
                  <a:pt x="25847803" y="9470759"/>
                </a:cubicBezTo>
                <a:close/>
                <a:moveTo>
                  <a:pt x="19079571" y="9470752"/>
                </a:moveTo>
                <a:cubicBezTo>
                  <a:pt x="19092199" y="9470752"/>
                  <a:pt x="19102431" y="9480986"/>
                  <a:pt x="19102431" y="9493611"/>
                </a:cubicBezTo>
                <a:cubicBezTo>
                  <a:pt x="19102431" y="9506236"/>
                  <a:pt x="19092199" y="9516472"/>
                  <a:pt x="19079571" y="9516472"/>
                </a:cubicBezTo>
                <a:cubicBezTo>
                  <a:pt x="19066947" y="9516472"/>
                  <a:pt x="19056711" y="9506236"/>
                  <a:pt x="19056711" y="9493611"/>
                </a:cubicBezTo>
                <a:cubicBezTo>
                  <a:pt x="19056711" y="9480986"/>
                  <a:pt x="19066947" y="9470752"/>
                  <a:pt x="19079571" y="9470752"/>
                </a:cubicBezTo>
                <a:close/>
                <a:moveTo>
                  <a:pt x="25673975" y="9444566"/>
                </a:moveTo>
                <a:cubicBezTo>
                  <a:pt x="25686599" y="9444566"/>
                  <a:pt x="25696835" y="9454802"/>
                  <a:pt x="25696835" y="9467425"/>
                </a:cubicBezTo>
                <a:cubicBezTo>
                  <a:pt x="25696835" y="9480050"/>
                  <a:pt x="25686599" y="9490286"/>
                  <a:pt x="25673975" y="9490286"/>
                </a:cubicBezTo>
                <a:cubicBezTo>
                  <a:pt x="25661347" y="9490286"/>
                  <a:pt x="25651115" y="9480050"/>
                  <a:pt x="25651115" y="9467425"/>
                </a:cubicBezTo>
                <a:cubicBezTo>
                  <a:pt x="25651115" y="9454802"/>
                  <a:pt x="25661347" y="9444566"/>
                  <a:pt x="25673975" y="9444566"/>
                </a:cubicBezTo>
                <a:close/>
                <a:moveTo>
                  <a:pt x="19149423" y="9350101"/>
                </a:moveTo>
                <a:cubicBezTo>
                  <a:pt x="19162047" y="9350101"/>
                  <a:pt x="19172283" y="9360336"/>
                  <a:pt x="19172283" y="9372962"/>
                </a:cubicBezTo>
                <a:cubicBezTo>
                  <a:pt x="19172283" y="9385587"/>
                  <a:pt x="19162047" y="9395820"/>
                  <a:pt x="19149423" y="9395820"/>
                </a:cubicBezTo>
                <a:cubicBezTo>
                  <a:pt x="19136799" y="9395820"/>
                  <a:pt x="19126563" y="9385587"/>
                  <a:pt x="19126563" y="9372962"/>
                </a:cubicBezTo>
                <a:cubicBezTo>
                  <a:pt x="19126563" y="9360336"/>
                  <a:pt x="19136799" y="9350101"/>
                  <a:pt x="19149423" y="9350101"/>
                </a:cubicBezTo>
                <a:close/>
                <a:moveTo>
                  <a:pt x="37935719" y="9220334"/>
                </a:moveTo>
                <a:cubicBezTo>
                  <a:pt x="37942863" y="9221126"/>
                  <a:pt x="37950063" y="9221534"/>
                  <a:pt x="37957151" y="9222716"/>
                </a:cubicBezTo>
                <a:cubicBezTo>
                  <a:pt x="37959627" y="9223128"/>
                  <a:pt x="37962835" y="9223053"/>
                  <a:pt x="37964295" y="9225096"/>
                </a:cubicBezTo>
                <a:cubicBezTo>
                  <a:pt x="37967211" y="9229182"/>
                  <a:pt x="37969059" y="9239384"/>
                  <a:pt x="37969059" y="9239384"/>
                </a:cubicBezTo>
                <a:cubicBezTo>
                  <a:pt x="37968263" y="9252083"/>
                  <a:pt x="37968007" y="9264827"/>
                  <a:pt x="37966675" y="9277483"/>
                </a:cubicBezTo>
                <a:cubicBezTo>
                  <a:pt x="37964043" y="9302493"/>
                  <a:pt x="37966675" y="9293357"/>
                  <a:pt x="37966675" y="9296534"/>
                </a:cubicBezTo>
                <a:cubicBezTo>
                  <a:pt x="37953975" y="9295740"/>
                  <a:pt x="37941239" y="9295418"/>
                  <a:pt x="37928575" y="9294151"/>
                </a:cubicBezTo>
                <a:cubicBezTo>
                  <a:pt x="37925319" y="9293825"/>
                  <a:pt x="37921775" y="9293585"/>
                  <a:pt x="37919051" y="9291772"/>
                </a:cubicBezTo>
                <a:cubicBezTo>
                  <a:pt x="37916671" y="9290182"/>
                  <a:pt x="37916119" y="9286825"/>
                  <a:pt x="37914287" y="9284628"/>
                </a:cubicBezTo>
                <a:cubicBezTo>
                  <a:pt x="37899011" y="9266295"/>
                  <a:pt x="37914203" y="9288073"/>
                  <a:pt x="37902383" y="9270339"/>
                </a:cubicBezTo>
                <a:cubicBezTo>
                  <a:pt x="37903175" y="9260815"/>
                  <a:pt x="37903499" y="9251239"/>
                  <a:pt x="37904763" y="9241765"/>
                </a:cubicBezTo>
                <a:cubicBezTo>
                  <a:pt x="37905095" y="9239278"/>
                  <a:pt x="37905371" y="9236395"/>
                  <a:pt x="37907143" y="9234620"/>
                </a:cubicBezTo>
                <a:cubicBezTo>
                  <a:pt x="37911191" y="9230573"/>
                  <a:pt x="37916003" y="9226906"/>
                  <a:pt x="37921431" y="9225096"/>
                </a:cubicBezTo>
                <a:close/>
                <a:moveTo>
                  <a:pt x="20547219" y="9196909"/>
                </a:moveTo>
                <a:cubicBezTo>
                  <a:pt x="20559847" y="9196909"/>
                  <a:pt x="20570079" y="9207143"/>
                  <a:pt x="20570079" y="9219769"/>
                </a:cubicBezTo>
                <a:cubicBezTo>
                  <a:pt x="20570079" y="9232393"/>
                  <a:pt x="20559847" y="9242629"/>
                  <a:pt x="20547219" y="9242629"/>
                </a:cubicBezTo>
                <a:cubicBezTo>
                  <a:pt x="20534595" y="9242629"/>
                  <a:pt x="20524359" y="9232393"/>
                  <a:pt x="20524359" y="9219769"/>
                </a:cubicBezTo>
                <a:cubicBezTo>
                  <a:pt x="20524359" y="9207143"/>
                  <a:pt x="20534595" y="9196909"/>
                  <a:pt x="20547219" y="9196909"/>
                </a:cubicBezTo>
                <a:close/>
                <a:moveTo>
                  <a:pt x="38123839" y="9134607"/>
                </a:moveTo>
                <a:cubicBezTo>
                  <a:pt x="38131775" y="9135401"/>
                  <a:pt x="38139767" y="9135775"/>
                  <a:pt x="38147651" y="9136989"/>
                </a:cubicBezTo>
                <a:cubicBezTo>
                  <a:pt x="38150131" y="9137372"/>
                  <a:pt x="38153019" y="9137596"/>
                  <a:pt x="38154795" y="9139369"/>
                </a:cubicBezTo>
                <a:cubicBezTo>
                  <a:pt x="38156571" y="9141144"/>
                  <a:pt x="38156055" y="9144269"/>
                  <a:pt x="38157175" y="9146514"/>
                </a:cubicBezTo>
                <a:cubicBezTo>
                  <a:pt x="38158455" y="9149072"/>
                  <a:pt x="38160351" y="9151278"/>
                  <a:pt x="38161939" y="9153656"/>
                </a:cubicBezTo>
                <a:cubicBezTo>
                  <a:pt x="38163527" y="9158419"/>
                  <a:pt x="38165803" y="9163007"/>
                  <a:pt x="38166703" y="9167944"/>
                </a:cubicBezTo>
                <a:lnTo>
                  <a:pt x="38171463" y="9201282"/>
                </a:lnTo>
                <a:cubicBezTo>
                  <a:pt x="38145603" y="9200108"/>
                  <a:pt x="38125679" y="9211000"/>
                  <a:pt x="38111931" y="9191758"/>
                </a:cubicBezTo>
                <a:cubicBezTo>
                  <a:pt x="38109871" y="9188868"/>
                  <a:pt x="38108759" y="9185406"/>
                  <a:pt x="38107171" y="9182233"/>
                </a:cubicBezTo>
                <a:cubicBezTo>
                  <a:pt x="38103815" y="9165450"/>
                  <a:pt x="38103571" y="9170490"/>
                  <a:pt x="38107171" y="9148895"/>
                </a:cubicBezTo>
                <a:cubicBezTo>
                  <a:pt x="38107583" y="9146419"/>
                  <a:pt x="38107983" y="9143711"/>
                  <a:pt x="38109551" y="9141751"/>
                </a:cubicBezTo>
                <a:cubicBezTo>
                  <a:pt x="38112907" y="9137555"/>
                  <a:pt x="38119135" y="9136177"/>
                  <a:pt x="38123839" y="9134607"/>
                </a:cubicBezTo>
                <a:close/>
                <a:moveTo>
                  <a:pt x="20535315" y="9115946"/>
                </a:moveTo>
                <a:cubicBezTo>
                  <a:pt x="20547939" y="9115946"/>
                  <a:pt x="20558171" y="9126181"/>
                  <a:pt x="20558171" y="9138806"/>
                </a:cubicBezTo>
                <a:cubicBezTo>
                  <a:pt x="20558171" y="9151431"/>
                  <a:pt x="20547939" y="9161667"/>
                  <a:pt x="20535315" y="9161667"/>
                </a:cubicBezTo>
                <a:cubicBezTo>
                  <a:pt x="20522691" y="9161667"/>
                  <a:pt x="20512455" y="9151431"/>
                  <a:pt x="20512455" y="9138806"/>
                </a:cubicBezTo>
                <a:cubicBezTo>
                  <a:pt x="20512455" y="9126181"/>
                  <a:pt x="20522691" y="9115946"/>
                  <a:pt x="20535315" y="9115946"/>
                </a:cubicBezTo>
                <a:close/>
                <a:moveTo>
                  <a:pt x="37759507" y="9094128"/>
                </a:moveTo>
                <a:cubicBezTo>
                  <a:pt x="37773003" y="9094922"/>
                  <a:pt x="37786531" y="9095226"/>
                  <a:pt x="37799987" y="9096509"/>
                </a:cubicBezTo>
                <a:cubicBezTo>
                  <a:pt x="37803247" y="9096820"/>
                  <a:pt x="37806319" y="9098181"/>
                  <a:pt x="37809515" y="9098891"/>
                </a:cubicBezTo>
                <a:cubicBezTo>
                  <a:pt x="37836767" y="9104947"/>
                  <a:pt x="37807679" y="9097838"/>
                  <a:pt x="37830943" y="9103653"/>
                </a:cubicBezTo>
                <a:cubicBezTo>
                  <a:pt x="37842851" y="9111590"/>
                  <a:pt x="37836499" y="9106034"/>
                  <a:pt x="37847615" y="9122704"/>
                </a:cubicBezTo>
                <a:lnTo>
                  <a:pt x="37852375" y="9129848"/>
                </a:lnTo>
                <a:lnTo>
                  <a:pt x="37857139" y="9144133"/>
                </a:lnTo>
                <a:lnTo>
                  <a:pt x="37859519" y="9151278"/>
                </a:lnTo>
                <a:cubicBezTo>
                  <a:pt x="37858727" y="9160008"/>
                  <a:pt x="37859715" y="9169092"/>
                  <a:pt x="37857139" y="9177470"/>
                </a:cubicBezTo>
                <a:cubicBezTo>
                  <a:pt x="37856295" y="9180207"/>
                  <a:pt x="37852555" y="9180954"/>
                  <a:pt x="37849995" y="9182233"/>
                </a:cubicBezTo>
                <a:cubicBezTo>
                  <a:pt x="37847751" y="9183357"/>
                  <a:pt x="37851979" y="9192156"/>
                  <a:pt x="37852375" y="9194142"/>
                </a:cubicBezTo>
                <a:cubicBezTo>
                  <a:pt x="37844439" y="9192554"/>
                  <a:pt x="37836347" y="9191600"/>
                  <a:pt x="37828563" y="9189377"/>
                </a:cubicBezTo>
                <a:cubicBezTo>
                  <a:pt x="37825151" y="9188402"/>
                  <a:pt x="37822363" y="9185861"/>
                  <a:pt x="37819039" y="9184615"/>
                </a:cubicBezTo>
                <a:cubicBezTo>
                  <a:pt x="37815975" y="9183468"/>
                  <a:pt x="37812647" y="9183173"/>
                  <a:pt x="37809515" y="9182233"/>
                </a:cubicBezTo>
                <a:cubicBezTo>
                  <a:pt x="37804707" y="9180791"/>
                  <a:pt x="37799987" y="9179059"/>
                  <a:pt x="37795227" y="9177470"/>
                </a:cubicBezTo>
                <a:lnTo>
                  <a:pt x="37788083" y="9175091"/>
                </a:lnTo>
                <a:cubicBezTo>
                  <a:pt x="37785703" y="9173502"/>
                  <a:pt x="37783499" y="9171607"/>
                  <a:pt x="37780939" y="9170328"/>
                </a:cubicBezTo>
                <a:cubicBezTo>
                  <a:pt x="37768959" y="9164337"/>
                  <a:pt x="37774527" y="9173440"/>
                  <a:pt x="37759507" y="9158422"/>
                </a:cubicBezTo>
                <a:cubicBezTo>
                  <a:pt x="37750587" y="9149503"/>
                  <a:pt x="37755559" y="9152344"/>
                  <a:pt x="37745219" y="9148896"/>
                </a:cubicBezTo>
                <a:cubicBezTo>
                  <a:pt x="37739459" y="9131607"/>
                  <a:pt x="37736183" y="9124707"/>
                  <a:pt x="37745219" y="9098891"/>
                </a:cubicBezTo>
                <a:cubicBezTo>
                  <a:pt x="37746879" y="9094152"/>
                  <a:pt x="37759507" y="9094128"/>
                  <a:pt x="37759507" y="9094128"/>
                </a:cubicBezTo>
                <a:close/>
                <a:moveTo>
                  <a:pt x="37973819" y="8982208"/>
                </a:moveTo>
                <a:cubicBezTo>
                  <a:pt x="37986411" y="8984307"/>
                  <a:pt x="37988107" y="8981019"/>
                  <a:pt x="37992871" y="8991733"/>
                </a:cubicBezTo>
                <a:cubicBezTo>
                  <a:pt x="37994907" y="8996321"/>
                  <a:pt x="37997631" y="9006022"/>
                  <a:pt x="37997631" y="9006022"/>
                </a:cubicBezTo>
                <a:cubicBezTo>
                  <a:pt x="37997519" y="9007031"/>
                  <a:pt x="37998211" y="9030736"/>
                  <a:pt x="37990487" y="9034596"/>
                </a:cubicBezTo>
                <a:cubicBezTo>
                  <a:pt x="37987647" y="9036016"/>
                  <a:pt x="37982551" y="9040548"/>
                  <a:pt x="37980963" y="9041740"/>
                </a:cubicBezTo>
                <a:cubicBezTo>
                  <a:pt x="37977003" y="9038912"/>
                  <a:pt x="37961503" y="9029219"/>
                  <a:pt x="37957151" y="9022690"/>
                </a:cubicBezTo>
                <a:cubicBezTo>
                  <a:pt x="37955759" y="9020602"/>
                  <a:pt x="37955563" y="9017928"/>
                  <a:pt x="37954771" y="9015546"/>
                </a:cubicBezTo>
                <a:cubicBezTo>
                  <a:pt x="37956415" y="8997459"/>
                  <a:pt x="37950183" y="8990639"/>
                  <a:pt x="37964295" y="8984589"/>
                </a:cubicBezTo>
                <a:cubicBezTo>
                  <a:pt x="37967303" y="8983302"/>
                  <a:pt x="37970643" y="8983001"/>
                  <a:pt x="37973819" y="8982208"/>
                </a:cubicBezTo>
                <a:close/>
                <a:moveTo>
                  <a:pt x="18819223" y="8753202"/>
                </a:moveTo>
                <a:cubicBezTo>
                  <a:pt x="18831847" y="8753202"/>
                  <a:pt x="18842083" y="8763436"/>
                  <a:pt x="18842083" y="8776061"/>
                </a:cubicBezTo>
                <a:cubicBezTo>
                  <a:pt x="18842083" y="8788686"/>
                  <a:pt x="18831847" y="8798922"/>
                  <a:pt x="18819223" y="8798922"/>
                </a:cubicBezTo>
                <a:cubicBezTo>
                  <a:pt x="18806599" y="8798922"/>
                  <a:pt x="18796363" y="8788686"/>
                  <a:pt x="18796363" y="8776061"/>
                </a:cubicBezTo>
                <a:cubicBezTo>
                  <a:pt x="18796363" y="8763436"/>
                  <a:pt x="18806599" y="8753202"/>
                  <a:pt x="18819223" y="8753202"/>
                </a:cubicBezTo>
                <a:close/>
                <a:moveTo>
                  <a:pt x="37623775" y="8746465"/>
                </a:moveTo>
                <a:cubicBezTo>
                  <a:pt x="37626951" y="8747259"/>
                  <a:pt x="37630295" y="8747557"/>
                  <a:pt x="37633303" y="8748847"/>
                </a:cubicBezTo>
                <a:cubicBezTo>
                  <a:pt x="37642563" y="8752814"/>
                  <a:pt x="37644151" y="8759166"/>
                  <a:pt x="37649971" y="8767898"/>
                </a:cubicBezTo>
                <a:lnTo>
                  <a:pt x="37659495" y="8782183"/>
                </a:lnTo>
                <a:cubicBezTo>
                  <a:pt x="37660287" y="8784564"/>
                  <a:pt x="37661187" y="8786913"/>
                  <a:pt x="37661875" y="8789327"/>
                </a:cubicBezTo>
                <a:cubicBezTo>
                  <a:pt x="37665063" y="8800472"/>
                  <a:pt x="37665843" y="8797264"/>
                  <a:pt x="37666639" y="8798854"/>
                </a:cubicBezTo>
                <a:cubicBezTo>
                  <a:pt x="37659495" y="8799646"/>
                  <a:pt x="37652395" y="8801234"/>
                  <a:pt x="37645207" y="8801234"/>
                </a:cubicBezTo>
                <a:cubicBezTo>
                  <a:pt x="37635651" y="8801234"/>
                  <a:pt x="37626115" y="8800038"/>
                  <a:pt x="37616631" y="8798854"/>
                </a:cubicBezTo>
                <a:cubicBezTo>
                  <a:pt x="37611847" y="8798256"/>
                  <a:pt x="37604707" y="8795672"/>
                  <a:pt x="37599963" y="8794091"/>
                </a:cubicBezTo>
                <a:cubicBezTo>
                  <a:pt x="37598375" y="8791710"/>
                  <a:pt x="37596483" y="8789507"/>
                  <a:pt x="37595203" y="8786946"/>
                </a:cubicBezTo>
                <a:cubicBezTo>
                  <a:pt x="37591399" y="8779340"/>
                  <a:pt x="37590975" y="8768001"/>
                  <a:pt x="37595203" y="8760753"/>
                </a:cubicBezTo>
                <a:cubicBezTo>
                  <a:pt x="37598087" y="8755809"/>
                  <a:pt x="37604059" y="8753037"/>
                  <a:pt x="37609487" y="8751228"/>
                </a:cubicBezTo>
                <a:close/>
                <a:moveTo>
                  <a:pt x="19288365" y="8729783"/>
                </a:moveTo>
                <a:cubicBezTo>
                  <a:pt x="19304239" y="8731371"/>
                  <a:pt x="19320309" y="8731606"/>
                  <a:pt x="19335991" y="8734545"/>
                </a:cubicBezTo>
                <a:cubicBezTo>
                  <a:pt x="19345859" y="8736395"/>
                  <a:pt x="19364565" y="8744070"/>
                  <a:pt x="19364565" y="8744070"/>
                </a:cubicBezTo>
                <a:cubicBezTo>
                  <a:pt x="19385867" y="8776025"/>
                  <a:pt x="19360773" y="8744718"/>
                  <a:pt x="19388377" y="8763122"/>
                </a:cubicBezTo>
                <a:cubicBezTo>
                  <a:pt x="19399379" y="8770455"/>
                  <a:pt x="19405163" y="8781153"/>
                  <a:pt x="19412191" y="8791696"/>
                </a:cubicBezTo>
                <a:cubicBezTo>
                  <a:pt x="19413777" y="8796459"/>
                  <a:pt x="19414515" y="8801595"/>
                  <a:pt x="19416951" y="8805983"/>
                </a:cubicBezTo>
                <a:cubicBezTo>
                  <a:pt x="19422511" y="8815992"/>
                  <a:pt x="19432383" y="8823699"/>
                  <a:pt x="19436003" y="8834558"/>
                </a:cubicBezTo>
                <a:lnTo>
                  <a:pt x="19445527" y="8863133"/>
                </a:lnTo>
                <a:cubicBezTo>
                  <a:pt x="19442119" y="8880171"/>
                  <a:pt x="19443503" y="8888971"/>
                  <a:pt x="19431239" y="8901234"/>
                </a:cubicBezTo>
                <a:cubicBezTo>
                  <a:pt x="19427195" y="8905281"/>
                  <a:pt x="19421715" y="8907584"/>
                  <a:pt x="19416951" y="8910759"/>
                </a:cubicBezTo>
                <a:cubicBezTo>
                  <a:pt x="19404987" y="8946661"/>
                  <a:pt x="19421127" y="8902413"/>
                  <a:pt x="19402667" y="8939333"/>
                </a:cubicBezTo>
                <a:cubicBezTo>
                  <a:pt x="19399247" y="8946172"/>
                  <a:pt x="19394667" y="8966562"/>
                  <a:pt x="19393139" y="8972670"/>
                </a:cubicBezTo>
                <a:cubicBezTo>
                  <a:pt x="19394727" y="8988546"/>
                  <a:pt x="19398839" y="9004370"/>
                  <a:pt x="19397903" y="9020295"/>
                </a:cubicBezTo>
                <a:cubicBezTo>
                  <a:pt x="19397223" y="9031832"/>
                  <a:pt x="19391419" y="9042483"/>
                  <a:pt x="19388377" y="9053634"/>
                </a:cubicBezTo>
                <a:cubicBezTo>
                  <a:pt x="19376483" y="9097245"/>
                  <a:pt x="19392267" y="9050614"/>
                  <a:pt x="19374091" y="9086971"/>
                </a:cubicBezTo>
                <a:cubicBezTo>
                  <a:pt x="19371847" y="9091461"/>
                  <a:pt x="19372463" y="9097339"/>
                  <a:pt x="19369327" y="9101260"/>
                </a:cubicBezTo>
                <a:cubicBezTo>
                  <a:pt x="19365751" y="9105728"/>
                  <a:pt x="19359803" y="9107608"/>
                  <a:pt x="19355039" y="9110784"/>
                </a:cubicBezTo>
                <a:cubicBezTo>
                  <a:pt x="19351867" y="9115545"/>
                  <a:pt x="19350371" y="9122038"/>
                  <a:pt x="19345515" y="9125072"/>
                </a:cubicBezTo>
                <a:cubicBezTo>
                  <a:pt x="19337003" y="9130392"/>
                  <a:pt x="19316939" y="9134596"/>
                  <a:pt x="19316939" y="9134596"/>
                </a:cubicBezTo>
                <a:cubicBezTo>
                  <a:pt x="19305319" y="9130722"/>
                  <a:pt x="19297599" y="9129541"/>
                  <a:pt x="19288365" y="9120309"/>
                </a:cubicBezTo>
                <a:cubicBezTo>
                  <a:pt x="19284319" y="9116260"/>
                  <a:pt x="19283147" y="9109788"/>
                  <a:pt x="19278839" y="9106020"/>
                </a:cubicBezTo>
                <a:cubicBezTo>
                  <a:pt x="19270227" y="9098484"/>
                  <a:pt x="19250267" y="9086971"/>
                  <a:pt x="19250267" y="9086971"/>
                </a:cubicBezTo>
                <a:cubicBezTo>
                  <a:pt x="19247091" y="9077446"/>
                  <a:pt x="19239741" y="9068385"/>
                  <a:pt x="19240739" y="9058396"/>
                </a:cubicBezTo>
                <a:cubicBezTo>
                  <a:pt x="19242327" y="9042522"/>
                  <a:pt x="19242563" y="9026452"/>
                  <a:pt x="19245503" y="9010771"/>
                </a:cubicBezTo>
                <a:cubicBezTo>
                  <a:pt x="19245507" y="9010756"/>
                  <a:pt x="19257407" y="8975060"/>
                  <a:pt x="19259791" y="8967910"/>
                </a:cubicBezTo>
                <a:lnTo>
                  <a:pt x="19283603" y="8896472"/>
                </a:lnTo>
                <a:cubicBezTo>
                  <a:pt x="19283607" y="8896458"/>
                  <a:pt x="19293123" y="8867910"/>
                  <a:pt x="19293127" y="8867896"/>
                </a:cubicBezTo>
                <a:lnTo>
                  <a:pt x="19297891" y="8844084"/>
                </a:lnTo>
                <a:cubicBezTo>
                  <a:pt x="19296303" y="8839322"/>
                  <a:pt x="19297617" y="8832041"/>
                  <a:pt x="19293127" y="8829795"/>
                </a:cubicBezTo>
                <a:cubicBezTo>
                  <a:pt x="19288639" y="8827551"/>
                  <a:pt x="19283455" y="8832581"/>
                  <a:pt x="19278839" y="8834558"/>
                </a:cubicBezTo>
                <a:cubicBezTo>
                  <a:pt x="19261919" y="8841812"/>
                  <a:pt x="19259851" y="8844044"/>
                  <a:pt x="19245503" y="8853609"/>
                </a:cubicBezTo>
                <a:cubicBezTo>
                  <a:pt x="19236395" y="8880933"/>
                  <a:pt x="19247263" y="8855428"/>
                  <a:pt x="19226451" y="8882183"/>
                </a:cubicBezTo>
                <a:cubicBezTo>
                  <a:pt x="19199707" y="8916572"/>
                  <a:pt x="19220417" y="8906421"/>
                  <a:pt x="19193115" y="8915522"/>
                </a:cubicBezTo>
                <a:lnTo>
                  <a:pt x="19183591" y="8905995"/>
                </a:lnTo>
                <a:cubicBezTo>
                  <a:pt x="19180415" y="8891710"/>
                  <a:pt x="19174067" y="8877769"/>
                  <a:pt x="19174067" y="8863133"/>
                </a:cubicBezTo>
                <a:cubicBezTo>
                  <a:pt x="19174067" y="8853094"/>
                  <a:pt x="19180415" y="8844084"/>
                  <a:pt x="19183591" y="8834558"/>
                </a:cubicBezTo>
                <a:cubicBezTo>
                  <a:pt x="19187463" y="8822936"/>
                  <a:pt x="19188643" y="8815216"/>
                  <a:pt x="19197879" y="8805983"/>
                </a:cubicBezTo>
                <a:cubicBezTo>
                  <a:pt x="19201927" y="8801936"/>
                  <a:pt x="19207403" y="8799633"/>
                  <a:pt x="19212167" y="8796459"/>
                </a:cubicBezTo>
                <a:cubicBezTo>
                  <a:pt x="19221531" y="8782410"/>
                  <a:pt x="19222227" y="8779344"/>
                  <a:pt x="19235977" y="8767884"/>
                </a:cubicBezTo>
                <a:cubicBezTo>
                  <a:pt x="19240375" y="8764220"/>
                  <a:pt x="19245503" y="8761534"/>
                  <a:pt x="19250267" y="8758360"/>
                </a:cubicBezTo>
                <a:cubicBezTo>
                  <a:pt x="19253439" y="8753594"/>
                  <a:pt x="19255319" y="8747647"/>
                  <a:pt x="19259791" y="8744070"/>
                </a:cubicBezTo>
                <a:cubicBezTo>
                  <a:pt x="19263711" y="8740935"/>
                  <a:pt x="19269587" y="8741554"/>
                  <a:pt x="19274077" y="8739310"/>
                </a:cubicBezTo>
                <a:cubicBezTo>
                  <a:pt x="19279199" y="8736749"/>
                  <a:pt x="19283603" y="8732958"/>
                  <a:pt x="19288365" y="8729783"/>
                </a:cubicBezTo>
                <a:close/>
                <a:moveTo>
                  <a:pt x="37754743" y="8727416"/>
                </a:moveTo>
                <a:cubicBezTo>
                  <a:pt x="37760299" y="8728210"/>
                  <a:pt x="37765911" y="8728696"/>
                  <a:pt x="37771415" y="8729797"/>
                </a:cubicBezTo>
                <a:cubicBezTo>
                  <a:pt x="37773875" y="8730290"/>
                  <a:pt x="37776783" y="8730403"/>
                  <a:pt x="37778559" y="8732178"/>
                </a:cubicBezTo>
                <a:cubicBezTo>
                  <a:pt x="37780331" y="8733954"/>
                  <a:pt x="37779371" y="8737361"/>
                  <a:pt x="37780939" y="8739322"/>
                </a:cubicBezTo>
                <a:cubicBezTo>
                  <a:pt x="37782727" y="8741556"/>
                  <a:pt x="37785703" y="8742496"/>
                  <a:pt x="37788083" y="8744084"/>
                </a:cubicBezTo>
                <a:cubicBezTo>
                  <a:pt x="37788875" y="8746465"/>
                  <a:pt x="37789803" y="8748806"/>
                  <a:pt x="37790463" y="8751228"/>
                </a:cubicBezTo>
                <a:cubicBezTo>
                  <a:pt x="37792187" y="8757542"/>
                  <a:pt x="37795227" y="8770277"/>
                  <a:pt x="37795227" y="8770277"/>
                </a:cubicBezTo>
                <a:cubicBezTo>
                  <a:pt x="37791427" y="8815880"/>
                  <a:pt x="37796183" y="8785971"/>
                  <a:pt x="37790463" y="8805997"/>
                </a:cubicBezTo>
                <a:cubicBezTo>
                  <a:pt x="37789591" y="8809053"/>
                  <a:pt x="37784939" y="8829809"/>
                  <a:pt x="37783319" y="8829809"/>
                </a:cubicBezTo>
                <a:lnTo>
                  <a:pt x="37780939" y="8827427"/>
                </a:lnTo>
                <a:cubicBezTo>
                  <a:pt x="37774587" y="8825046"/>
                  <a:pt x="37767531" y="8824046"/>
                  <a:pt x="37761887" y="8820284"/>
                </a:cubicBezTo>
                <a:cubicBezTo>
                  <a:pt x="37759799" y="8818892"/>
                  <a:pt x="37760631" y="8815385"/>
                  <a:pt x="37759507" y="8813140"/>
                </a:cubicBezTo>
                <a:cubicBezTo>
                  <a:pt x="37758227" y="8810582"/>
                  <a:pt x="37756331" y="8808378"/>
                  <a:pt x="37754743" y="8805997"/>
                </a:cubicBezTo>
                <a:cubicBezTo>
                  <a:pt x="37753951" y="8803616"/>
                  <a:pt x="37752971" y="8801287"/>
                  <a:pt x="37752363" y="8798854"/>
                </a:cubicBezTo>
                <a:cubicBezTo>
                  <a:pt x="37750699" y="8792196"/>
                  <a:pt x="37748663" y="8779029"/>
                  <a:pt x="37747603" y="8772659"/>
                </a:cubicBezTo>
                <a:cubicBezTo>
                  <a:pt x="37748395" y="8762340"/>
                  <a:pt x="37748367" y="8751926"/>
                  <a:pt x="37749983" y="8741702"/>
                </a:cubicBezTo>
                <a:cubicBezTo>
                  <a:pt x="37750767" y="8736745"/>
                  <a:pt x="37754743" y="8727416"/>
                  <a:pt x="37754743" y="8727416"/>
                </a:cubicBezTo>
                <a:close/>
                <a:moveTo>
                  <a:pt x="19683655" y="8658346"/>
                </a:moveTo>
                <a:cubicBezTo>
                  <a:pt x="19707463" y="8659933"/>
                  <a:pt x="19731371" y="8660472"/>
                  <a:pt x="19755091" y="8663108"/>
                </a:cubicBezTo>
                <a:cubicBezTo>
                  <a:pt x="19760079" y="8663662"/>
                  <a:pt x="19765455" y="8664734"/>
                  <a:pt x="19769379" y="8667870"/>
                </a:cubicBezTo>
                <a:cubicBezTo>
                  <a:pt x="19777771" y="8674583"/>
                  <a:pt x="19780527" y="8687034"/>
                  <a:pt x="19783663" y="8696444"/>
                </a:cubicBezTo>
                <a:cubicBezTo>
                  <a:pt x="19777483" y="8739724"/>
                  <a:pt x="19782451" y="8719131"/>
                  <a:pt x="19769379" y="8758357"/>
                </a:cubicBezTo>
                <a:cubicBezTo>
                  <a:pt x="19767791" y="8763119"/>
                  <a:pt x="19767399" y="8768468"/>
                  <a:pt x="19764615" y="8772646"/>
                </a:cubicBezTo>
                <a:lnTo>
                  <a:pt x="19745567" y="8801220"/>
                </a:lnTo>
                <a:cubicBezTo>
                  <a:pt x="19707087" y="8794808"/>
                  <a:pt x="19726147" y="8799511"/>
                  <a:pt x="19688415" y="8786934"/>
                </a:cubicBezTo>
                <a:lnTo>
                  <a:pt x="19674127" y="8782169"/>
                </a:lnTo>
                <a:cubicBezTo>
                  <a:pt x="19667535" y="8783488"/>
                  <a:pt x="19644259" y="8787122"/>
                  <a:pt x="19636027" y="8791696"/>
                </a:cubicBezTo>
                <a:cubicBezTo>
                  <a:pt x="19626019" y="8797253"/>
                  <a:pt x="19607451" y="8810745"/>
                  <a:pt x="19607451" y="8810745"/>
                </a:cubicBezTo>
                <a:cubicBezTo>
                  <a:pt x="19595483" y="8846651"/>
                  <a:pt x="19611627" y="8802398"/>
                  <a:pt x="19593163" y="8839319"/>
                </a:cubicBezTo>
                <a:cubicBezTo>
                  <a:pt x="19585419" y="8854813"/>
                  <a:pt x="19592527" y="8854246"/>
                  <a:pt x="19578875" y="8867894"/>
                </a:cubicBezTo>
                <a:cubicBezTo>
                  <a:pt x="19574831" y="8871941"/>
                  <a:pt x="19569351" y="8874245"/>
                  <a:pt x="19564587" y="8877420"/>
                </a:cubicBezTo>
                <a:cubicBezTo>
                  <a:pt x="19547347" y="8865925"/>
                  <a:pt x="19564587" y="8869482"/>
                  <a:pt x="19564587" y="8867894"/>
                </a:cubicBezTo>
                <a:cubicBezTo>
                  <a:pt x="19559827" y="8855196"/>
                  <a:pt x="19554939" y="8842541"/>
                  <a:pt x="19550303" y="8829794"/>
                </a:cubicBezTo>
                <a:cubicBezTo>
                  <a:pt x="19548587" y="8825078"/>
                  <a:pt x="19547783" y="8819998"/>
                  <a:pt x="19545539" y="8815507"/>
                </a:cubicBezTo>
                <a:cubicBezTo>
                  <a:pt x="19542979" y="8810387"/>
                  <a:pt x="19538339" y="8806450"/>
                  <a:pt x="19536015" y="8801220"/>
                </a:cubicBezTo>
                <a:cubicBezTo>
                  <a:pt x="19531935" y="8792045"/>
                  <a:pt x="19526491" y="8772646"/>
                  <a:pt x="19526491" y="8772646"/>
                </a:cubicBezTo>
                <a:cubicBezTo>
                  <a:pt x="19528075" y="8756769"/>
                  <a:pt x="19525799" y="8740014"/>
                  <a:pt x="19531251" y="8725020"/>
                </a:cubicBezTo>
                <a:cubicBezTo>
                  <a:pt x="19532967" y="8720302"/>
                  <a:pt x="19540563" y="8720922"/>
                  <a:pt x="19545539" y="8720258"/>
                </a:cubicBezTo>
                <a:cubicBezTo>
                  <a:pt x="19564487" y="8717732"/>
                  <a:pt x="19583639" y="8717084"/>
                  <a:pt x="19602691" y="8715496"/>
                </a:cubicBezTo>
                <a:cubicBezTo>
                  <a:pt x="19607451" y="8713908"/>
                  <a:pt x="19612587" y="8713170"/>
                  <a:pt x="19616979" y="8710734"/>
                </a:cubicBezTo>
                <a:cubicBezTo>
                  <a:pt x="19626983" y="8705174"/>
                  <a:pt x="19645551" y="8691684"/>
                  <a:pt x="19645551" y="8691684"/>
                </a:cubicBezTo>
                <a:cubicBezTo>
                  <a:pt x="19648727" y="8686919"/>
                  <a:pt x="19650607" y="8680972"/>
                  <a:pt x="19655079" y="8677395"/>
                </a:cubicBezTo>
                <a:cubicBezTo>
                  <a:pt x="19658999" y="8674258"/>
                  <a:pt x="19665191" y="8675417"/>
                  <a:pt x="19669367" y="8672633"/>
                </a:cubicBezTo>
                <a:cubicBezTo>
                  <a:pt x="19674967" y="8668897"/>
                  <a:pt x="19678887" y="8663108"/>
                  <a:pt x="19683655" y="8658346"/>
                </a:cubicBezTo>
                <a:close/>
                <a:moveTo>
                  <a:pt x="19225623" y="8623027"/>
                </a:moveTo>
                <a:cubicBezTo>
                  <a:pt x="19238247" y="8623027"/>
                  <a:pt x="19248483" y="8633262"/>
                  <a:pt x="19248483" y="8645888"/>
                </a:cubicBezTo>
                <a:cubicBezTo>
                  <a:pt x="19248483" y="8658512"/>
                  <a:pt x="19238247" y="8668747"/>
                  <a:pt x="19225623" y="8668747"/>
                </a:cubicBezTo>
                <a:cubicBezTo>
                  <a:pt x="19212999" y="8668747"/>
                  <a:pt x="19202763" y="8658512"/>
                  <a:pt x="19202763" y="8645888"/>
                </a:cubicBezTo>
                <a:cubicBezTo>
                  <a:pt x="19202763" y="8633262"/>
                  <a:pt x="19212999" y="8623027"/>
                  <a:pt x="19225623" y="8623027"/>
                </a:cubicBezTo>
                <a:close/>
                <a:moveTo>
                  <a:pt x="1914089" y="8354964"/>
                </a:moveTo>
                <a:cubicBezTo>
                  <a:pt x="1917625" y="8354942"/>
                  <a:pt x="1920800" y="8355471"/>
                  <a:pt x="1922505" y="8358200"/>
                </a:cubicBezTo>
                <a:cubicBezTo>
                  <a:pt x="1926474" y="8364546"/>
                  <a:pt x="1922110" y="8373478"/>
                  <a:pt x="1919340" y="8380426"/>
                </a:cubicBezTo>
                <a:cubicBezTo>
                  <a:pt x="1916408" y="8387743"/>
                  <a:pt x="1907392" y="8391942"/>
                  <a:pt x="1900286" y="8393125"/>
                </a:cubicBezTo>
                <a:cubicBezTo>
                  <a:pt x="1897148" y="8393648"/>
                  <a:pt x="1897640" y="8395772"/>
                  <a:pt x="1897108" y="8396302"/>
                </a:cubicBezTo>
                <a:cubicBezTo>
                  <a:pt x="1888638" y="8393125"/>
                  <a:pt x="1877262" y="8393914"/>
                  <a:pt x="1871711" y="8386775"/>
                </a:cubicBezTo>
                <a:cubicBezTo>
                  <a:pt x="1867755" y="8381693"/>
                  <a:pt x="1871687" y="8373316"/>
                  <a:pt x="1874889" y="8367727"/>
                </a:cubicBezTo>
                <a:cubicBezTo>
                  <a:pt x="1876541" y="8364819"/>
                  <a:pt x="1881422" y="8366047"/>
                  <a:pt x="1884409" y="8364551"/>
                </a:cubicBezTo>
                <a:cubicBezTo>
                  <a:pt x="1909029" y="8352242"/>
                  <a:pt x="1879515" y="8363006"/>
                  <a:pt x="1903464" y="8355026"/>
                </a:cubicBezTo>
                <a:cubicBezTo>
                  <a:pt x="1906631" y="8355555"/>
                  <a:pt x="1910542" y="8354983"/>
                  <a:pt x="1914089" y="8354964"/>
                </a:cubicBezTo>
                <a:close/>
                <a:moveTo>
                  <a:pt x="1605017" y="8294702"/>
                </a:moveTo>
                <a:cubicBezTo>
                  <a:pt x="1608184" y="8296821"/>
                  <a:pt x="1611837" y="8298353"/>
                  <a:pt x="1614537" y="8301051"/>
                </a:cubicBezTo>
                <a:cubicBezTo>
                  <a:pt x="1620689" y="8307209"/>
                  <a:pt x="1621480" y="8312355"/>
                  <a:pt x="1624060" y="8320102"/>
                </a:cubicBezTo>
                <a:cubicBezTo>
                  <a:pt x="1623008" y="8326453"/>
                  <a:pt x="1625124" y="8334307"/>
                  <a:pt x="1620893" y="8339153"/>
                </a:cubicBezTo>
                <a:cubicBezTo>
                  <a:pt x="1616476" y="8344189"/>
                  <a:pt x="1607663" y="8349736"/>
                  <a:pt x="1605017" y="8351853"/>
                </a:cubicBezTo>
                <a:cubicBezTo>
                  <a:pt x="1583891" y="8333750"/>
                  <a:pt x="1573482" y="8335441"/>
                  <a:pt x="1585963" y="8304228"/>
                </a:cubicBezTo>
                <a:cubicBezTo>
                  <a:pt x="1587204" y="8301119"/>
                  <a:pt x="1592496" y="8302550"/>
                  <a:pt x="1595485" y="8301051"/>
                </a:cubicBezTo>
                <a:cubicBezTo>
                  <a:pt x="1598907" y="8299346"/>
                  <a:pt x="1601839" y="8296821"/>
                  <a:pt x="1605017" y="8294702"/>
                </a:cubicBezTo>
                <a:close/>
                <a:moveTo>
                  <a:pt x="19563763" y="8230122"/>
                </a:moveTo>
                <a:cubicBezTo>
                  <a:pt x="19576387" y="8230122"/>
                  <a:pt x="19586623" y="8240356"/>
                  <a:pt x="19586623" y="8252981"/>
                </a:cubicBezTo>
                <a:cubicBezTo>
                  <a:pt x="19586623" y="8265606"/>
                  <a:pt x="19576387" y="8275842"/>
                  <a:pt x="19563763" y="8275842"/>
                </a:cubicBezTo>
                <a:cubicBezTo>
                  <a:pt x="19551139" y="8275842"/>
                  <a:pt x="19540903" y="8265606"/>
                  <a:pt x="19540903" y="8252981"/>
                </a:cubicBezTo>
                <a:cubicBezTo>
                  <a:pt x="19540903" y="8240356"/>
                  <a:pt x="19551139" y="8230122"/>
                  <a:pt x="19563763" y="8230122"/>
                </a:cubicBezTo>
                <a:close/>
                <a:moveTo>
                  <a:pt x="1874889" y="8091502"/>
                </a:moveTo>
                <a:cubicBezTo>
                  <a:pt x="1880181" y="8092560"/>
                  <a:pt x="1886946" y="8090862"/>
                  <a:pt x="1890765" y="8094678"/>
                </a:cubicBezTo>
                <a:cubicBezTo>
                  <a:pt x="1895498" y="8099410"/>
                  <a:pt x="1897108" y="8113727"/>
                  <a:pt x="1897108" y="8113727"/>
                </a:cubicBezTo>
                <a:cubicBezTo>
                  <a:pt x="1896049" y="8123253"/>
                  <a:pt x="1895512" y="8132849"/>
                  <a:pt x="1893932" y="8142304"/>
                </a:cubicBezTo>
                <a:cubicBezTo>
                  <a:pt x="1893384" y="8145602"/>
                  <a:pt x="1893481" y="8149883"/>
                  <a:pt x="1890765" y="8151828"/>
                </a:cubicBezTo>
                <a:cubicBezTo>
                  <a:pt x="1880931" y="8158845"/>
                  <a:pt x="1872243" y="8157118"/>
                  <a:pt x="1868533" y="8158178"/>
                </a:cubicBezTo>
                <a:cubicBezTo>
                  <a:pt x="1859012" y="8156060"/>
                  <a:pt x="1845073" y="8160137"/>
                  <a:pt x="1839958" y="8151828"/>
                </a:cubicBezTo>
                <a:cubicBezTo>
                  <a:pt x="1833834" y="8141872"/>
                  <a:pt x="1841486" y="8128475"/>
                  <a:pt x="1843136" y="8116902"/>
                </a:cubicBezTo>
                <a:cubicBezTo>
                  <a:pt x="1843613" y="8113588"/>
                  <a:pt x="1843941" y="8109745"/>
                  <a:pt x="1846314" y="8107378"/>
                </a:cubicBezTo>
                <a:cubicBezTo>
                  <a:pt x="1857226" y="8096460"/>
                  <a:pt x="1862905" y="8095495"/>
                  <a:pt x="1874889" y="8091502"/>
                </a:cubicBezTo>
                <a:close/>
                <a:moveTo>
                  <a:pt x="2084433" y="8091501"/>
                </a:moveTo>
                <a:cubicBezTo>
                  <a:pt x="2093955" y="8092559"/>
                  <a:pt x="2103555" y="8093099"/>
                  <a:pt x="2113008" y="8094675"/>
                </a:cubicBezTo>
                <a:cubicBezTo>
                  <a:pt x="2116308" y="8095227"/>
                  <a:pt x="2121287" y="8094743"/>
                  <a:pt x="2122530" y="8097851"/>
                </a:cubicBezTo>
                <a:cubicBezTo>
                  <a:pt x="2124151" y="8101904"/>
                  <a:pt x="2121778" y="8106921"/>
                  <a:pt x="2119355" y="8110552"/>
                </a:cubicBezTo>
                <a:cubicBezTo>
                  <a:pt x="2116254" y="8115207"/>
                  <a:pt x="2105383" y="8118808"/>
                  <a:pt x="2100309" y="8120076"/>
                </a:cubicBezTo>
                <a:cubicBezTo>
                  <a:pt x="2099277" y="8120332"/>
                  <a:pt x="2097663" y="8120076"/>
                  <a:pt x="2097132" y="8120076"/>
                </a:cubicBezTo>
                <a:cubicBezTo>
                  <a:pt x="2088663" y="8116902"/>
                  <a:pt x="2077684" y="8117355"/>
                  <a:pt x="2071734" y="8110552"/>
                </a:cubicBezTo>
                <a:cubicBezTo>
                  <a:pt x="2059622" y="8096709"/>
                  <a:pt x="2079673" y="8093086"/>
                  <a:pt x="2084433" y="8091501"/>
                </a:cubicBezTo>
                <a:close/>
                <a:moveTo>
                  <a:pt x="1711956" y="8033495"/>
                </a:moveTo>
                <a:cubicBezTo>
                  <a:pt x="1719113" y="8033669"/>
                  <a:pt x="1723435" y="8036245"/>
                  <a:pt x="1728837" y="8047053"/>
                </a:cubicBezTo>
                <a:cubicBezTo>
                  <a:pt x="1730337" y="8050046"/>
                  <a:pt x="1730951" y="8053403"/>
                  <a:pt x="1732015" y="8056576"/>
                </a:cubicBezTo>
                <a:cubicBezTo>
                  <a:pt x="1730951" y="8066104"/>
                  <a:pt x="1731865" y="8076060"/>
                  <a:pt x="1728837" y="8085151"/>
                </a:cubicBezTo>
                <a:cubicBezTo>
                  <a:pt x="1727418" y="8089413"/>
                  <a:pt x="1723045" y="8092185"/>
                  <a:pt x="1719316" y="8094678"/>
                </a:cubicBezTo>
                <a:cubicBezTo>
                  <a:pt x="1716523" y="8096535"/>
                  <a:pt x="1703440" y="8107906"/>
                  <a:pt x="1700262" y="8110553"/>
                </a:cubicBezTo>
                <a:cubicBezTo>
                  <a:pt x="1685397" y="8107250"/>
                  <a:pt x="1670255" y="8109253"/>
                  <a:pt x="1662167" y="8094678"/>
                </a:cubicBezTo>
                <a:cubicBezTo>
                  <a:pt x="1658907" y="8088825"/>
                  <a:pt x="1655811" y="8075627"/>
                  <a:pt x="1655811" y="8075627"/>
                </a:cubicBezTo>
                <a:cubicBezTo>
                  <a:pt x="1658470" y="8049066"/>
                  <a:pt x="1650464" y="8046553"/>
                  <a:pt x="1668509" y="8037529"/>
                </a:cubicBezTo>
                <a:cubicBezTo>
                  <a:pt x="1671510" y="8036030"/>
                  <a:pt x="1674865" y="8035410"/>
                  <a:pt x="1678033" y="8034352"/>
                </a:cubicBezTo>
                <a:cubicBezTo>
                  <a:pt x="1694806" y="8035549"/>
                  <a:pt x="1704804" y="8033321"/>
                  <a:pt x="1711956" y="8033495"/>
                </a:cubicBezTo>
                <a:close/>
                <a:moveTo>
                  <a:pt x="1820906" y="7948628"/>
                </a:moveTo>
                <a:cubicBezTo>
                  <a:pt x="1837680" y="7954219"/>
                  <a:pt x="1844150" y="7952940"/>
                  <a:pt x="1827260" y="7986726"/>
                </a:cubicBezTo>
                <a:cubicBezTo>
                  <a:pt x="1825364" y="7990525"/>
                  <a:pt x="1808737" y="7986726"/>
                  <a:pt x="1805032" y="7986726"/>
                </a:cubicBezTo>
                <a:cubicBezTo>
                  <a:pt x="1802207" y="7961301"/>
                  <a:pt x="1793584" y="7960704"/>
                  <a:pt x="1811383" y="7951801"/>
                </a:cubicBezTo>
                <a:cubicBezTo>
                  <a:pt x="1814375" y="7950305"/>
                  <a:pt x="1817739" y="7949686"/>
                  <a:pt x="1820906" y="7948628"/>
                </a:cubicBezTo>
                <a:close/>
                <a:moveTo>
                  <a:pt x="20679015" y="7510464"/>
                </a:moveTo>
                <a:cubicBezTo>
                  <a:pt x="20680603" y="7515229"/>
                  <a:pt x="20681531" y="7520263"/>
                  <a:pt x="20683777" y="7524752"/>
                </a:cubicBezTo>
                <a:cubicBezTo>
                  <a:pt x="20702245" y="7561689"/>
                  <a:pt x="20686091" y="7517410"/>
                  <a:pt x="20698063" y="7553327"/>
                </a:cubicBezTo>
                <a:cubicBezTo>
                  <a:pt x="20699275" y="7576342"/>
                  <a:pt x="20686803" y="7632554"/>
                  <a:pt x="20712351" y="7658102"/>
                </a:cubicBezTo>
                <a:cubicBezTo>
                  <a:pt x="20716399" y="7662150"/>
                  <a:pt x="20721875" y="7664455"/>
                  <a:pt x="20726639" y="7667628"/>
                </a:cubicBezTo>
                <a:cubicBezTo>
                  <a:pt x="20729815" y="7672391"/>
                  <a:pt x="20733839" y="7676684"/>
                  <a:pt x="20736167" y="7681914"/>
                </a:cubicBezTo>
                <a:cubicBezTo>
                  <a:pt x="20740243" y="7691091"/>
                  <a:pt x="20740123" y="7702136"/>
                  <a:pt x="20745691" y="7710490"/>
                </a:cubicBezTo>
                <a:lnTo>
                  <a:pt x="20755215" y="7724775"/>
                </a:lnTo>
                <a:lnTo>
                  <a:pt x="20764739" y="7753353"/>
                </a:lnTo>
                <a:lnTo>
                  <a:pt x="20769503" y="7767642"/>
                </a:lnTo>
                <a:cubicBezTo>
                  <a:pt x="20767915" y="7780338"/>
                  <a:pt x="20766687" y="7793090"/>
                  <a:pt x="20764739" y="7805740"/>
                </a:cubicBezTo>
                <a:cubicBezTo>
                  <a:pt x="20759899" y="7837311"/>
                  <a:pt x="20761975" y="7820190"/>
                  <a:pt x="20755215" y="7843959"/>
                </a:cubicBezTo>
                <a:cubicBezTo>
                  <a:pt x="20753419" y="7850253"/>
                  <a:pt x="20752335" y="7856738"/>
                  <a:pt x="20750451" y="7863007"/>
                </a:cubicBezTo>
                <a:cubicBezTo>
                  <a:pt x="20747567" y="7872626"/>
                  <a:pt x="20744103" y="7882058"/>
                  <a:pt x="20740927" y="7891585"/>
                </a:cubicBezTo>
                <a:lnTo>
                  <a:pt x="20736167" y="7905870"/>
                </a:lnTo>
                <a:cubicBezTo>
                  <a:pt x="20734579" y="7916983"/>
                  <a:pt x="20732335" y="7928021"/>
                  <a:pt x="20731403" y="7939208"/>
                </a:cubicBezTo>
                <a:cubicBezTo>
                  <a:pt x="20729155" y="7966150"/>
                  <a:pt x="20732207" y="7993716"/>
                  <a:pt x="20726639" y="8020171"/>
                </a:cubicBezTo>
                <a:cubicBezTo>
                  <a:pt x="20725461" y="8025771"/>
                  <a:pt x="20717583" y="8027371"/>
                  <a:pt x="20712351" y="8029696"/>
                </a:cubicBezTo>
                <a:cubicBezTo>
                  <a:pt x="20703179" y="8033772"/>
                  <a:pt x="20693303" y="8036048"/>
                  <a:pt x="20683777" y="8039220"/>
                </a:cubicBezTo>
                <a:lnTo>
                  <a:pt x="20669491" y="8043983"/>
                </a:lnTo>
                <a:lnTo>
                  <a:pt x="20655203" y="8048746"/>
                </a:lnTo>
                <a:lnTo>
                  <a:pt x="20640915" y="8053510"/>
                </a:lnTo>
                <a:cubicBezTo>
                  <a:pt x="20636151" y="8058271"/>
                  <a:pt x="20629899" y="8061908"/>
                  <a:pt x="20626627" y="8067795"/>
                </a:cubicBezTo>
                <a:cubicBezTo>
                  <a:pt x="20621751" y="8076574"/>
                  <a:pt x="20617103" y="8096370"/>
                  <a:pt x="20617103" y="8096370"/>
                </a:cubicBezTo>
                <a:cubicBezTo>
                  <a:pt x="20615515" y="8117007"/>
                  <a:pt x="20616155" y="8137940"/>
                  <a:pt x="20612339" y="8158284"/>
                </a:cubicBezTo>
                <a:cubicBezTo>
                  <a:pt x="20609751" y="8172080"/>
                  <a:pt x="20597463" y="8174649"/>
                  <a:pt x="20588527" y="8182097"/>
                </a:cubicBezTo>
                <a:cubicBezTo>
                  <a:pt x="20577151" y="8191580"/>
                  <a:pt x="20559275" y="8212708"/>
                  <a:pt x="20555191" y="8224959"/>
                </a:cubicBezTo>
                <a:lnTo>
                  <a:pt x="20540903" y="8267821"/>
                </a:lnTo>
                <a:lnTo>
                  <a:pt x="20536139" y="8282108"/>
                </a:lnTo>
                <a:cubicBezTo>
                  <a:pt x="20537727" y="8297985"/>
                  <a:pt x="20537315" y="8314188"/>
                  <a:pt x="20540903" y="8329733"/>
                </a:cubicBezTo>
                <a:cubicBezTo>
                  <a:pt x="20542187" y="8335311"/>
                  <a:pt x="20550267" y="8338298"/>
                  <a:pt x="20550427" y="8344022"/>
                </a:cubicBezTo>
                <a:cubicBezTo>
                  <a:pt x="20551883" y="8396410"/>
                  <a:pt x="20550015" y="8448951"/>
                  <a:pt x="20545667" y="8501184"/>
                </a:cubicBezTo>
                <a:cubicBezTo>
                  <a:pt x="20545191" y="8506886"/>
                  <a:pt x="20540611" y="8511894"/>
                  <a:pt x="20536139" y="8515470"/>
                </a:cubicBezTo>
                <a:cubicBezTo>
                  <a:pt x="20532219" y="8518606"/>
                  <a:pt x="20526615" y="8518644"/>
                  <a:pt x="20521851" y="8520233"/>
                </a:cubicBezTo>
                <a:cubicBezTo>
                  <a:pt x="20512327" y="8518644"/>
                  <a:pt x="20501661" y="8520262"/>
                  <a:pt x="20493279" y="8515470"/>
                </a:cubicBezTo>
                <a:cubicBezTo>
                  <a:pt x="20488919" y="8512980"/>
                  <a:pt x="20489895" y="8506009"/>
                  <a:pt x="20488515" y="8501184"/>
                </a:cubicBezTo>
                <a:cubicBezTo>
                  <a:pt x="20486719" y="8494888"/>
                  <a:pt x="20485339" y="8488484"/>
                  <a:pt x="20483755" y="8482134"/>
                </a:cubicBezTo>
                <a:cubicBezTo>
                  <a:pt x="20477403" y="8483719"/>
                  <a:pt x="20469627" y="8482585"/>
                  <a:pt x="20464703" y="8486895"/>
                </a:cubicBezTo>
                <a:cubicBezTo>
                  <a:pt x="20456087" y="8494433"/>
                  <a:pt x="20445651" y="8515470"/>
                  <a:pt x="20445651" y="8515470"/>
                </a:cubicBezTo>
                <a:cubicBezTo>
                  <a:pt x="20441951" y="8526565"/>
                  <a:pt x="20430927" y="8568002"/>
                  <a:pt x="20417079" y="8572621"/>
                </a:cubicBezTo>
                <a:lnTo>
                  <a:pt x="20402791" y="8577384"/>
                </a:lnTo>
                <a:cubicBezTo>
                  <a:pt x="20399655" y="8586793"/>
                  <a:pt x="20396895" y="8599244"/>
                  <a:pt x="20388503" y="8605960"/>
                </a:cubicBezTo>
                <a:cubicBezTo>
                  <a:pt x="20384583" y="8609093"/>
                  <a:pt x="20378979" y="8609133"/>
                  <a:pt x="20374215" y="8610719"/>
                </a:cubicBezTo>
                <a:cubicBezTo>
                  <a:pt x="20362775" y="8607861"/>
                  <a:pt x="20349099" y="8606711"/>
                  <a:pt x="20340879" y="8596432"/>
                </a:cubicBezTo>
                <a:cubicBezTo>
                  <a:pt x="20337743" y="8592514"/>
                  <a:pt x="20339667" y="8585695"/>
                  <a:pt x="20336115" y="8582146"/>
                </a:cubicBezTo>
                <a:cubicBezTo>
                  <a:pt x="20332567" y="8578594"/>
                  <a:pt x="20326751" y="8578367"/>
                  <a:pt x="20321827" y="8577384"/>
                </a:cubicBezTo>
                <a:cubicBezTo>
                  <a:pt x="20310821" y="8575181"/>
                  <a:pt x="20299603" y="8574208"/>
                  <a:pt x="20288491" y="8572621"/>
                </a:cubicBezTo>
                <a:cubicBezTo>
                  <a:pt x="20278967" y="8574208"/>
                  <a:pt x="20269283" y="8575040"/>
                  <a:pt x="20259915" y="8577384"/>
                </a:cubicBezTo>
                <a:cubicBezTo>
                  <a:pt x="20250175" y="8579818"/>
                  <a:pt x="20231343" y="8586908"/>
                  <a:pt x="20231343" y="8586908"/>
                </a:cubicBezTo>
                <a:cubicBezTo>
                  <a:pt x="20226579" y="8583732"/>
                  <a:pt x="20221099" y="8581429"/>
                  <a:pt x="20217051" y="8577384"/>
                </a:cubicBezTo>
                <a:cubicBezTo>
                  <a:pt x="20213005" y="8573336"/>
                  <a:pt x="20211999" y="8566671"/>
                  <a:pt x="20207527" y="8563094"/>
                </a:cubicBezTo>
                <a:cubicBezTo>
                  <a:pt x="20203607" y="8559959"/>
                  <a:pt x="20198003" y="8559922"/>
                  <a:pt x="20193239" y="8558334"/>
                </a:cubicBezTo>
                <a:cubicBezTo>
                  <a:pt x="20190067" y="8553572"/>
                  <a:pt x="20188023" y="8547813"/>
                  <a:pt x="20183715" y="8544045"/>
                </a:cubicBezTo>
                <a:cubicBezTo>
                  <a:pt x="20161035" y="8524198"/>
                  <a:pt x="20159763" y="8526149"/>
                  <a:pt x="20136091" y="8520233"/>
                </a:cubicBezTo>
                <a:cubicBezTo>
                  <a:pt x="20126567" y="8521820"/>
                  <a:pt x="20115899" y="8520204"/>
                  <a:pt x="20107515" y="8524995"/>
                </a:cubicBezTo>
                <a:cubicBezTo>
                  <a:pt x="20103155" y="8527485"/>
                  <a:pt x="20104999" y="8534794"/>
                  <a:pt x="20102751" y="8539282"/>
                </a:cubicBezTo>
                <a:cubicBezTo>
                  <a:pt x="20100195" y="8544402"/>
                  <a:pt x="20096403" y="8548807"/>
                  <a:pt x="20093227" y="8553572"/>
                </a:cubicBezTo>
                <a:cubicBezTo>
                  <a:pt x="20094815" y="8561507"/>
                  <a:pt x="20095863" y="8569573"/>
                  <a:pt x="20097991" y="8577384"/>
                </a:cubicBezTo>
                <a:cubicBezTo>
                  <a:pt x="20100633" y="8587069"/>
                  <a:pt x="20107515" y="8605960"/>
                  <a:pt x="20107515" y="8605960"/>
                </a:cubicBezTo>
                <a:cubicBezTo>
                  <a:pt x="20105927" y="8612308"/>
                  <a:pt x="20106839" y="8619897"/>
                  <a:pt x="20102751" y="8625010"/>
                </a:cubicBezTo>
                <a:cubicBezTo>
                  <a:pt x="20099615" y="8628928"/>
                  <a:pt x="20093447" y="8629148"/>
                  <a:pt x="20088467" y="8629769"/>
                </a:cubicBezTo>
                <a:cubicBezTo>
                  <a:pt x="20067927" y="8632338"/>
                  <a:pt x="20047191" y="8632946"/>
                  <a:pt x="20026551" y="8634532"/>
                </a:cubicBezTo>
                <a:cubicBezTo>
                  <a:pt x="20021791" y="8637708"/>
                  <a:pt x="20016035" y="8639751"/>
                  <a:pt x="20012267" y="8644058"/>
                </a:cubicBezTo>
                <a:cubicBezTo>
                  <a:pt x="19994631" y="8664213"/>
                  <a:pt x="19994995" y="8667297"/>
                  <a:pt x="19988451" y="8686919"/>
                </a:cubicBezTo>
                <a:cubicBezTo>
                  <a:pt x="19986867" y="8699619"/>
                  <a:pt x="19990139" y="8713964"/>
                  <a:pt x="19983691" y="8725021"/>
                </a:cubicBezTo>
                <a:cubicBezTo>
                  <a:pt x="19971323" y="8746218"/>
                  <a:pt x="19957035" y="8740729"/>
                  <a:pt x="19940827" y="8748833"/>
                </a:cubicBezTo>
                <a:cubicBezTo>
                  <a:pt x="19903907" y="8767294"/>
                  <a:pt x="19948159" y="8751152"/>
                  <a:pt x="19912251" y="8763122"/>
                </a:cubicBezTo>
                <a:cubicBezTo>
                  <a:pt x="19909079" y="8758357"/>
                  <a:pt x="19905287" y="8753952"/>
                  <a:pt x="19902727" y="8748833"/>
                </a:cubicBezTo>
                <a:cubicBezTo>
                  <a:pt x="19900483" y="8744342"/>
                  <a:pt x="19898259" y="8739558"/>
                  <a:pt x="19897963" y="8734545"/>
                </a:cubicBezTo>
                <a:cubicBezTo>
                  <a:pt x="19895075" y="8685391"/>
                  <a:pt x="19898955" y="8635810"/>
                  <a:pt x="19893203" y="8586908"/>
                </a:cubicBezTo>
                <a:cubicBezTo>
                  <a:pt x="19892415" y="8580219"/>
                  <a:pt x="19884763" y="8575963"/>
                  <a:pt x="19878915" y="8572621"/>
                </a:cubicBezTo>
                <a:cubicBezTo>
                  <a:pt x="19873231" y="8569372"/>
                  <a:pt x="19866159" y="8569657"/>
                  <a:pt x="19859867" y="8567858"/>
                </a:cubicBezTo>
                <a:cubicBezTo>
                  <a:pt x="19826611" y="8558357"/>
                  <a:pt x="19869141" y="8566461"/>
                  <a:pt x="19812239" y="8558334"/>
                </a:cubicBezTo>
                <a:cubicBezTo>
                  <a:pt x="19796367" y="8559922"/>
                  <a:pt x="19780295" y="8560155"/>
                  <a:pt x="19764615" y="8563094"/>
                </a:cubicBezTo>
                <a:cubicBezTo>
                  <a:pt x="19754747" y="8564945"/>
                  <a:pt x="19745567" y="8569446"/>
                  <a:pt x="19736039" y="8572621"/>
                </a:cubicBezTo>
                <a:lnTo>
                  <a:pt x="19707463" y="8582146"/>
                </a:lnTo>
                <a:lnTo>
                  <a:pt x="19678891" y="8591670"/>
                </a:lnTo>
                <a:cubicBezTo>
                  <a:pt x="19674127" y="8593258"/>
                  <a:pt x="19668779" y="8593647"/>
                  <a:pt x="19664603" y="8596432"/>
                </a:cubicBezTo>
                <a:cubicBezTo>
                  <a:pt x="19646139" y="8608744"/>
                  <a:pt x="19655747" y="8604148"/>
                  <a:pt x="19636027" y="8610719"/>
                </a:cubicBezTo>
                <a:cubicBezTo>
                  <a:pt x="19595083" y="8638015"/>
                  <a:pt x="19646887" y="8605291"/>
                  <a:pt x="19607451" y="8625010"/>
                </a:cubicBezTo>
                <a:cubicBezTo>
                  <a:pt x="19602335" y="8627568"/>
                  <a:pt x="19598395" y="8632208"/>
                  <a:pt x="19593163" y="8634532"/>
                </a:cubicBezTo>
                <a:cubicBezTo>
                  <a:pt x="19583991" y="8638612"/>
                  <a:pt x="19572943" y="8638488"/>
                  <a:pt x="19564591" y="8644058"/>
                </a:cubicBezTo>
                <a:lnTo>
                  <a:pt x="19521727" y="8672633"/>
                </a:lnTo>
                <a:lnTo>
                  <a:pt x="19493151" y="8691684"/>
                </a:lnTo>
                <a:lnTo>
                  <a:pt x="19478865" y="8696444"/>
                </a:lnTo>
                <a:cubicBezTo>
                  <a:pt x="19455051" y="8694857"/>
                  <a:pt x="19431147" y="8694320"/>
                  <a:pt x="19407427" y="8691684"/>
                </a:cubicBezTo>
                <a:cubicBezTo>
                  <a:pt x="19402439" y="8691130"/>
                  <a:pt x="19397527" y="8689358"/>
                  <a:pt x="19393139" y="8686919"/>
                </a:cubicBezTo>
                <a:cubicBezTo>
                  <a:pt x="19360239" y="8668643"/>
                  <a:pt x="19369327" y="8678982"/>
                  <a:pt x="19364565" y="8677395"/>
                </a:cubicBezTo>
                <a:cubicBezTo>
                  <a:pt x="19369327" y="8663108"/>
                  <a:pt x="19373059" y="8648434"/>
                  <a:pt x="19378851" y="8634532"/>
                </a:cubicBezTo>
                <a:cubicBezTo>
                  <a:pt x="19386483" y="8616215"/>
                  <a:pt x="19400099" y="8612430"/>
                  <a:pt x="19416951" y="8601195"/>
                </a:cubicBezTo>
                <a:cubicBezTo>
                  <a:pt x="19435415" y="8588886"/>
                  <a:pt x="19425811" y="8593482"/>
                  <a:pt x="19445527" y="8586908"/>
                </a:cubicBezTo>
                <a:cubicBezTo>
                  <a:pt x="19478279" y="8565073"/>
                  <a:pt x="19463241" y="8571477"/>
                  <a:pt x="19488391" y="8563094"/>
                </a:cubicBezTo>
                <a:cubicBezTo>
                  <a:pt x="19491563" y="8558334"/>
                  <a:pt x="19493447" y="8552384"/>
                  <a:pt x="19497915" y="8548807"/>
                </a:cubicBezTo>
                <a:cubicBezTo>
                  <a:pt x="19501835" y="8545672"/>
                  <a:pt x="19508651" y="8547596"/>
                  <a:pt x="19512203" y="8544045"/>
                </a:cubicBezTo>
                <a:cubicBezTo>
                  <a:pt x="19515751" y="8540496"/>
                  <a:pt x="19514719" y="8534248"/>
                  <a:pt x="19516967" y="8529757"/>
                </a:cubicBezTo>
                <a:cubicBezTo>
                  <a:pt x="19519527" y="8524637"/>
                  <a:pt x="19522827" y="8519866"/>
                  <a:pt x="19526491" y="8515470"/>
                </a:cubicBezTo>
                <a:cubicBezTo>
                  <a:pt x="19530803" y="8510295"/>
                  <a:pt x="19536467" y="8506356"/>
                  <a:pt x="19540779" y="8501184"/>
                </a:cubicBezTo>
                <a:cubicBezTo>
                  <a:pt x="19573923" y="8461409"/>
                  <a:pt x="19522859" y="8514336"/>
                  <a:pt x="19564591" y="8472607"/>
                </a:cubicBezTo>
                <a:cubicBezTo>
                  <a:pt x="19567987" y="8462415"/>
                  <a:pt x="19570187" y="8451637"/>
                  <a:pt x="19578875" y="8444033"/>
                </a:cubicBezTo>
                <a:cubicBezTo>
                  <a:pt x="19587491" y="8436495"/>
                  <a:pt x="19599355" y="8433077"/>
                  <a:pt x="19607451" y="8424984"/>
                </a:cubicBezTo>
                <a:cubicBezTo>
                  <a:pt x="19612215" y="8420219"/>
                  <a:pt x="19615851" y="8413966"/>
                  <a:pt x="19621739" y="8410695"/>
                </a:cubicBezTo>
                <a:cubicBezTo>
                  <a:pt x="19630519" y="8405818"/>
                  <a:pt x="19650315" y="8401169"/>
                  <a:pt x="19650315" y="8401169"/>
                </a:cubicBezTo>
                <a:cubicBezTo>
                  <a:pt x="19672539" y="8402760"/>
                  <a:pt x="19694831" y="8403599"/>
                  <a:pt x="19716991" y="8405932"/>
                </a:cubicBezTo>
                <a:cubicBezTo>
                  <a:pt x="19725039" y="8406780"/>
                  <a:pt x="19732839" y="8409246"/>
                  <a:pt x="19740803" y="8410695"/>
                </a:cubicBezTo>
                <a:cubicBezTo>
                  <a:pt x="19750303" y="8412422"/>
                  <a:pt x="19759875" y="8413731"/>
                  <a:pt x="19769379" y="8415460"/>
                </a:cubicBezTo>
                <a:cubicBezTo>
                  <a:pt x="19777343" y="8416906"/>
                  <a:pt x="19785207" y="8418889"/>
                  <a:pt x="19793191" y="8420219"/>
                </a:cubicBezTo>
                <a:cubicBezTo>
                  <a:pt x="19804263" y="8422066"/>
                  <a:pt x="19815415" y="8423396"/>
                  <a:pt x="19826527" y="8424984"/>
                </a:cubicBezTo>
                <a:cubicBezTo>
                  <a:pt x="19912143" y="8417848"/>
                  <a:pt x="19857619" y="8425481"/>
                  <a:pt x="19902727" y="8415460"/>
                </a:cubicBezTo>
                <a:cubicBezTo>
                  <a:pt x="19910631" y="8413703"/>
                  <a:pt x="19918731" y="8412825"/>
                  <a:pt x="19926539" y="8410695"/>
                </a:cubicBezTo>
                <a:cubicBezTo>
                  <a:pt x="19936227" y="8408052"/>
                  <a:pt x="19955115" y="8401169"/>
                  <a:pt x="19955115" y="8401169"/>
                </a:cubicBezTo>
                <a:cubicBezTo>
                  <a:pt x="19964643" y="8391644"/>
                  <a:pt x="19976219" y="8383803"/>
                  <a:pt x="19983691" y="8372597"/>
                </a:cubicBezTo>
                <a:cubicBezTo>
                  <a:pt x="19996391" y="8353546"/>
                  <a:pt x="19988455" y="8361482"/>
                  <a:pt x="20007503" y="8348784"/>
                </a:cubicBezTo>
                <a:cubicBezTo>
                  <a:pt x="20010679" y="8344022"/>
                  <a:pt x="20012979" y="8338542"/>
                  <a:pt x="20017027" y="8334495"/>
                </a:cubicBezTo>
                <a:cubicBezTo>
                  <a:pt x="20021075" y="8330447"/>
                  <a:pt x="20027739" y="8329440"/>
                  <a:pt x="20031315" y="8324971"/>
                </a:cubicBezTo>
                <a:cubicBezTo>
                  <a:pt x="20051167" y="8300154"/>
                  <a:pt x="20007135" y="8314105"/>
                  <a:pt x="20055127" y="8282108"/>
                </a:cubicBezTo>
                <a:lnTo>
                  <a:pt x="20083703" y="8263057"/>
                </a:lnTo>
                <a:cubicBezTo>
                  <a:pt x="20085291" y="8258298"/>
                  <a:pt x="20086027" y="8253161"/>
                  <a:pt x="20088467" y="8248771"/>
                </a:cubicBezTo>
                <a:cubicBezTo>
                  <a:pt x="20094023" y="8238764"/>
                  <a:pt x="20107515" y="8220196"/>
                  <a:pt x="20107515" y="8220196"/>
                </a:cubicBezTo>
                <a:cubicBezTo>
                  <a:pt x="20109367" y="8214648"/>
                  <a:pt x="20114879" y="8193929"/>
                  <a:pt x="20121803" y="8191621"/>
                </a:cubicBezTo>
                <a:cubicBezTo>
                  <a:pt x="20128011" y="8189551"/>
                  <a:pt x="20134503" y="8194795"/>
                  <a:pt x="20140851" y="8196383"/>
                </a:cubicBezTo>
                <a:cubicBezTo>
                  <a:pt x="20142439" y="8201145"/>
                  <a:pt x="20142479" y="8206750"/>
                  <a:pt x="20145615" y="8210672"/>
                </a:cubicBezTo>
                <a:cubicBezTo>
                  <a:pt x="20154715" y="8222045"/>
                  <a:pt x="20162687" y="8219206"/>
                  <a:pt x="20174191" y="8224959"/>
                </a:cubicBezTo>
                <a:cubicBezTo>
                  <a:pt x="20211113" y="8243420"/>
                  <a:pt x="20166859" y="8227279"/>
                  <a:pt x="20202765" y="8239247"/>
                </a:cubicBezTo>
                <a:cubicBezTo>
                  <a:pt x="20213879" y="8237659"/>
                  <a:pt x="20225095" y="8236685"/>
                  <a:pt x="20236103" y="8234483"/>
                </a:cubicBezTo>
                <a:cubicBezTo>
                  <a:pt x="20251075" y="8231491"/>
                  <a:pt x="20269419" y="8220218"/>
                  <a:pt x="20278967" y="8210672"/>
                </a:cubicBezTo>
                <a:cubicBezTo>
                  <a:pt x="20283727" y="8205908"/>
                  <a:pt x="20289119" y="8201699"/>
                  <a:pt x="20293253" y="8196383"/>
                </a:cubicBezTo>
                <a:cubicBezTo>
                  <a:pt x="20300279" y="8187347"/>
                  <a:pt x="20305951" y="8177333"/>
                  <a:pt x="20312303" y="8167809"/>
                </a:cubicBezTo>
                <a:cubicBezTo>
                  <a:pt x="20315479" y="8163046"/>
                  <a:pt x="20317065" y="8156694"/>
                  <a:pt x="20321827" y="8153523"/>
                </a:cubicBezTo>
                <a:lnTo>
                  <a:pt x="20336115" y="8143996"/>
                </a:lnTo>
                <a:cubicBezTo>
                  <a:pt x="20361519" y="8105892"/>
                  <a:pt x="20328175" y="8151935"/>
                  <a:pt x="20359927" y="8120183"/>
                </a:cubicBezTo>
                <a:cubicBezTo>
                  <a:pt x="20381467" y="8098642"/>
                  <a:pt x="20355927" y="8110404"/>
                  <a:pt x="20383739" y="8101132"/>
                </a:cubicBezTo>
                <a:cubicBezTo>
                  <a:pt x="20393011" y="8073320"/>
                  <a:pt x="20381247" y="8098861"/>
                  <a:pt x="20402791" y="8077322"/>
                </a:cubicBezTo>
                <a:cubicBezTo>
                  <a:pt x="20406839" y="8073273"/>
                  <a:pt x="20407847" y="8066608"/>
                  <a:pt x="20412315" y="8063034"/>
                </a:cubicBezTo>
                <a:cubicBezTo>
                  <a:pt x="20416235" y="8059898"/>
                  <a:pt x="20422111" y="8060516"/>
                  <a:pt x="20426603" y="8058271"/>
                </a:cubicBezTo>
                <a:cubicBezTo>
                  <a:pt x="20463523" y="8039810"/>
                  <a:pt x="20419275" y="8055950"/>
                  <a:pt x="20455179" y="8043983"/>
                </a:cubicBezTo>
                <a:cubicBezTo>
                  <a:pt x="20482475" y="8003036"/>
                  <a:pt x="20446127" y="8051222"/>
                  <a:pt x="20478991" y="8024935"/>
                </a:cubicBezTo>
                <a:cubicBezTo>
                  <a:pt x="20483459" y="8021358"/>
                  <a:pt x="20484207" y="8014414"/>
                  <a:pt x="20488515" y="8010646"/>
                </a:cubicBezTo>
                <a:cubicBezTo>
                  <a:pt x="20497131" y="8003106"/>
                  <a:pt x="20517091" y="7991595"/>
                  <a:pt x="20517091" y="7991595"/>
                </a:cubicBezTo>
                <a:cubicBezTo>
                  <a:pt x="20518679" y="7986833"/>
                  <a:pt x="20519607" y="7981798"/>
                  <a:pt x="20521851" y="7977309"/>
                </a:cubicBezTo>
                <a:cubicBezTo>
                  <a:pt x="20540319" y="7940372"/>
                  <a:pt x="20524167" y="7984650"/>
                  <a:pt x="20536139" y="7948735"/>
                </a:cubicBezTo>
                <a:cubicBezTo>
                  <a:pt x="20537727" y="7915395"/>
                  <a:pt x="20540903" y="7882094"/>
                  <a:pt x="20540903" y="7848722"/>
                </a:cubicBezTo>
                <a:cubicBezTo>
                  <a:pt x="20540903" y="7826437"/>
                  <a:pt x="20552847" y="7796669"/>
                  <a:pt x="20536139" y="7781929"/>
                </a:cubicBezTo>
                <a:cubicBezTo>
                  <a:pt x="20517059" y="7765090"/>
                  <a:pt x="20485339" y="7778753"/>
                  <a:pt x="20459939" y="7777166"/>
                </a:cubicBezTo>
                <a:cubicBezTo>
                  <a:pt x="20475379" y="7730842"/>
                  <a:pt x="20457775" y="7758258"/>
                  <a:pt x="20483755" y="7743828"/>
                </a:cubicBezTo>
                <a:cubicBezTo>
                  <a:pt x="20493759" y="7738266"/>
                  <a:pt x="20512327" y="7724775"/>
                  <a:pt x="20512327" y="7724775"/>
                </a:cubicBezTo>
                <a:cubicBezTo>
                  <a:pt x="20515503" y="7720016"/>
                  <a:pt x="20517383" y="7714065"/>
                  <a:pt x="20521851" y="7710490"/>
                </a:cubicBezTo>
                <a:cubicBezTo>
                  <a:pt x="20525771" y="7707353"/>
                  <a:pt x="20533223" y="7709814"/>
                  <a:pt x="20536139" y="7705728"/>
                </a:cubicBezTo>
                <a:cubicBezTo>
                  <a:pt x="20541975" y="7697557"/>
                  <a:pt x="20540095" y="7685508"/>
                  <a:pt x="20545667" y="7677154"/>
                </a:cubicBezTo>
                <a:lnTo>
                  <a:pt x="20555191" y="7662867"/>
                </a:lnTo>
                <a:cubicBezTo>
                  <a:pt x="20553603" y="7635876"/>
                  <a:pt x="20547443" y="7608771"/>
                  <a:pt x="20550427" y="7581902"/>
                </a:cubicBezTo>
                <a:cubicBezTo>
                  <a:pt x="20550983" y="7576912"/>
                  <a:pt x="20559763" y="7576315"/>
                  <a:pt x="20564715" y="7577140"/>
                </a:cubicBezTo>
                <a:cubicBezTo>
                  <a:pt x="20570363" y="7578082"/>
                  <a:pt x="20574239" y="7583490"/>
                  <a:pt x="20579003" y="7586666"/>
                </a:cubicBezTo>
                <a:cubicBezTo>
                  <a:pt x="20580591" y="7591429"/>
                  <a:pt x="20581327" y="7596565"/>
                  <a:pt x="20583767" y="7600953"/>
                </a:cubicBezTo>
                <a:cubicBezTo>
                  <a:pt x="20589327" y="7610959"/>
                  <a:pt x="20602815" y="7629527"/>
                  <a:pt x="20602815" y="7629527"/>
                </a:cubicBezTo>
                <a:cubicBezTo>
                  <a:pt x="20604403" y="7634290"/>
                  <a:pt x="20604027" y="7640265"/>
                  <a:pt x="20607575" y="7643816"/>
                </a:cubicBezTo>
                <a:cubicBezTo>
                  <a:pt x="20617103" y="7653341"/>
                  <a:pt x="20626627" y="7646991"/>
                  <a:pt x="20636151" y="7643816"/>
                </a:cubicBezTo>
                <a:cubicBezTo>
                  <a:pt x="20639327" y="7634290"/>
                  <a:pt x="20644963" y="7625257"/>
                  <a:pt x="20645679" y="7615239"/>
                </a:cubicBezTo>
                <a:cubicBezTo>
                  <a:pt x="20646431" y="7604720"/>
                  <a:pt x="20644379" y="7555925"/>
                  <a:pt x="20655203" y="7534278"/>
                </a:cubicBezTo>
                <a:cubicBezTo>
                  <a:pt x="20657763" y="7529158"/>
                  <a:pt x="20660679" y="7524039"/>
                  <a:pt x="20664727" y="7519991"/>
                </a:cubicBezTo>
                <a:cubicBezTo>
                  <a:pt x="20668775" y="7515944"/>
                  <a:pt x="20674251" y="7513641"/>
                  <a:pt x="20679015" y="7510464"/>
                </a:cubicBezTo>
                <a:close/>
                <a:moveTo>
                  <a:pt x="7996271" y="7481892"/>
                </a:moveTo>
                <a:cubicBezTo>
                  <a:pt x="8128031" y="7486771"/>
                  <a:pt x="8081966" y="7486654"/>
                  <a:pt x="8134383" y="7486654"/>
                </a:cubicBezTo>
                <a:lnTo>
                  <a:pt x="8158196" y="7510464"/>
                </a:lnTo>
                <a:cubicBezTo>
                  <a:pt x="8150258" y="7521579"/>
                  <a:pt x="8144039" y="7534147"/>
                  <a:pt x="8134383" y="7543802"/>
                </a:cubicBezTo>
                <a:cubicBezTo>
                  <a:pt x="8130833" y="7547352"/>
                  <a:pt x="8124710" y="7546587"/>
                  <a:pt x="8120096" y="7548566"/>
                </a:cubicBezTo>
                <a:cubicBezTo>
                  <a:pt x="8113571" y="7551360"/>
                  <a:pt x="8107210" y="7554568"/>
                  <a:pt x="8101046" y="7558091"/>
                </a:cubicBezTo>
                <a:cubicBezTo>
                  <a:pt x="8096076" y="7560930"/>
                  <a:pt x="8091989" y="7565290"/>
                  <a:pt x="8086758" y="7567617"/>
                </a:cubicBezTo>
                <a:cubicBezTo>
                  <a:pt x="8077583" y="7571692"/>
                  <a:pt x="8067708" y="7573967"/>
                  <a:pt x="8058183" y="7577140"/>
                </a:cubicBezTo>
                <a:lnTo>
                  <a:pt x="8015321" y="7591429"/>
                </a:lnTo>
                <a:lnTo>
                  <a:pt x="8001033" y="7591429"/>
                </a:lnTo>
                <a:cubicBezTo>
                  <a:pt x="7977093" y="7594089"/>
                  <a:pt x="7944263" y="7601104"/>
                  <a:pt x="7920071" y="7591429"/>
                </a:cubicBezTo>
                <a:cubicBezTo>
                  <a:pt x="7914757" y="7589302"/>
                  <a:pt x="7913721" y="7581902"/>
                  <a:pt x="7910546" y="7577140"/>
                </a:cubicBezTo>
                <a:cubicBezTo>
                  <a:pt x="7912133" y="7561266"/>
                  <a:pt x="7912882" y="7545285"/>
                  <a:pt x="7915308" y="7529515"/>
                </a:cubicBezTo>
                <a:cubicBezTo>
                  <a:pt x="7916071" y="7524554"/>
                  <a:pt x="7916935" y="7519146"/>
                  <a:pt x="7920071" y="7515229"/>
                </a:cubicBezTo>
                <a:cubicBezTo>
                  <a:pt x="7928031" y="7505278"/>
                  <a:pt x="7938141" y="7505442"/>
                  <a:pt x="7948646" y="7500940"/>
                </a:cubicBezTo>
                <a:cubicBezTo>
                  <a:pt x="7955172" y="7498144"/>
                  <a:pt x="7961104" y="7494054"/>
                  <a:pt x="7967696" y="7491414"/>
                </a:cubicBezTo>
                <a:cubicBezTo>
                  <a:pt x="7977018" y="7487684"/>
                  <a:pt x="7996271" y="7481892"/>
                  <a:pt x="7996271" y="7481892"/>
                </a:cubicBezTo>
                <a:close/>
                <a:moveTo>
                  <a:pt x="6972334" y="7315201"/>
                </a:moveTo>
                <a:cubicBezTo>
                  <a:pt x="6977286" y="7314378"/>
                  <a:pt x="6981795" y="7318586"/>
                  <a:pt x="6986622" y="7319965"/>
                </a:cubicBezTo>
                <a:cubicBezTo>
                  <a:pt x="6992916" y="7321765"/>
                  <a:pt x="6999322" y="7323140"/>
                  <a:pt x="7005672" y="7324729"/>
                </a:cubicBezTo>
                <a:cubicBezTo>
                  <a:pt x="7010434" y="7327902"/>
                  <a:pt x="7014729" y="7331929"/>
                  <a:pt x="7019958" y="7334252"/>
                </a:cubicBezTo>
                <a:cubicBezTo>
                  <a:pt x="7034815" y="7340857"/>
                  <a:pt x="7072874" y="7350551"/>
                  <a:pt x="7086634" y="7353303"/>
                </a:cubicBezTo>
                <a:cubicBezTo>
                  <a:pt x="7094572" y="7354890"/>
                  <a:pt x="7102594" y="7356103"/>
                  <a:pt x="7110447" y="7358066"/>
                </a:cubicBezTo>
                <a:cubicBezTo>
                  <a:pt x="7115317" y="7359285"/>
                  <a:pt x="7119972" y="7361242"/>
                  <a:pt x="7124734" y="7362827"/>
                </a:cubicBezTo>
                <a:cubicBezTo>
                  <a:pt x="7129497" y="7366002"/>
                  <a:pt x="7134975" y="7368305"/>
                  <a:pt x="7139022" y="7372352"/>
                </a:cubicBezTo>
                <a:cubicBezTo>
                  <a:pt x="7170775" y="7404106"/>
                  <a:pt x="7124732" y="7370764"/>
                  <a:pt x="7162834" y="7396165"/>
                </a:cubicBezTo>
                <a:lnTo>
                  <a:pt x="7172359" y="7424740"/>
                </a:lnTo>
                <a:lnTo>
                  <a:pt x="7177122" y="7439027"/>
                </a:lnTo>
                <a:cubicBezTo>
                  <a:pt x="7172571" y="7466332"/>
                  <a:pt x="7180981" y="7467783"/>
                  <a:pt x="7158072" y="7472366"/>
                </a:cubicBezTo>
                <a:cubicBezTo>
                  <a:pt x="7154959" y="7472988"/>
                  <a:pt x="7150134" y="7468397"/>
                  <a:pt x="7148547" y="7467603"/>
                </a:cubicBezTo>
                <a:cubicBezTo>
                  <a:pt x="7135847" y="7461253"/>
                  <a:pt x="7122912" y="7455353"/>
                  <a:pt x="7110447" y="7448553"/>
                </a:cubicBezTo>
                <a:cubicBezTo>
                  <a:pt x="7081433" y="7432727"/>
                  <a:pt x="7110841" y="7443921"/>
                  <a:pt x="7081872" y="7434263"/>
                </a:cubicBezTo>
                <a:cubicBezTo>
                  <a:pt x="7032437" y="7401311"/>
                  <a:pt x="7108970" y="7451478"/>
                  <a:pt x="7048533" y="7415216"/>
                </a:cubicBezTo>
                <a:cubicBezTo>
                  <a:pt x="7048517" y="7415205"/>
                  <a:pt x="7012824" y="7391408"/>
                  <a:pt x="7005672" y="7386640"/>
                </a:cubicBezTo>
                <a:lnTo>
                  <a:pt x="6991383" y="7377116"/>
                </a:lnTo>
                <a:lnTo>
                  <a:pt x="6977097" y="7367591"/>
                </a:lnTo>
                <a:cubicBezTo>
                  <a:pt x="6973922" y="7362827"/>
                  <a:pt x="6969897" y="7358534"/>
                  <a:pt x="6967572" y="7353303"/>
                </a:cubicBezTo>
                <a:cubicBezTo>
                  <a:pt x="6963494" y="7344126"/>
                  <a:pt x="6958047" y="7324729"/>
                  <a:pt x="6958047" y="7324729"/>
                </a:cubicBezTo>
                <a:cubicBezTo>
                  <a:pt x="6962809" y="7321552"/>
                  <a:pt x="6966688" y="7316144"/>
                  <a:pt x="6972334" y="7315201"/>
                </a:cubicBezTo>
                <a:close/>
                <a:moveTo>
                  <a:pt x="2190794" y="7291392"/>
                </a:moveTo>
                <a:cubicBezTo>
                  <a:pt x="2200315" y="7292978"/>
                  <a:pt x="2210981" y="7291362"/>
                  <a:pt x="2219369" y="7296154"/>
                </a:cubicBezTo>
                <a:cubicBezTo>
                  <a:pt x="2230023" y="7302245"/>
                  <a:pt x="2219491" y="7338876"/>
                  <a:pt x="2219369" y="7339016"/>
                </a:cubicBezTo>
                <a:cubicBezTo>
                  <a:pt x="2210599" y="7349042"/>
                  <a:pt x="2191585" y="7346955"/>
                  <a:pt x="2186034" y="7348542"/>
                </a:cubicBezTo>
                <a:cubicBezTo>
                  <a:pt x="2176503" y="7337427"/>
                  <a:pt x="2164006" y="7328294"/>
                  <a:pt x="2157459" y="7315201"/>
                </a:cubicBezTo>
                <a:cubicBezTo>
                  <a:pt x="2155208" y="7310713"/>
                  <a:pt x="2158130" y="7303832"/>
                  <a:pt x="2162220" y="7300914"/>
                </a:cubicBezTo>
                <a:cubicBezTo>
                  <a:pt x="2170389" y="7295078"/>
                  <a:pt x="2190794" y="7291392"/>
                  <a:pt x="2190794" y="7291392"/>
                </a:cubicBezTo>
                <a:close/>
                <a:moveTo>
                  <a:pt x="1494919" y="7243241"/>
                </a:moveTo>
                <a:cubicBezTo>
                  <a:pt x="1501084" y="7243064"/>
                  <a:pt x="1506649" y="7243858"/>
                  <a:pt x="1509759" y="7248526"/>
                </a:cubicBezTo>
                <a:cubicBezTo>
                  <a:pt x="1529454" y="7278074"/>
                  <a:pt x="1504385" y="7285892"/>
                  <a:pt x="1490705" y="7296154"/>
                </a:cubicBezTo>
                <a:cubicBezTo>
                  <a:pt x="1488917" y="7297502"/>
                  <a:pt x="1486736" y="7304091"/>
                  <a:pt x="1485944" y="7305677"/>
                </a:cubicBezTo>
                <a:cubicBezTo>
                  <a:pt x="1470218" y="7287325"/>
                  <a:pt x="1444480" y="7275003"/>
                  <a:pt x="1462130" y="7248526"/>
                </a:cubicBezTo>
                <a:cubicBezTo>
                  <a:pt x="1464914" y="7244352"/>
                  <a:pt x="1471654" y="7245353"/>
                  <a:pt x="1476423" y="7243766"/>
                </a:cubicBezTo>
                <a:cubicBezTo>
                  <a:pt x="1481975" y="7244559"/>
                  <a:pt x="1488754" y="7243415"/>
                  <a:pt x="1494919" y="7243241"/>
                </a:cubicBezTo>
                <a:close/>
                <a:moveTo>
                  <a:pt x="2619841" y="7119644"/>
                </a:moveTo>
                <a:lnTo>
                  <a:pt x="2624177" y="7124700"/>
                </a:lnTo>
                <a:cubicBezTo>
                  <a:pt x="2623385" y="7123909"/>
                  <a:pt x="2617998" y="7120651"/>
                  <a:pt x="2619416" y="7119941"/>
                </a:cubicBezTo>
                <a:close/>
                <a:moveTo>
                  <a:pt x="21264799" y="7086604"/>
                </a:moveTo>
                <a:cubicBezTo>
                  <a:pt x="21271147" y="7088190"/>
                  <a:pt x="21278739" y="7087278"/>
                  <a:pt x="21283847" y="7091364"/>
                </a:cubicBezTo>
                <a:cubicBezTo>
                  <a:pt x="21292947" y="7098642"/>
                  <a:pt x="21286735" y="7124414"/>
                  <a:pt x="21283847" y="7129466"/>
                </a:cubicBezTo>
                <a:cubicBezTo>
                  <a:pt x="21281007" y="7134436"/>
                  <a:pt x="21274679" y="7136428"/>
                  <a:pt x="21269563" y="7138991"/>
                </a:cubicBezTo>
                <a:cubicBezTo>
                  <a:pt x="21253767" y="7146888"/>
                  <a:pt x="21257655" y="7142957"/>
                  <a:pt x="21255273" y="7143751"/>
                </a:cubicBezTo>
                <a:cubicBezTo>
                  <a:pt x="21247337" y="7132639"/>
                  <a:pt x="21236535" y="7123093"/>
                  <a:pt x="21231463" y="7110415"/>
                </a:cubicBezTo>
                <a:cubicBezTo>
                  <a:pt x="21229599" y="7105755"/>
                  <a:pt x="21232139" y="7099044"/>
                  <a:pt x="21236223" y="7096127"/>
                </a:cubicBezTo>
                <a:cubicBezTo>
                  <a:pt x="21244395" y="7090290"/>
                  <a:pt x="21264799" y="7086604"/>
                  <a:pt x="21264799" y="7086604"/>
                </a:cubicBezTo>
                <a:close/>
                <a:moveTo>
                  <a:pt x="5996017" y="7072317"/>
                </a:moveTo>
                <a:cubicBezTo>
                  <a:pt x="5997211" y="7072553"/>
                  <a:pt x="6029237" y="7077933"/>
                  <a:pt x="6034121" y="7081842"/>
                </a:cubicBezTo>
                <a:cubicBezTo>
                  <a:pt x="6038586" y="7085415"/>
                  <a:pt x="6040468" y="7091364"/>
                  <a:pt x="6043641" y="7096127"/>
                </a:cubicBezTo>
                <a:cubicBezTo>
                  <a:pt x="6038095" y="7129399"/>
                  <a:pt x="6023796" y="7119941"/>
                  <a:pt x="6019827" y="7124700"/>
                </a:cubicBezTo>
                <a:cubicBezTo>
                  <a:pt x="6005546" y="7123115"/>
                  <a:pt x="5985945" y="7131166"/>
                  <a:pt x="5976971" y="7119941"/>
                </a:cubicBezTo>
                <a:cubicBezTo>
                  <a:pt x="5947863" y="7083558"/>
                  <a:pt x="5980109" y="7077618"/>
                  <a:pt x="5996017" y="7072317"/>
                </a:cubicBezTo>
                <a:close/>
                <a:moveTo>
                  <a:pt x="2600363" y="7072317"/>
                </a:moveTo>
                <a:cubicBezTo>
                  <a:pt x="2610878" y="7068375"/>
                  <a:pt x="2622595" y="7075490"/>
                  <a:pt x="2633701" y="7077078"/>
                </a:cubicBezTo>
                <a:cubicBezTo>
                  <a:pt x="2635294" y="7081842"/>
                  <a:pt x="2638471" y="7086346"/>
                  <a:pt x="2638471" y="7091364"/>
                </a:cubicBezTo>
                <a:cubicBezTo>
                  <a:pt x="2638471" y="7100248"/>
                  <a:pt x="2637290" y="7105600"/>
                  <a:pt x="2634325" y="7109625"/>
                </a:cubicBezTo>
                <a:lnTo>
                  <a:pt x="2619841" y="7119644"/>
                </a:lnTo>
                <a:lnTo>
                  <a:pt x="2595602" y="7091364"/>
                </a:lnTo>
                <a:cubicBezTo>
                  <a:pt x="2592893" y="7085406"/>
                  <a:pt x="2594238" y="7074614"/>
                  <a:pt x="2600363" y="7072317"/>
                </a:cubicBezTo>
                <a:close/>
                <a:moveTo>
                  <a:pt x="2567027" y="6986592"/>
                </a:moveTo>
                <a:cubicBezTo>
                  <a:pt x="2575120" y="6986592"/>
                  <a:pt x="2582903" y="6989766"/>
                  <a:pt x="2590843" y="6991353"/>
                </a:cubicBezTo>
                <a:cubicBezTo>
                  <a:pt x="2587146" y="7017252"/>
                  <a:pt x="2594462" y="7025146"/>
                  <a:pt x="2571788" y="7034215"/>
                </a:cubicBezTo>
                <a:cubicBezTo>
                  <a:pt x="2568842" y="7035396"/>
                  <a:pt x="2559881" y="7034215"/>
                  <a:pt x="2557507" y="7034215"/>
                </a:cubicBezTo>
                <a:cubicBezTo>
                  <a:pt x="2555912" y="7019927"/>
                  <a:pt x="2549923" y="7005448"/>
                  <a:pt x="2552739" y="6991353"/>
                </a:cubicBezTo>
                <a:cubicBezTo>
                  <a:pt x="2553728" y="6986428"/>
                  <a:pt x="2562007" y="6986592"/>
                  <a:pt x="2567027" y="6986592"/>
                </a:cubicBezTo>
                <a:close/>
                <a:moveTo>
                  <a:pt x="20764739" y="6953251"/>
                </a:moveTo>
                <a:cubicBezTo>
                  <a:pt x="20775963" y="6953251"/>
                  <a:pt x="20786963" y="6956427"/>
                  <a:pt x="20798075" y="6958014"/>
                </a:cubicBezTo>
                <a:lnTo>
                  <a:pt x="20826651" y="6967542"/>
                </a:lnTo>
                <a:lnTo>
                  <a:pt x="20840939" y="6972303"/>
                </a:lnTo>
                <a:cubicBezTo>
                  <a:pt x="20863579" y="6987396"/>
                  <a:pt x="20849795" y="6980017"/>
                  <a:pt x="20883799" y="6991353"/>
                </a:cubicBezTo>
                <a:lnTo>
                  <a:pt x="20898087" y="6996117"/>
                </a:lnTo>
                <a:cubicBezTo>
                  <a:pt x="20899675" y="7000878"/>
                  <a:pt x="20900411" y="7006015"/>
                  <a:pt x="20902851" y="7010404"/>
                </a:cubicBezTo>
                <a:cubicBezTo>
                  <a:pt x="20908411" y="7020409"/>
                  <a:pt x="20918279" y="7028118"/>
                  <a:pt x="20921899" y="7038976"/>
                </a:cubicBezTo>
                <a:cubicBezTo>
                  <a:pt x="20923491" y="7043740"/>
                  <a:pt x="20925535" y="7048374"/>
                  <a:pt x="20926663" y="7053266"/>
                </a:cubicBezTo>
                <a:cubicBezTo>
                  <a:pt x="20930303" y="7069040"/>
                  <a:pt x="20931067" y="7085531"/>
                  <a:pt x="20936187" y="7100892"/>
                </a:cubicBezTo>
                <a:cubicBezTo>
                  <a:pt x="20937775" y="7105653"/>
                  <a:pt x="20937815" y="7111257"/>
                  <a:pt x="20940951" y="7115179"/>
                </a:cubicBezTo>
                <a:cubicBezTo>
                  <a:pt x="20950047" y="7126549"/>
                  <a:pt x="20958023" y="7123714"/>
                  <a:pt x="20969525" y="7129466"/>
                </a:cubicBezTo>
                <a:cubicBezTo>
                  <a:pt x="20974647" y="7132026"/>
                  <a:pt x="20978159" y="7138101"/>
                  <a:pt x="20983815" y="7138991"/>
                </a:cubicBezTo>
                <a:cubicBezTo>
                  <a:pt x="21008951" y="7142957"/>
                  <a:pt x="21034613" y="7142166"/>
                  <a:pt x="21060013" y="7143751"/>
                </a:cubicBezTo>
                <a:lnTo>
                  <a:pt x="21102875" y="7158041"/>
                </a:lnTo>
                <a:lnTo>
                  <a:pt x="21117163" y="7162802"/>
                </a:lnTo>
                <a:cubicBezTo>
                  <a:pt x="21121927" y="7161214"/>
                  <a:pt x="21126835" y="7160017"/>
                  <a:pt x="21131451" y="7158041"/>
                </a:cubicBezTo>
                <a:cubicBezTo>
                  <a:pt x="21172655" y="7140384"/>
                  <a:pt x="21131275" y="7154923"/>
                  <a:pt x="21164787" y="7143751"/>
                </a:cubicBezTo>
                <a:cubicBezTo>
                  <a:pt x="21169551" y="7146928"/>
                  <a:pt x="21177687" y="7147725"/>
                  <a:pt x="21179075" y="7153278"/>
                </a:cubicBezTo>
                <a:cubicBezTo>
                  <a:pt x="21181823" y="7164273"/>
                  <a:pt x="21167843" y="7201269"/>
                  <a:pt x="21164787" y="7210428"/>
                </a:cubicBezTo>
                <a:lnTo>
                  <a:pt x="21160023" y="7224716"/>
                </a:lnTo>
                <a:cubicBezTo>
                  <a:pt x="21161615" y="7229475"/>
                  <a:pt x="21162351" y="7234616"/>
                  <a:pt x="21164787" y="7239003"/>
                </a:cubicBezTo>
                <a:cubicBezTo>
                  <a:pt x="21170347" y="7249011"/>
                  <a:pt x="21183839" y="7267577"/>
                  <a:pt x="21183839" y="7267577"/>
                </a:cubicBezTo>
                <a:cubicBezTo>
                  <a:pt x="21181447" y="7277136"/>
                  <a:pt x="21179415" y="7294340"/>
                  <a:pt x="21169551" y="7300914"/>
                </a:cubicBezTo>
                <a:cubicBezTo>
                  <a:pt x="21164103" y="7304546"/>
                  <a:pt x="21156769" y="7303797"/>
                  <a:pt x="21150499" y="7305677"/>
                </a:cubicBezTo>
                <a:cubicBezTo>
                  <a:pt x="21140883" y="7308563"/>
                  <a:pt x="21131451" y="7312029"/>
                  <a:pt x="21121927" y="7315201"/>
                </a:cubicBezTo>
                <a:lnTo>
                  <a:pt x="21107639" y="7319965"/>
                </a:lnTo>
                <a:lnTo>
                  <a:pt x="21093351" y="7324729"/>
                </a:lnTo>
                <a:cubicBezTo>
                  <a:pt x="21088587" y="7327902"/>
                  <a:pt x="21084293" y="7331929"/>
                  <a:pt x="21079063" y="7334252"/>
                </a:cubicBezTo>
                <a:cubicBezTo>
                  <a:pt x="21055755" y="7344611"/>
                  <a:pt x="21052747" y="7342148"/>
                  <a:pt x="21031439" y="7348542"/>
                </a:cubicBezTo>
                <a:cubicBezTo>
                  <a:pt x="21021821" y="7351425"/>
                  <a:pt x="21012387" y="7354890"/>
                  <a:pt x="21002863" y="7358066"/>
                </a:cubicBezTo>
                <a:lnTo>
                  <a:pt x="20988575" y="7362827"/>
                </a:lnTo>
                <a:cubicBezTo>
                  <a:pt x="20985399" y="7367591"/>
                  <a:pt x="20983099" y="7373069"/>
                  <a:pt x="20979051" y="7377116"/>
                </a:cubicBezTo>
                <a:cubicBezTo>
                  <a:pt x="20950419" y="7405751"/>
                  <a:pt x="20976195" y="7355205"/>
                  <a:pt x="20936187" y="7415216"/>
                </a:cubicBezTo>
                <a:cubicBezTo>
                  <a:pt x="20933015" y="7419976"/>
                  <a:pt x="20931519" y="7426470"/>
                  <a:pt x="20926663" y="7429504"/>
                </a:cubicBezTo>
                <a:cubicBezTo>
                  <a:pt x="20918151" y="7434824"/>
                  <a:pt x="20898087" y="7439027"/>
                  <a:pt x="20898087" y="7439027"/>
                </a:cubicBezTo>
                <a:cubicBezTo>
                  <a:pt x="20888675" y="7435891"/>
                  <a:pt x="20876227" y="7433134"/>
                  <a:pt x="20869515" y="7424740"/>
                </a:cubicBezTo>
                <a:cubicBezTo>
                  <a:pt x="20866379" y="7420821"/>
                  <a:pt x="20868303" y="7414003"/>
                  <a:pt x="20864751" y="7410453"/>
                </a:cubicBezTo>
                <a:cubicBezTo>
                  <a:pt x="20848375" y="7394077"/>
                  <a:pt x="20839855" y="7392630"/>
                  <a:pt x="20821891" y="7386640"/>
                </a:cubicBezTo>
                <a:cubicBezTo>
                  <a:pt x="20817127" y="7383466"/>
                  <a:pt x="20812831" y="7379441"/>
                  <a:pt x="20807601" y="7377116"/>
                </a:cubicBezTo>
                <a:cubicBezTo>
                  <a:pt x="20798427" y="7373038"/>
                  <a:pt x="20779023" y="7367591"/>
                  <a:pt x="20779023" y="7367591"/>
                </a:cubicBezTo>
                <a:cubicBezTo>
                  <a:pt x="20764739" y="7369178"/>
                  <a:pt x="20749675" y="7367439"/>
                  <a:pt x="20736163" y="7372352"/>
                </a:cubicBezTo>
                <a:cubicBezTo>
                  <a:pt x="20730787" y="7374310"/>
                  <a:pt x="20731107" y="7383065"/>
                  <a:pt x="20726639" y="7386640"/>
                </a:cubicBezTo>
                <a:cubicBezTo>
                  <a:pt x="20722719" y="7389775"/>
                  <a:pt x="20717115" y="7389817"/>
                  <a:pt x="20712351" y="7391405"/>
                </a:cubicBezTo>
                <a:cubicBezTo>
                  <a:pt x="20705999" y="7389817"/>
                  <a:pt x="20699571" y="7388521"/>
                  <a:pt x="20693301" y="7386640"/>
                </a:cubicBezTo>
                <a:cubicBezTo>
                  <a:pt x="20683683" y="7383757"/>
                  <a:pt x="20664727" y="7377116"/>
                  <a:pt x="20664727" y="7377116"/>
                </a:cubicBezTo>
                <a:cubicBezTo>
                  <a:pt x="20650439" y="7378702"/>
                  <a:pt x="20635211" y="7376538"/>
                  <a:pt x="20621863" y="7381878"/>
                </a:cubicBezTo>
                <a:cubicBezTo>
                  <a:pt x="20617203" y="7383743"/>
                  <a:pt x="20618319" y="7391296"/>
                  <a:pt x="20617103" y="7396165"/>
                </a:cubicBezTo>
                <a:cubicBezTo>
                  <a:pt x="20615139" y="7404020"/>
                  <a:pt x="20613927" y="7412039"/>
                  <a:pt x="20612339" y="7419976"/>
                </a:cubicBezTo>
                <a:cubicBezTo>
                  <a:pt x="20610751" y="7442202"/>
                  <a:pt x="20610179" y="7464524"/>
                  <a:pt x="20607575" y="7486654"/>
                </a:cubicBezTo>
                <a:cubicBezTo>
                  <a:pt x="20606989" y="7491640"/>
                  <a:pt x="20604031" y="7496071"/>
                  <a:pt x="20602815" y="7500940"/>
                </a:cubicBezTo>
                <a:cubicBezTo>
                  <a:pt x="20600851" y="7508794"/>
                  <a:pt x="20602541" y="7518017"/>
                  <a:pt x="20598051" y="7524752"/>
                </a:cubicBezTo>
                <a:cubicBezTo>
                  <a:pt x="20588159" y="7539589"/>
                  <a:pt x="20590115" y="7524752"/>
                  <a:pt x="20588527" y="7524752"/>
                </a:cubicBezTo>
                <a:cubicBezTo>
                  <a:pt x="20552767" y="7516805"/>
                  <a:pt x="20548819" y="7526302"/>
                  <a:pt x="20536139" y="7500940"/>
                </a:cubicBezTo>
                <a:cubicBezTo>
                  <a:pt x="20533895" y="7496450"/>
                  <a:pt x="20532963" y="7491414"/>
                  <a:pt x="20531375" y="7486654"/>
                </a:cubicBezTo>
                <a:cubicBezTo>
                  <a:pt x="20532963" y="7466015"/>
                  <a:pt x="20532911" y="7445186"/>
                  <a:pt x="20536139" y="7424740"/>
                </a:cubicBezTo>
                <a:cubicBezTo>
                  <a:pt x="20537703" y="7414824"/>
                  <a:pt x="20542487" y="7405689"/>
                  <a:pt x="20545663" y="7396165"/>
                </a:cubicBezTo>
                <a:lnTo>
                  <a:pt x="20550427" y="7381878"/>
                </a:lnTo>
                <a:cubicBezTo>
                  <a:pt x="20552015" y="7377116"/>
                  <a:pt x="20552403" y="7371768"/>
                  <a:pt x="20555187" y="7367591"/>
                </a:cubicBezTo>
                <a:lnTo>
                  <a:pt x="20574239" y="7339016"/>
                </a:lnTo>
                <a:cubicBezTo>
                  <a:pt x="20575827" y="7334252"/>
                  <a:pt x="20576755" y="7329216"/>
                  <a:pt x="20579001" y="7324729"/>
                </a:cubicBezTo>
                <a:cubicBezTo>
                  <a:pt x="20597469" y="7287792"/>
                  <a:pt x="20581315" y="7332072"/>
                  <a:pt x="20593291" y="7296154"/>
                </a:cubicBezTo>
                <a:cubicBezTo>
                  <a:pt x="20590115" y="7286628"/>
                  <a:pt x="20582343" y="7277516"/>
                  <a:pt x="20583763" y="7267577"/>
                </a:cubicBezTo>
                <a:cubicBezTo>
                  <a:pt x="20585351" y="7256467"/>
                  <a:pt x="20583507" y="7244281"/>
                  <a:pt x="20588527" y="7234240"/>
                </a:cubicBezTo>
                <a:cubicBezTo>
                  <a:pt x="20590771" y="7229751"/>
                  <a:pt x="20597815" y="7229954"/>
                  <a:pt x="20602815" y="7229475"/>
                </a:cubicBezTo>
                <a:cubicBezTo>
                  <a:pt x="20631303" y="7226764"/>
                  <a:pt x="20659963" y="7226304"/>
                  <a:pt x="20688539" y="7224716"/>
                </a:cubicBezTo>
                <a:cubicBezTo>
                  <a:pt x="20700507" y="7188806"/>
                  <a:pt x="20684367" y="7233063"/>
                  <a:pt x="20702827" y="7196139"/>
                </a:cubicBezTo>
                <a:cubicBezTo>
                  <a:pt x="20716611" y="7168571"/>
                  <a:pt x="20694795" y="7194650"/>
                  <a:pt x="20721875" y="7167569"/>
                </a:cubicBezTo>
                <a:cubicBezTo>
                  <a:pt x="20731147" y="7139748"/>
                  <a:pt x="20719383" y="7165296"/>
                  <a:pt x="20740927" y="7143751"/>
                </a:cubicBezTo>
                <a:cubicBezTo>
                  <a:pt x="20772671" y="7112006"/>
                  <a:pt x="20726639" y="7145339"/>
                  <a:pt x="20764739" y="7119941"/>
                </a:cubicBezTo>
                <a:lnTo>
                  <a:pt x="20774263" y="7091364"/>
                </a:lnTo>
                <a:lnTo>
                  <a:pt x="20779023" y="7077078"/>
                </a:lnTo>
                <a:cubicBezTo>
                  <a:pt x="20774791" y="7030509"/>
                  <a:pt x="20786227" y="7032278"/>
                  <a:pt x="20759975" y="7010404"/>
                </a:cubicBezTo>
                <a:cubicBezTo>
                  <a:pt x="20755579" y="7006736"/>
                  <a:pt x="20750451" y="7004054"/>
                  <a:pt x="20745687" y="7000878"/>
                </a:cubicBezTo>
                <a:cubicBezTo>
                  <a:pt x="20747275" y="6986592"/>
                  <a:pt x="20745111" y="6971362"/>
                  <a:pt x="20750451" y="6958014"/>
                </a:cubicBezTo>
                <a:cubicBezTo>
                  <a:pt x="20752315" y="6953353"/>
                  <a:pt x="20759719" y="6953251"/>
                  <a:pt x="20764739" y="6953251"/>
                </a:cubicBezTo>
                <a:close/>
                <a:moveTo>
                  <a:pt x="21482157" y="6922986"/>
                </a:moveTo>
                <a:cubicBezTo>
                  <a:pt x="21493425" y="6924079"/>
                  <a:pt x="21506059" y="6928114"/>
                  <a:pt x="21521971" y="6929441"/>
                </a:cubicBezTo>
                <a:cubicBezTo>
                  <a:pt x="21526735" y="6931028"/>
                  <a:pt x="21532339" y="6931068"/>
                  <a:pt x="21536259" y="6934201"/>
                </a:cubicBezTo>
                <a:cubicBezTo>
                  <a:pt x="21544653" y="6940917"/>
                  <a:pt x="21547411" y="6953367"/>
                  <a:pt x="21550547" y="6962776"/>
                </a:cubicBezTo>
                <a:cubicBezTo>
                  <a:pt x="21543519" y="6973321"/>
                  <a:pt x="21537735" y="6984018"/>
                  <a:pt x="21526735" y="6991353"/>
                </a:cubicBezTo>
                <a:cubicBezTo>
                  <a:pt x="21522559" y="6994138"/>
                  <a:pt x="21516937" y="6993870"/>
                  <a:pt x="21512447" y="6996117"/>
                </a:cubicBezTo>
                <a:cubicBezTo>
                  <a:pt x="21507327" y="6998676"/>
                  <a:pt x="21503131" y="7002801"/>
                  <a:pt x="21498159" y="7005640"/>
                </a:cubicBezTo>
                <a:cubicBezTo>
                  <a:pt x="21491995" y="7009164"/>
                  <a:pt x="21485275" y="7011645"/>
                  <a:pt x="21479111" y="7015165"/>
                </a:cubicBezTo>
                <a:cubicBezTo>
                  <a:pt x="21474143" y="7018009"/>
                  <a:pt x="21470327" y="7023118"/>
                  <a:pt x="21464823" y="7024687"/>
                </a:cubicBezTo>
                <a:cubicBezTo>
                  <a:pt x="21458715" y="7026436"/>
                  <a:pt x="21441011" y="7024687"/>
                  <a:pt x="21436247" y="7024687"/>
                </a:cubicBezTo>
                <a:cubicBezTo>
                  <a:pt x="21428311" y="7013579"/>
                  <a:pt x="21416755" y="7004308"/>
                  <a:pt x="21412435" y="6991353"/>
                </a:cubicBezTo>
                <a:cubicBezTo>
                  <a:pt x="21409583" y="6982793"/>
                  <a:pt x="21418887" y="6959522"/>
                  <a:pt x="21426723" y="6953251"/>
                </a:cubicBezTo>
                <a:cubicBezTo>
                  <a:pt x="21430643" y="6950117"/>
                  <a:pt x="21436247" y="6950078"/>
                  <a:pt x="21441011" y="6948491"/>
                </a:cubicBezTo>
                <a:cubicBezTo>
                  <a:pt x="21444185" y="6943728"/>
                  <a:pt x="21446487" y="6938249"/>
                  <a:pt x="21450535" y="6934201"/>
                </a:cubicBezTo>
                <a:cubicBezTo>
                  <a:pt x="21460987" y="6923752"/>
                  <a:pt x="21470889" y="6921898"/>
                  <a:pt x="21482157" y="6922986"/>
                </a:cubicBezTo>
                <a:close/>
                <a:moveTo>
                  <a:pt x="21717235" y="6762751"/>
                </a:moveTo>
                <a:cubicBezTo>
                  <a:pt x="21725267" y="6761749"/>
                  <a:pt x="21733111" y="6765927"/>
                  <a:pt x="21741047" y="6767515"/>
                </a:cubicBezTo>
                <a:cubicBezTo>
                  <a:pt x="21745959" y="6782250"/>
                  <a:pt x="21752223" y="6793613"/>
                  <a:pt x="21741047" y="6810377"/>
                </a:cubicBezTo>
                <a:cubicBezTo>
                  <a:pt x="21738407" y="6814342"/>
                  <a:pt x="21721203" y="6810377"/>
                  <a:pt x="21717235" y="6810377"/>
                </a:cubicBezTo>
                <a:cubicBezTo>
                  <a:pt x="21712471" y="6797678"/>
                  <a:pt x="21702947" y="6785841"/>
                  <a:pt x="21702947" y="6772277"/>
                </a:cubicBezTo>
                <a:cubicBezTo>
                  <a:pt x="21702947" y="6766554"/>
                  <a:pt x="21711555" y="6763462"/>
                  <a:pt x="21717235" y="6762751"/>
                </a:cubicBezTo>
                <a:close/>
                <a:moveTo>
                  <a:pt x="6091269" y="6672267"/>
                </a:moveTo>
                <a:cubicBezTo>
                  <a:pt x="6107147" y="6673852"/>
                  <a:pt x="6123351" y="6673442"/>
                  <a:pt x="6138891" y="6677028"/>
                </a:cubicBezTo>
                <a:cubicBezTo>
                  <a:pt x="6144469" y="6678313"/>
                  <a:pt x="6147949" y="6684228"/>
                  <a:pt x="6153180" y="6686553"/>
                </a:cubicBezTo>
                <a:cubicBezTo>
                  <a:pt x="6162359" y="6690631"/>
                  <a:pt x="6172773" y="6691587"/>
                  <a:pt x="6181755" y="6696078"/>
                </a:cubicBezTo>
                <a:cubicBezTo>
                  <a:pt x="6188103" y="6699253"/>
                  <a:pt x="6194277" y="6702806"/>
                  <a:pt x="6200810" y="6705604"/>
                </a:cubicBezTo>
                <a:cubicBezTo>
                  <a:pt x="6205420" y="6707581"/>
                  <a:pt x="6210602" y="6708121"/>
                  <a:pt x="6215091" y="6710365"/>
                </a:cubicBezTo>
                <a:cubicBezTo>
                  <a:pt x="6252012" y="6728828"/>
                  <a:pt x="6207766" y="6712686"/>
                  <a:pt x="6243666" y="6724653"/>
                </a:cubicBezTo>
                <a:cubicBezTo>
                  <a:pt x="6250881" y="6729458"/>
                  <a:pt x="6266621" y="6737311"/>
                  <a:pt x="6267480" y="6748466"/>
                </a:cubicBezTo>
                <a:cubicBezTo>
                  <a:pt x="6268706" y="6764373"/>
                  <a:pt x="6265657" y="6780408"/>
                  <a:pt x="6262719" y="6796089"/>
                </a:cubicBezTo>
                <a:cubicBezTo>
                  <a:pt x="6259704" y="6812168"/>
                  <a:pt x="6254017" y="6826532"/>
                  <a:pt x="6243666" y="6838952"/>
                </a:cubicBezTo>
                <a:cubicBezTo>
                  <a:pt x="6239354" y="6844126"/>
                  <a:pt x="6234144" y="6848477"/>
                  <a:pt x="6229385" y="6853241"/>
                </a:cubicBezTo>
                <a:cubicBezTo>
                  <a:pt x="6227790" y="6858003"/>
                  <a:pt x="6225142" y="6862539"/>
                  <a:pt x="6224616" y="6867527"/>
                </a:cubicBezTo>
                <a:cubicBezTo>
                  <a:pt x="6221952" y="6892838"/>
                  <a:pt x="6225101" y="6918823"/>
                  <a:pt x="6219852" y="6943728"/>
                </a:cubicBezTo>
                <a:cubicBezTo>
                  <a:pt x="6218465" y="6950320"/>
                  <a:pt x="6211176" y="6954281"/>
                  <a:pt x="6205569" y="6958014"/>
                </a:cubicBezTo>
                <a:cubicBezTo>
                  <a:pt x="6201389" y="6960802"/>
                  <a:pt x="6197631" y="6969923"/>
                  <a:pt x="6196041" y="6972303"/>
                </a:cubicBezTo>
                <a:cubicBezTo>
                  <a:pt x="6183342" y="6964366"/>
                  <a:pt x="6170884" y="6956037"/>
                  <a:pt x="6157941" y="6948491"/>
                </a:cubicBezTo>
                <a:cubicBezTo>
                  <a:pt x="6151816" y="6944914"/>
                  <a:pt x="6144983" y="6942620"/>
                  <a:pt x="6138891" y="6938963"/>
                </a:cubicBezTo>
                <a:cubicBezTo>
                  <a:pt x="6129079" y="6933074"/>
                  <a:pt x="6119844" y="6926265"/>
                  <a:pt x="6110316" y="6919915"/>
                </a:cubicBezTo>
                <a:lnTo>
                  <a:pt x="6096030" y="6910391"/>
                </a:lnTo>
                <a:cubicBezTo>
                  <a:pt x="6091269" y="6907213"/>
                  <a:pt x="6087171" y="6902675"/>
                  <a:pt x="6081741" y="6900865"/>
                </a:cubicBezTo>
                <a:lnTo>
                  <a:pt x="6067455" y="6896103"/>
                </a:lnTo>
                <a:cubicBezTo>
                  <a:pt x="6064278" y="6891342"/>
                  <a:pt x="6062396" y="6885392"/>
                  <a:pt x="6057935" y="6881816"/>
                </a:cubicBezTo>
                <a:cubicBezTo>
                  <a:pt x="6054007" y="6878679"/>
                  <a:pt x="6047192" y="6880602"/>
                  <a:pt x="6043641" y="6877052"/>
                </a:cubicBezTo>
                <a:cubicBezTo>
                  <a:pt x="6040095" y="6873503"/>
                  <a:pt x="6041123" y="6867256"/>
                  <a:pt x="6038880" y="6862767"/>
                </a:cubicBezTo>
                <a:cubicBezTo>
                  <a:pt x="6036318" y="6857647"/>
                  <a:pt x="6032530" y="6853241"/>
                  <a:pt x="6029360" y="6848477"/>
                </a:cubicBezTo>
                <a:cubicBezTo>
                  <a:pt x="6015517" y="6806970"/>
                  <a:pt x="6021455" y="6830586"/>
                  <a:pt x="6029360" y="6743702"/>
                </a:cubicBezTo>
                <a:cubicBezTo>
                  <a:pt x="6029811" y="6738704"/>
                  <a:pt x="6031870" y="6733906"/>
                  <a:pt x="6034121" y="6729413"/>
                </a:cubicBezTo>
                <a:cubicBezTo>
                  <a:pt x="6036677" y="6724297"/>
                  <a:pt x="6040468" y="6719891"/>
                  <a:pt x="6043641" y="6715128"/>
                </a:cubicBezTo>
                <a:cubicBezTo>
                  <a:pt x="6045228" y="6710365"/>
                  <a:pt x="6045618" y="6705019"/>
                  <a:pt x="6048402" y="6700842"/>
                </a:cubicBezTo>
                <a:cubicBezTo>
                  <a:pt x="6053668" y="6692942"/>
                  <a:pt x="6068193" y="6681419"/>
                  <a:pt x="6076977" y="6677028"/>
                </a:cubicBezTo>
                <a:cubicBezTo>
                  <a:pt x="6081469" y="6674783"/>
                  <a:pt x="6086510" y="6673852"/>
                  <a:pt x="6091269" y="6672267"/>
                </a:cubicBezTo>
                <a:close/>
                <a:moveTo>
                  <a:pt x="21852295" y="6648747"/>
                </a:moveTo>
                <a:cubicBezTo>
                  <a:pt x="21859027" y="6650089"/>
                  <a:pt x="21865967" y="6653716"/>
                  <a:pt x="21869619" y="6657974"/>
                </a:cubicBezTo>
                <a:cubicBezTo>
                  <a:pt x="21875905" y="6665309"/>
                  <a:pt x="21871035" y="6679136"/>
                  <a:pt x="21864857" y="6686553"/>
                </a:cubicBezTo>
                <a:cubicBezTo>
                  <a:pt x="21860791" y="6691429"/>
                  <a:pt x="21852951" y="6690520"/>
                  <a:pt x="21850571" y="6691317"/>
                </a:cubicBezTo>
                <a:cubicBezTo>
                  <a:pt x="21845807" y="6678617"/>
                  <a:pt x="21829567" y="6664992"/>
                  <a:pt x="21836283" y="6653216"/>
                </a:cubicBezTo>
                <a:cubicBezTo>
                  <a:pt x="21839063" y="6648343"/>
                  <a:pt x="21845571" y="6647402"/>
                  <a:pt x="21852295" y="6648747"/>
                </a:cubicBezTo>
                <a:close/>
                <a:moveTo>
                  <a:pt x="21955343" y="6515104"/>
                </a:moveTo>
                <a:cubicBezTo>
                  <a:pt x="21964863" y="6516692"/>
                  <a:pt x="21975275" y="6515549"/>
                  <a:pt x="21983919" y="6519865"/>
                </a:cubicBezTo>
                <a:cubicBezTo>
                  <a:pt x="21991303" y="6523560"/>
                  <a:pt x="21995947" y="6541676"/>
                  <a:pt x="21998205" y="6548440"/>
                </a:cubicBezTo>
                <a:cubicBezTo>
                  <a:pt x="21992195" y="6578480"/>
                  <a:pt x="21974391" y="6572253"/>
                  <a:pt x="21969631" y="6577015"/>
                </a:cubicBezTo>
                <a:cubicBezTo>
                  <a:pt x="21946429" y="6549952"/>
                  <a:pt x="21933459" y="6554104"/>
                  <a:pt x="21945815" y="6529391"/>
                </a:cubicBezTo>
                <a:cubicBezTo>
                  <a:pt x="21948379" y="6524271"/>
                  <a:pt x="21952167" y="6519865"/>
                  <a:pt x="21955343" y="6515104"/>
                </a:cubicBezTo>
                <a:close/>
                <a:moveTo>
                  <a:pt x="22188695" y="6334129"/>
                </a:moveTo>
                <a:cubicBezTo>
                  <a:pt x="22194779" y="6331696"/>
                  <a:pt x="22201399" y="6337302"/>
                  <a:pt x="22207751" y="6338890"/>
                </a:cubicBezTo>
                <a:cubicBezTo>
                  <a:pt x="22212511" y="6342064"/>
                  <a:pt x="22218463" y="6343947"/>
                  <a:pt x="22222039" y="6348415"/>
                </a:cubicBezTo>
                <a:cubicBezTo>
                  <a:pt x="22226799" y="6354369"/>
                  <a:pt x="22229975" y="6371037"/>
                  <a:pt x="22222039" y="6376990"/>
                </a:cubicBezTo>
                <a:cubicBezTo>
                  <a:pt x="22218227" y="6379850"/>
                  <a:pt x="22206163" y="6384929"/>
                  <a:pt x="22202991" y="6386517"/>
                </a:cubicBezTo>
                <a:cubicBezTo>
                  <a:pt x="22196633" y="6373815"/>
                  <a:pt x="22187671" y="6362113"/>
                  <a:pt x="22183935" y="6348415"/>
                </a:cubicBezTo>
                <a:cubicBezTo>
                  <a:pt x="22182619" y="6343573"/>
                  <a:pt x="22184039" y="6335991"/>
                  <a:pt x="22188695" y="6334129"/>
                </a:cubicBezTo>
                <a:close/>
                <a:moveTo>
                  <a:pt x="22261519" y="6218841"/>
                </a:moveTo>
                <a:cubicBezTo>
                  <a:pt x="22267227" y="6220756"/>
                  <a:pt x="22273443" y="6223797"/>
                  <a:pt x="22279003" y="6224589"/>
                </a:cubicBezTo>
                <a:cubicBezTo>
                  <a:pt x="22291879" y="6243899"/>
                  <a:pt x="22297627" y="6245782"/>
                  <a:pt x="22283771" y="6276978"/>
                </a:cubicBezTo>
                <a:cubicBezTo>
                  <a:pt x="22281207" y="6282744"/>
                  <a:pt x="22267895" y="6288885"/>
                  <a:pt x="22264899" y="6291266"/>
                </a:cubicBezTo>
                <a:cubicBezTo>
                  <a:pt x="22255223" y="6277720"/>
                  <a:pt x="22219175" y="6243169"/>
                  <a:pt x="22245845" y="6219829"/>
                </a:cubicBezTo>
                <a:cubicBezTo>
                  <a:pt x="22250073" y="6216134"/>
                  <a:pt x="22255625" y="6216926"/>
                  <a:pt x="22261519" y="6218841"/>
                </a:cubicBezTo>
                <a:close/>
                <a:moveTo>
                  <a:pt x="5195915" y="6172202"/>
                </a:moveTo>
                <a:cubicBezTo>
                  <a:pt x="5203853" y="6173790"/>
                  <a:pt x="5212706" y="6172950"/>
                  <a:pt x="5219729" y="6176965"/>
                </a:cubicBezTo>
                <a:cubicBezTo>
                  <a:pt x="5224697" y="6179805"/>
                  <a:pt x="5228966" y="6185535"/>
                  <a:pt x="5229253" y="6191253"/>
                </a:cubicBezTo>
                <a:cubicBezTo>
                  <a:pt x="5230587" y="6217881"/>
                  <a:pt x="5245625" y="6269934"/>
                  <a:pt x="5210209" y="6281741"/>
                </a:cubicBezTo>
                <a:cubicBezTo>
                  <a:pt x="5205687" y="6283247"/>
                  <a:pt x="5202271" y="6289677"/>
                  <a:pt x="5200678" y="6291266"/>
                </a:cubicBezTo>
                <a:cubicBezTo>
                  <a:pt x="5191154" y="6280153"/>
                  <a:pt x="5180503" y="6269919"/>
                  <a:pt x="5172103" y="6257927"/>
                </a:cubicBezTo>
                <a:cubicBezTo>
                  <a:pt x="5163099" y="6245059"/>
                  <a:pt x="5168814" y="6228240"/>
                  <a:pt x="5172103" y="6215065"/>
                </a:cubicBezTo>
                <a:cubicBezTo>
                  <a:pt x="5179875" y="6183987"/>
                  <a:pt x="5177134" y="6190984"/>
                  <a:pt x="5195915" y="6172202"/>
                </a:cubicBezTo>
                <a:close/>
                <a:moveTo>
                  <a:pt x="5896007" y="6134104"/>
                </a:moveTo>
                <a:cubicBezTo>
                  <a:pt x="5908704" y="6135691"/>
                  <a:pt x="5922413" y="6133669"/>
                  <a:pt x="5934102" y="6138864"/>
                </a:cubicBezTo>
                <a:cubicBezTo>
                  <a:pt x="5938691" y="6140905"/>
                  <a:pt x="5938867" y="6148132"/>
                  <a:pt x="5938867" y="6153152"/>
                </a:cubicBezTo>
                <a:cubicBezTo>
                  <a:pt x="5938867" y="6167081"/>
                  <a:pt x="5937967" y="6223562"/>
                  <a:pt x="5924580" y="6243640"/>
                </a:cubicBezTo>
                <a:lnTo>
                  <a:pt x="5915054" y="6257927"/>
                </a:lnTo>
                <a:lnTo>
                  <a:pt x="5900766" y="6300792"/>
                </a:lnTo>
                <a:cubicBezTo>
                  <a:pt x="5899184" y="6305554"/>
                  <a:pt x="5897220" y="6310206"/>
                  <a:pt x="5896007" y="6315077"/>
                </a:cubicBezTo>
                <a:cubicBezTo>
                  <a:pt x="5894417" y="6321428"/>
                  <a:pt x="5894492" y="6328445"/>
                  <a:pt x="5891246" y="6334129"/>
                </a:cubicBezTo>
                <a:cubicBezTo>
                  <a:pt x="5887905" y="6339975"/>
                  <a:pt x="5881717" y="6343652"/>
                  <a:pt x="5876952" y="6348415"/>
                </a:cubicBezTo>
                <a:cubicBezTo>
                  <a:pt x="5865630" y="6382385"/>
                  <a:pt x="5881685" y="6341315"/>
                  <a:pt x="5857904" y="6376990"/>
                </a:cubicBezTo>
                <a:cubicBezTo>
                  <a:pt x="5855117" y="6381169"/>
                  <a:pt x="5855387" y="6386787"/>
                  <a:pt x="5853142" y="6391278"/>
                </a:cubicBezTo>
                <a:cubicBezTo>
                  <a:pt x="5850587" y="6396397"/>
                  <a:pt x="5846180" y="6400445"/>
                  <a:pt x="5843616" y="6405566"/>
                </a:cubicBezTo>
                <a:cubicBezTo>
                  <a:pt x="5841372" y="6410053"/>
                  <a:pt x="5841298" y="6415465"/>
                  <a:pt x="5838857" y="6419853"/>
                </a:cubicBezTo>
                <a:cubicBezTo>
                  <a:pt x="5833293" y="6429859"/>
                  <a:pt x="5831137" y="6446809"/>
                  <a:pt x="5819802" y="6448427"/>
                </a:cubicBezTo>
                <a:lnTo>
                  <a:pt x="5786466" y="6453190"/>
                </a:lnTo>
                <a:cubicBezTo>
                  <a:pt x="5765831" y="6451604"/>
                  <a:pt x="5745099" y="6450994"/>
                  <a:pt x="5724557" y="6448427"/>
                </a:cubicBezTo>
                <a:cubicBezTo>
                  <a:pt x="5719572" y="6447804"/>
                  <a:pt x="5700743" y="6452398"/>
                  <a:pt x="5695982" y="6453190"/>
                </a:cubicBezTo>
                <a:cubicBezTo>
                  <a:pt x="5689628" y="6440488"/>
                  <a:pt x="5680665" y="6428790"/>
                  <a:pt x="5676927" y="6415088"/>
                </a:cubicBezTo>
                <a:cubicBezTo>
                  <a:pt x="5675606" y="6410249"/>
                  <a:pt x="5679715" y="6405416"/>
                  <a:pt x="5681690" y="6400802"/>
                </a:cubicBezTo>
                <a:cubicBezTo>
                  <a:pt x="5684489" y="6394278"/>
                  <a:pt x="5688426" y="6388278"/>
                  <a:pt x="5691221" y="6381753"/>
                </a:cubicBezTo>
                <a:cubicBezTo>
                  <a:pt x="5693200" y="6377139"/>
                  <a:pt x="5693200" y="6371643"/>
                  <a:pt x="5695982" y="6367466"/>
                </a:cubicBezTo>
                <a:cubicBezTo>
                  <a:pt x="5703313" y="6356466"/>
                  <a:pt x="5714014" y="6350682"/>
                  <a:pt x="5724557" y="6343652"/>
                </a:cubicBezTo>
                <a:cubicBezTo>
                  <a:pt x="5742151" y="6317255"/>
                  <a:pt x="5724011" y="6338136"/>
                  <a:pt x="5748371" y="6324604"/>
                </a:cubicBezTo>
                <a:cubicBezTo>
                  <a:pt x="5758372" y="6319042"/>
                  <a:pt x="5776946" y="6305554"/>
                  <a:pt x="5776946" y="6305554"/>
                </a:cubicBezTo>
                <a:cubicBezTo>
                  <a:pt x="5780117" y="6300792"/>
                  <a:pt x="5782803" y="6295661"/>
                  <a:pt x="5786466" y="6291266"/>
                </a:cubicBezTo>
                <a:cubicBezTo>
                  <a:pt x="5817022" y="6254598"/>
                  <a:pt x="5786630" y="6298163"/>
                  <a:pt x="5810282" y="6262691"/>
                </a:cubicBezTo>
                <a:cubicBezTo>
                  <a:pt x="5811866" y="6256340"/>
                  <a:pt x="5813623" y="6250031"/>
                  <a:pt x="5815041" y="6243640"/>
                </a:cubicBezTo>
                <a:cubicBezTo>
                  <a:pt x="5816802" y="6235737"/>
                  <a:pt x="5816453" y="6227197"/>
                  <a:pt x="5819802" y="6219829"/>
                </a:cubicBezTo>
                <a:cubicBezTo>
                  <a:pt x="5824541" y="6209406"/>
                  <a:pt x="5832503" y="6200778"/>
                  <a:pt x="5838857" y="6191253"/>
                </a:cubicBezTo>
                <a:lnTo>
                  <a:pt x="5857904" y="6162678"/>
                </a:lnTo>
                <a:cubicBezTo>
                  <a:pt x="5861080" y="6157916"/>
                  <a:pt x="5862671" y="6151566"/>
                  <a:pt x="5867432" y="6148391"/>
                </a:cubicBezTo>
                <a:cubicBezTo>
                  <a:pt x="5885900" y="6136081"/>
                  <a:pt x="5876285" y="6140677"/>
                  <a:pt x="5896007" y="6134104"/>
                </a:cubicBezTo>
                <a:close/>
                <a:moveTo>
                  <a:pt x="22412351" y="6096001"/>
                </a:moveTo>
                <a:cubicBezTo>
                  <a:pt x="22451559" y="6100905"/>
                  <a:pt x="22463635" y="6089515"/>
                  <a:pt x="22445687" y="6138864"/>
                </a:cubicBezTo>
                <a:cubicBezTo>
                  <a:pt x="22443387" y="6145196"/>
                  <a:pt x="22437291" y="6149884"/>
                  <a:pt x="22431399" y="6153152"/>
                </a:cubicBezTo>
                <a:cubicBezTo>
                  <a:pt x="22422627" y="6158030"/>
                  <a:pt x="22402831" y="6162678"/>
                  <a:pt x="22402831" y="6162678"/>
                </a:cubicBezTo>
                <a:lnTo>
                  <a:pt x="22374255" y="6181727"/>
                </a:lnTo>
                <a:cubicBezTo>
                  <a:pt x="22358645" y="6192132"/>
                  <a:pt x="22366317" y="6193635"/>
                  <a:pt x="22364727" y="6196017"/>
                </a:cubicBezTo>
                <a:cubicBezTo>
                  <a:pt x="22343531" y="6193660"/>
                  <a:pt x="22317107" y="6203855"/>
                  <a:pt x="22317107" y="6176965"/>
                </a:cubicBezTo>
                <a:cubicBezTo>
                  <a:pt x="22317107" y="6171945"/>
                  <a:pt x="22319623" y="6167167"/>
                  <a:pt x="22321867" y="6162678"/>
                </a:cubicBezTo>
                <a:cubicBezTo>
                  <a:pt x="22330731" y="6144943"/>
                  <a:pt x="22332519" y="6149899"/>
                  <a:pt x="22345679" y="6134104"/>
                </a:cubicBezTo>
                <a:cubicBezTo>
                  <a:pt x="22349343" y="6129705"/>
                  <a:pt x="22350735" y="6123391"/>
                  <a:pt x="22355199" y="6119814"/>
                </a:cubicBezTo>
                <a:cubicBezTo>
                  <a:pt x="22359123" y="6116681"/>
                  <a:pt x="22365001" y="6117297"/>
                  <a:pt x="22369487" y="6115052"/>
                </a:cubicBezTo>
                <a:cubicBezTo>
                  <a:pt x="22374611" y="6112495"/>
                  <a:pt x="22378545" y="6107854"/>
                  <a:pt x="22383775" y="6105527"/>
                </a:cubicBezTo>
                <a:cubicBezTo>
                  <a:pt x="22392955" y="6101450"/>
                  <a:pt x="22412351" y="6096001"/>
                  <a:pt x="22412351" y="6096001"/>
                </a:cubicBezTo>
                <a:close/>
                <a:moveTo>
                  <a:pt x="24972991" y="5856292"/>
                </a:moveTo>
                <a:cubicBezTo>
                  <a:pt x="24982847" y="5857386"/>
                  <a:pt x="25002555" y="5855147"/>
                  <a:pt x="25011091" y="5865815"/>
                </a:cubicBezTo>
                <a:cubicBezTo>
                  <a:pt x="25013179" y="5868430"/>
                  <a:pt x="25013207" y="5872166"/>
                  <a:pt x="25014263" y="5875341"/>
                </a:cubicBezTo>
                <a:cubicBezTo>
                  <a:pt x="25012147" y="5879572"/>
                  <a:pt x="25011263" y="5884695"/>
                  <a:pt x="25007915" y="5888040"/>
                </a:cubicBezTo>
                <a:cubicBezTo>
                  <a:pt x="25005547" y="5890409"/>
                  <a:pt x="25001383" y="5889722"/>
                  <a:pt x="24998391" y="5891217"/>
                </a:cubicBezTo>
                <a:cubicBezTo>
                  <a:pt x="24994975" y="5892924"/>
                  <a:pt x="24992279" y="5895860"/>
                  <a:pt x="24988863" y="5897566"/>
                </a:cubicBezTo>
                <a:cubicBezTo>
                  <a:pt x="24981175" y="5901409"/>
                  <a:pt x="24975635" y="5900213"/>
                  <a:pt x="24972991" y="5900741"/>
                </a:cubicBezTo>
                <a:cubicBezTo>
                  <a:pt x="24965583" y="5895448"/>
                  <a:pt x="24955447" y="5892672"/>
                  <a:pt x="24950763" y="5884867"/>
                </a:cubicBezTo>
                <a:cubicBezTo>
                  <a:pt x="24948199" y="5880587"/>
                  <a:pt x="24955535" y="5862634"/>
                  <a:pt x="24960291" y="5859465"/>
                </a:cubicBezTo>
                <a:cubicBezTo>
                  <a:pt x="24963919" y="5857045"/>
                  <a:pt x="24968755" y="5857349"/>
                  <a:pt x="24972991" y="5856292"/>
                </a:cubicBezTo>
                <a:close/>
                <a:moveTo>
                  <a:pt x="2043555" y="5847804"/>
                </a:moveTo>
                <a:cubicBezTo>
                  <a:pt x="2058873" y="5847530"/>
                  <a:pt x="2075336" y="5860282"/>
                  <a:pt x="2086015" y="5867403"/>
                </a:cubicBezTo>
                <a:cubicBezTo>
                  <a:pt x="2089193" y="5876930"/>
                  <a:pt x="2095539" y="5886453"/>
                  <a:pt x="2086015" y="5895978"/>
                </a:cubicBezTo>
                <a:cubicBezTo>
                  <a:pt x="2082469" y="5899527"/>
                  <a:pt x="2076495" y="5899152"/>
                  <a:pt x="2071725" y="5900741"/>
                </a:cubicBezTo>
                <a:cubicBezTo>
                  <a:pt x="2038727" y="5895240"/>
                  <a:pt x="2032044" y="5896771"/>
                  <a:pt x="2024105" y="5895978"/>
                </a:cubicBezTo>
                <a:cubicBezTo>
                  <a:pt x="2025688" y="5881691"/>
                  <a:pt x="2017640" y="5862097"/>
                  <a:pt x="2028865" y="5853115"/>
                </a:cubicBezTo>
                <a:cubicBezTo>
                  <a:pt x="2033462" y="5849437"/>
                  <a:pt x="2038441" y="5847898"/>
                  <a:pt x="2043555" y="5847804"/>
                </a:cubicBezTo>
                <a:close/>
                <a:moveTo>
                  <a:pt x="25217463" y="5846766"/>
                </a:moveTo>
                <a:cubicBezTo>
                  <a:pt x="25221699" y="5847824"/>
                  <a:pt x="25226879" y="5847068"/>
                  <a:pt x="25230163" y="5849940"/>
                </a:cubicBezTo>
                <a:cubicBezTo>
                  <a:pt x="25240439" y="5858930"/>
                  <a:pt x="25242327" y="5867382"/>
                  <a:pt x="25246039" y="5878517"/>
                </a:cubicBezTo>
                <a:lnTo>
                  <a:pt x="25239691" y="5897566"/>
                </a:lnTo>
                <a:cubicBezTo>
                  <a:pt x="25230163" y="5896508"/>
                  <a:pt x="25220123" y="5897666"/>
                  <a:pt x="25211115" y="5894390"/>
                </a:cubicBezTo>
                <a:cubicBezTo>
                  <a:pt x="25207527" y="5893083"/>
                  <a:pt x="25207463" y="5887565"/>
                  <a:pt x="25204763" y="5884867"/>
                </a:cubicBezTo>
                <a:cubicBezTo>
                  <a:pt x="25202067" y="5882167"/>
                  <a:pt x="25198415" y="5880632"/>
                  <a:pt x="25195239" y="5878517"/>
                </a:cubicBezTo>
                <a:cubicBezTo>
                  <a:pt x="25197891" y="5862605"/>
                  <a:pt x="25194743" y="5858737"/>
                  <a:pt x="25207939" y="5849940"/>
                </a:cubicBezTo>
                <a:cubicBezTo>
                  <a:pt x="25210723" y="5848085"/>
                  <a:pt x="25214291" y="5847824"/>
                  <a:pt x="25217463" y="5846766"/>
                </a:cubicBezTo>
                <a:close/>
                <a:moveTo>
                  <a:pt x="25309539" y="5821367"/>
                </a:moveTo>
                <a:cubicBezTo>
                  <a:pt x="25316639" y="5823142"/>
                  <a:pt x="25336651" y="5827798"/>
                  <a:pt x="25341291" y="5830889"/>
                </a:cubicBezTo>
                <a:lnTo>
                  <a:pt x="25350815" y="5837240"/>
                </a:lnTo>
                <a:cubicBezTo>
                  <a:pt x="25349755" y="5843590"/>
                  <a:pt x="25350835" y="5850702"/>
                  <a:pt x="25347639" y="5856292"/>
                </a:cubicBezTo>
                <a:cubicBezTo>
                  <a:pt x="25345251" y="5860468"/>
                  <a:pt x="25342347" y="5861584"/>
                  <a:pt x="25341291" y="5862640"/>
                </a:cubicBezTo>
                <a:cubicBezTo>
                  <a:pt x="25331763" y="5861584"/>
                  <a:pt x="25322011" y="5861788"/>
                  <a:pt x="25312715" y="5859465"/>
                </a:cubicBezTo>
                <a:cubicBezTo>
                  <a:pt x="25309011" y="5858540"/>
                  <a:pt x="25306603" y="5854823"/>
                  <a:pt x="25303191" y="5853115"/>
                </a:cubicBezTo>
                <a:cubicBezTo>
                  <a:pt x="25300195" y="5851619"/>
                  <a:pt x="25296839" y="5851001"/>
                  <a:pt x="25293663" y="5849940"/>
                </a:cubicBezTo>
                <a:cubicBezTo>
                  <a:pt x="25291547" y="5846766"/>
                  <a:pt x="25287943" y="5844179"/>
                  <a:pt x="25287315" y="5840416"/>
                </a:cubicBezTo>
                <a:cubicBezTo>
                  <a:pt x="25286763" y="5837114"/>
                  <a:pt x="25288399" y="5833504"/>
                  <a:pt x="25290491" y="5830889"/>
                </a:cubicBezTo>
                <a:cubicBezTo>
                  <a:pt x="25294967" y="5825297"/>
                  <a:pt x="25303263" y="5823459"/>
                  <a:pt x="25309539" y="5821367"/>
                </a:cubicBezTo>
                <a:close/>
                <a:moveTo>
                  <a:pt x="24760263" y="5815017"/>
                </a:moveTo>
                <a:cubicBezTo>
                  <a:pt x="24768871" y="5816737"/>
                  <a:pt x="24779435" y="5816753"/>
                  <a:pt x="24785663" y="5824540"/>
                </a:cubicBezTo>
                <a:cubicBezTo>
                  <a:pt x="24787755" y="5827154"/>
                  <a:pt x="24787783" y="5830889"/>
                  <a:pt x="24788839" y="5834067"/>
                </a:cubicBezTo>
                <a:cubicBezTo>
                  <a:pt x="24785407" y="5847793"/>
                  <a:pt x="24785663" y="5842402"/>
                  <a:pt x="24785663" y="5868991"/>
                </a:cubicBezTo>
                <a:lnTo>
                  <a:pt x="24760263" y="5859465"/>
                </a:lnTo>
                <a:cubicBezTo>
                  <a:pt x="24757119" y="5858322"/>
                  <a:pt x="24753351" y="5858383"/>
                  <a:pt x="24750739" y="5856292"/>
                </a:cubicBezTo>
                <a:cubicBezTo>
                  <a:pt x="24747759" y="5853905"/>
                  <a:pt x="24746507" y="5849940"/>
                  <a:pt x="24744391" y="5846766"/>
                </a:cubicBezTo>
                <a:cubicBezTo>
                  <a:pt x="24745447" y="5840416"/>
                  <a:pt x="24746167" y="5834000"/>
                  <a:pt x="24747563" y="5827717"/>
                </a:cubicBezTo>
                <a:cubicBezTo>
                  <a:pt x="24748291" y="5824448"/>
                  <a:pt x="24748371" y="5820558"/>
                  <a:pt x="24750739" y="5818189"/>
                </a:cubicBezTo>
                <a:cubicBezTo>
                  <a:pt x="24753107" y="5815825"/>
                  <a:pt x="24757091" y="5816073"/>
                  <a:pt x="24760263" y="5815017"/>
                </a:cubicBezTo>
                <a:close/>
                <a:moveTo>
                  <a:pt x="24325291" y="5815017"/>
                </a:moveTo>
                <a:cubicBezTo>
                  <a:pt x="24328575" y="5815838"/>
                  <a:pt x="24345827" y="5818639"/>
                  <a:pt x="24347515" y="5824540"/>
                </a:cubicBezTo>
                <a:cubicBezTo>
                  <a:pt x="24348999" y="5829728"/>
                  <a:pt x="24346751" y="5835588"/>
                  <a:pt x="24344339" y="5840416"/>
                </a:cubicBezTo>
                <a:cubicBezTo>
                  <a:pt x="24343283" y="5842534"/>
                  <a:pt x="24344339" y="5845709"/>
                  <a:pt x="24344339" y="5846766"/>
                </a:cubicBezTo>
                <a:cubicBezTo>
                  <a:pt x="24336915" y="5843982"/>
                  <a:pt x="24314863" y="5841356"/>
                  <a:pt x="24312591" y="5827717"/>
                </a:cubicBezTo>
                <a:cubicBezTo>
                  <a:pt x="24312039" y="5824414"/>
                  <a:pt x="24313399" y="5820558"/>
                  <a:pt x="24315763" y="5818189"/>
                </a:cubicBezTo>
                <a:cubicBezTo>
                  <a:pt x="24318131" y="5815825"/>
                  <a:pt x="24322115" y="5816073"/>
                  <a:pt x="24325291" y="5815017"/>
                </a:cubicBezTo>
                <a:close/>
                <a:moveTo>
                  <a:pt x="6110316" y="5805492"/>
                </a:moveTo>
                <a:cubicBezTo>
                  <a:pt x="6130953" y="5807080"/>
                  <a:pt x="6151693" y="5807685"/>
                  <a:pt x="6172235" y="5810253"/>
                </a:cubicBezTo>
                <a:cubicBezTo>
                  <a:pt x="6177212" y="5810877"/>
                  <a:pt x="6183598" y="5810929"/>
                  <a:pt x="6186516" y="5815017"/>
                </a:cubicBezTo>
                <a:cubicBezTo>
                  <a:pt x="6192352" y="5823186"/>
                  <a:pt x="6196041" y="5843590"/>
                  <a:pt x="6196041" y="5843590"/>
                </a:cubicBezTo>
                <a:cubicBezTo>
                  <a:pt x="6186970" y="5870804"/>
                  <a:pt x="6198764" y="5848126"/>
                  <a:pt x="6176994" y="5862640"/>
                </a:cubicBezTo>
                <a:cubicBezTo>
                  <a:pt x="6171389" y="5866377"/>
                  <a:pt x="6167884" y="5872615"/>
                  <a:pt x="6162702" y="5876927"/>
                </a:cubicBezTo>
                <a:cubicBezTo>
                  <a:pt x="6158308" y="5880592"/>
                  <a:pt x="6153180" y="5883277"/>
                  <a:pt x="6148419" y="5886453"/>
                </a:cubicBezTo>
                <a:cubicBezTo>
                  <a:pt x="6143455" y="5901341"/>
                  <a:pt x="6138640" y="5919959"/>
                  <a:pt x="6124605" y="5929315"/>
                </a:cubicBezTo>
                <a:lnTo>
                  <a:pt x="6096030" y="5948364"/>
                </a:lnTo>
                <a:cubicBezTo>
                  <a:pt x="6079977" y="5972449"/>
                  <a:pt x="6095219" y="5955913"/>
                  <a:pt x="6072216" y="5967415"/>
                </a:cubicBezTo>
                <a:cubicBezTo>
                  <a:pt x="6067101" y="5969975"/>
                  <a:pt x="6052371" y="5979320"/>
                  <a:pt x="6048402" y="5981705"/>
                </a:cubicBezTo>
                <a:cubicBezTo>
                  <a:pt x="6034121" y="5980114"/>
                  <a:pt x="6019050" y="5981855"/>
                  <a:pt x="6005546" y="5976941"/>
                </a:cubicBezTo>
                <a:cubicBezTo>
                  <a:pt x="6000163" y="5974985"/>
                  <a:pt x="5998344" y="5967884"/>
                  <a:pt x="5996017" y="5962651"/>
                </a:cubicBezTo>
                <a:cubicBezTo>
                  <a:pt x="5991939" y="5953476"/>
                  <a:pt x="5986491" y="5934079"/>
                  <a:pt x="5986491" y="5934079"/>
                </a:cubicBezTo>
                <a:cubicBezTo>
                  <a:pt x="5989355" y="5922639"/>
                  <a:pt x="5990501" y="5908963"/>
                  <a:pt x="6000785" y="5900741"/>
                </a:cubicBezTo>
                <a:cubicBezTo>
                  <a:pt x="6004700" y="5897605"/>
                  <a:pt x="6010305" y="5897566"/>
                  <a:pt x="6015066" y="5895978"/>
                </a:cubicBezTo>
                <a:lnTo>
                  <a:pt x="6029360" y="5853115"/>
                </a:lnTo>
                <a:cubicBezTo>
                  <a:pt x="6030942" y="5848352"/>
                  <a:pt x="6031331" y="5843005"/>
                  <a:pt x="6034121" y="5838829"/>
                </a:cubicBezTo>
                <a:cubicBezTo>
                  <a:pt x="6037298" y="5834067"/>
                  <a:pt x="6038675" y="5827382"/>
                  <a:pt x="6043641" y="5824540"/>
                </a:cubicBezTo>
                <a:cubicBezTo>
                  <a:pt x="6050670" y="5820524"/>
                  <a:pt x="6059645" y="5821909"/>
                  <a:pt x="6067455" y="5819779"/>
                </a:cubicBezTo>
                <a:cubicBezTo>
                  <a:pt x="6077139" y="5817135"/>
                  <a:pt x="6086510" y="5813428"/>
                  <a:pt x="6096030" y="5810253"/>
                </a:cubicBezTo>
                <a:close/>
                <a:moveTo>
                  <a:pt x="24198291" y="5783265"/>
                </a:moveTo>
                <a:cubicBezTo>
                  <a:pt x="24200235" y="5783655"/>
                  <a:pt x="24222167" y="5785945"/>
                  <a:pt x="24223691" y="5792792"/>
                </a:cubicBezTo>
                <a:cubicBezTo>
                  <a:pt x="24225311" y="5800096"/>
                  <a:pt x="24223555" y="5808177"/>
                  <a:pt x="24220515" y="5815017"/>
                </a:cubicBezTo>
                <a:cubicBezTo>
                  <a:pt x="24218963" y="5818502"/>
                  <a:pt x="24214403" y="5819660"/>
                  <a:pt x="24210991" y="5821367"/>
                </a:cubicBezTo>
                <a:cubicBezTo>
                  <a:pt x="24207995" y="5822864"/>
                  <a:pt x="24204571" y="5823295"/>
                  <a:pt x="24201463" y="5824540"/>
                </a:cubicBezTo>
                <a:cubicBezTo>
                  <a:pt x="24199267" y="5825418"/>
                  <a:pt x="24201463" y="5827187"/>
                  <a:pt x="24201463" y="5827717"/>
                </a:cubicBezTo>
                <a:cubicBezTo>
                  <a:pt x="24191939" y="5826656"/>
                  <a:pt x="24180103" y="5830851"/>
                  <a:pt x="24172891" y="5824540"/>
                </a:cubicBezTo>
                <a:cubicBezTo>
                  <a:pt x="24168043" y="5820303"/>
                  <a:pt x="24174667" y="5811775"/>
                  <a:pt x="24176063" y="5805492"/>
                </a:cubicBezTo>
                <a:cubicBezTo>
                  <a:pt x="24176791" y="5802225"/>
                  <a:pt x="24176871" y="5798333"/>
                  <a:pt x="24179239" y="5795966"/>
                </a:cubicBezTo>
                <a:cubicBezTo>
                  <a:pt x="24184635" y="5790569"/>
                  <a:pt x="24198291" y="5783265"/>
                  <a:pt x="24198291" y="5783265"/>
                </a:cubicBezTo>
                <a:close/>
                <a:moveTo>
                  <a:pt x="25592115" y="5761040"/>
                </a:moveTo>
                <a:cubicBezTo>
                  <a:pt x="25597407" y="5762100"/>
                  <a:pt x="25603303" y="5761538"/>
                  <a:pt x="25607991" y="5764216"/>
                </a:cubicBezTo>
                <a:cubicBezTo>
                  <a:pt x="25613059" y="5767113"/>
                  <a:pt x="25615883" y="5778376"/>
                  <a:pt x="25617515" y="5783265"/>
                </a:cubicBezTo>
                <a:cubicBezTo>
                  <a:pt x="25612999" y="5796807"/>
                  <a:pt x="25614867" y="5799142"/>
                  <a:pt x="25614339" y="5802316"/>
                </a:cubicBezTo>
                <a:cubicBezTo>
                  <a:pt x="25605871" y="5799142"/>
                  <a:pt x="25597171" y="5796530"/>
                  <a:pt x="25588939" y="5792792"/>
                </a:cubicBezTo>
                <a:cubicBezTo>
                  <a:pt x="25585467" y="5791212"/>
                  <a:pt x="25580339" y="5790142"/>
                  <a:pt x="25579415" y="5786441"/>
                </a:cubicBezTo>
                <a:cubicBezTo>
                  <a:pt x="25577855" y="5780195"/>
                  <a:pt x="25579711" y="5773147"/>
                  <a:pt x="25582591" y="5767391"/>
                </a:cubicBezTo>
                <a:cubicBezTo>
                  <a:pt x="25584295" y="5763979"/>
                  <a:pt x="25588939" y="5763159"/>
                  <a:pt x="25592115" y="5761040"/>
                </a:cubicBezTo>
                <a:close/>
                <a:moveTo>
                  <a:pt x="2115872" y="5741564"/>
                </a:moveTo>
                <a:lnTo>
                  <a:pt x="2124110" y="5753102"/>
                </a:lnTo>
                <a:cubicBezTo>
                  <a:pt x="2121729" y="5751515"/>
                  <a:pt x="2108288" y="5743964"/>
                  <a:pt x="2109830" y="5743578"/>
                </a:cubicBezTo>
                <a:close/>
                <a:moveTo>
                  <a:pt x="1914566" y="5738815"/>
                </a:moveTo>
                <a:cubicBezTo>
                  <a:pt x="1919381" y="5740419"/>
                  <a:pt x="1941659" y="5746455"/>
                  <a:pt x="1943141" y="5753102"/>
                </a:cubicBezTo>
                <a:cubicBezTo>
                  <a:pt x="1951598" y="5791155"/>
                  <a:pt x="1931234" y="5788823"/>
                  <a:pt x="1928850" y="5795966"/>
                </a:cubicBezTo>
                <a:cubicBezTo>
                  <a:pt x="1897599" y="5792493"/>
                  <a:pt x="1881231" y="5804232"/>
                  <a:pt x="1881231" y="5772151"/>
                </a:cubicBezTo>
                <a:cubicBezTo>
                  <a:pt x="1881231" y="5764059"/>
                  <a:pt x="1880263" y="5754063"/>
                  <a:pt x="1885992" y="5748340"/>
                </a:cubicBezTo>
                <a:cubicBezTo>
                  <a:pt x="1893086" y="5741240"/>
                  <a:pt x="1914566" y="5738815"/>
                  <a:pt x="1914566" y="5738815"/>
                </a:cubicBezTo>
                <a:close/>
                <a:moveTo>
                  <a:pt x="2105059" y="5705476"/>
                </a:moveTo>
                <a:cubicBezTo>
                  <a:pt x="2109557" y="5703234"/>
                  <a:pt x="2114590" y="5708653"/>
                  <a:pt x="2119350" y="5710242"/>
                </a:cubicBezTo>
                <a:cubicBezTo>
                  <a:pt x="2122528" y="5715003"/>
                  <a:pt x="2127932" y="5718881"/>
                  <a:pt x="2128873" y="5724527"/>
                </a:cubicBezTo>
                <a:cubicBezTo>
                  <a:pt x="2130144" y="5732148"/>
                  <a:pt x="2127921" y="5736276"/>
                  <a:pt x="2124110" y="5738815"/>
                </a:cubicBezTo>
                <a:lnTo>
                  <a:pt x="2115872" y="5741564"/>
                </a:lnTo>
                <a:lnTo>
                  <a:pt x="2100298" y="5719765"/>
                </a:lnTo>
                <a:cubicBezTo>
                  <a:pt x="2098441" y="5715105"/>
                  <a:pt x="2100570" y="5707721"/>
                  <a:pt x="2105059" y="5705476"/>
                </a:cubicBezTo>
                <a:close/>
                <a:moveTo>
                  <a:pt x="2005051" y="5681667"/>
                </a:moveTo>
                <a:cubicBezTo>
                  <a:pt x="2009811" y="5683251"/>
                  <a:pt x="2016418" y="5682343"/>
                  <a:pt x="2019336" y="5686427"/>
                </a:cubicBezTo>
                <a:cubicBezTo>
                  <a:pt x="2025172" y="5694599"/>
                  <a:pt x="2028865" y="5715003"/>
                  <a:pt x="2028865" y="5715003"/>
                </a:cubicBezTo>
                <a:cubicBezTo>
                  <a:pt x="2009293" y="5728048"/>
                  <a:pt x="1997113" y="5730879"/>
                  <a:pt x="1990761" y="5734053"/>
                </a:cubicBezTo>
                <a:cubicBezTo>
                  <a:pt x="1977663" y="5699102"/>
                  <a:pt x="1963846" y="5699887"/>
                  <a:pt x="1990761" y="5686427"/>
                </a:cubicBezTo>
                <a:cubicBezTo>
                  <a:pt x="1995258" y="5684183"/>
                  <a:pt x="2000291" y="5683251"/>
                  <a:pt x="2005051" y="5681667"/>
                </a:cubicBezTo>
                <a:close/>
                <a:moveTo>
                  <a:pt x="25973115" y="5665789"/>
                </a:moveTo>
                <a:cubicBezTo>
                  <a:pt x="25983443" y="5669233"/>
                  <a:pt x="25983995" y="5667251"/>
                  <a:pt x="25988991" y="5678490"/>
                </a:cubicBezTo>
                <a:cubicBezTo>
                  <a:pt x="25991707" y="5684608"/>
                  <a:pt x="25995339" y="5697541"/>
                  <a:pt x="25995339" y="5697541"/>
                </a:cubicBezTo>
                <a:cubicBezTo>
                  <a:pt x="25994283" y="5703892"/>
                  <a:pt x="25995043" y="5710831"/>
                  <a:pt x="25992163" y="5716592"/>
                </a:cubicBezTo>
                <a:cubicBezTo>
                  <a:pt x="25990459" y="5720004"/>
                  <a:pt x="25986051" y="5721235"/>
                  <a:pt x="25982639" y="5722942"/>
                </a:cubicBezTo>
                <a:cubicBezTo>
                  <a:pt x="25979647" y="5724438"/>
                  <a:pt x="25979995" y="5725587"/>
                  <a:pt x="25979463" y="5726115"/>
                </a:cubicBezTo>
                <a:cubicBezTo>
                  <a:pt x="25970999" y="5722942"/>
                  <a:pt x="25961819" y="5721242"/>
                  <a:pt x="25954063" y="5716592"/>
                </a:cubicBezTo>
                <a:cubicBezTo>
                  <a:pt x="25947567" y="5712692"/>
                  <a:pt x="25947423" y="5703311"/>
                  <a:pt x="25944539" y="5697541"/>
                </a:cubicBezTo>
                <a:cubicBezTo>
                  <a:pt x="25942831" y="5694127"/>
                  <a:pt x="25940307" y="5691191"/>
                  <a:pt x="25938191" y="5688017"/>
                </a:cubicBezTo>
                <a:cubicBezTo>
                  <a:pt x="25939247" y="5683782"/>
                  <a:pt x="25938051" y="5678155"/>
                  <a:pt x="25941363" y="5675315"/>
                </a:cubicBezTo>
                <a:cubicBezTo>
                  <a:pt x="25944547" y="5672589"/>
                  <a:pt x="25966963" y="5667329"/>
                  <a:pt x="25973115" y="5665789"/>
                </a:cubicBezTo>
                <a:close/>
                <a:moveTo>
                  <a:pt x="20926663" y="5591177"/>
                </a:moveTo>
                <a:cubicBezTo>
                  <a:pt x="20936187" y="5594352"/>
                  <a:pt x="20952063" y="5591177"/>
                  <a:pt x="20955235" y="5600701"/>
                </a:cubicBezTo>
                <a:lnTo>
                  <a:pt x="20964763" y="5629279"/>
                </a:lnTo>
                <a:lnTo>
                  <a:pt x="20969523" y="5643564"/>
                </a:lnTo>
                <a:cubicBezTo>
                  <a:pt x="20962483" y="5763279"/>
                  <a:pt x="20961735" y="5736252"/>
                  <a:pt x="20969523" y="5895978"/>
                </a:cubicBezTo>
                <a:cubicBezTo>
                  <a:pt x="20969919" y="5904064"/>
                  <a:pt x="20972699" y="5911853"/>
                  <a:pt x="20974287" y="5919791"/>
                </a:cubicBezTo>
                <a:cubicBezTo>
                  <a:pt x="20975875" y="5940429"/>
                  <a:pt x="20977087" y="5961098"/>
                  <a:pt x="20979051" y="5981705"/>
                </a:cubicBezTo>
                <a:cubicBezTo>
                  <a:pt x="20980951" y="6001655"/>
                  <a:pt x="20984771" y="6028097"/>
                  <a:pt x="20988575" y="6048375"/>
                </a:cubicBezTo>
                <a:cubicBezTo>
                  <a:pt x="20991559" y="6064291"/>
                  <a:pt x="20994175" y="6080297"/>
                  <a:pt x="20998099" y="6096001"/>
                </a:cubicBezTo>
                <a:cubicBezTo>
                  <a:pt x="20999687" y="6102354"/>
                  <a:pt x="21000981" y="6108782"/>
                  <a:pt x="21002863" y="6115052"/>
                </a:cubicBezTo>
                <a:cubicBezTo>
                  <a:pt x="21007191" y="6129478"/>
                  <a:pt x="21012387" y="6143627"/>
                  <a:pt x="21017151" y="6157916"/>
                </a:cubicBezTo>
                <a:cubicBezTo>
                  <a:pt x="21017155" y="6157929"/>
                  <a:pt x="21026671" y="6186478"/>
                  <a:pt x="21026675" y="6186491"/>
                </a:cubicBezTo>
                <a:cubicBezTo>
                  <a:pt x="21037899" y="6242608"/>
                  <a:pt x="21024385" y="6172754"/>
                  <a:pt x="21036199" y="6243640"/>
                </a:cubicBezTo>
                <a:cubicBezTo>
                  <a:pt x="21037899" y="6253826"/>
                  <a:pt x="21042515" y="6275810"/>
                  <a:pt x="21045723" y="6286503"/>
                </a:cubicBezTo>
                <a:cubicBezTo>
                  <a:pt x="21048609" y="6296120"/>
                  <a:pt x="21052075" y="6305554"/>
                  <a:pt x="21055251" y="6315077"/>
                </a:cubicBezTo>
                <a:cubicBezTo>
                  <a:pt x="21056839" y="6319841"/>
                  <a:pt x="21057227" y="6325187"/>
                  <a:pt x="21060011" y="6329364"/>
                </a:cubicBezTo>
                <a:lnTo>
                  <a:pt x="21079063" y="6357941"/>
                </a:lnTo>
                <a:lnTo>
                  <a:pt x="21088587" y="6372227"/>
                </a:lnTo>
                <a:lnTo>
                  <a:pt x="21098111" y="6400802"/>
                </a:lnTo>
                <a:lnTo>
                  <a:pt x="21102875" y="6415088"/>
                </a:lnTo>
                <a:lnTo>
                  <a:pt x="21074299" y="6424616"/>
                </a:lnTo>
                <a:lnTo>
                  <a:pt x="21060011" y="6429379"/>
                </a:lnTo>
                <a:cubicBezTo>
                  <a:pt x="21050487" y="6427789"/>
                  <a:pt x="21040863" y="6426712"/>
                  <a:pt x="21031439" y="6424616"/>
                </a:cubicBezTo>
                <a:cubicBezTo>
                  <a:pt x="21026535" y="6423527"/>
                  <a:pt x="21021975" y="6421232"/>
                  <a:pt x="21017151" y="6419853"/>
                </a:cubicBezTo>
                <a:cubicBezTo>
                  <a:pt x="20966771" y="6405459"/>
                  <a:pt x="21037427" y="6428201"/>
                  <a:pt x="20969523" y="6405566"/>
                </a:cubicBezTo>
                <a:lnTo>
                  <a:pt x="20955235" y="6400802"/>
                </a:lnTo>
                <a:lnTo>
                  <a:pt x="20940951" y="6396041"/>
                </a:lnTo>
                <a:cubicBezTo>
                  <a:pt x="20929839" y="6397629"/>
                  <a:pt x="20918619" y="6398603"/>
                  <a:pt x="20907615" y="6400802"/>
                </a:cubicBezTo>
                <a:cubicBezTo>
                  <a:pt x="20902691" y="6401788"/>
                  <a:pt x="20896875" y="6402016"/>
                  <a:pt x="20893323" y="6405566"/>
                </a:cubicBezTo>
                <a:cubicBezTo>
                  <a:pt x="20889775" y="6409116"/>
                  <a:pt x="20890807" y="6415364"/>
                  <a:pt x="20888563" y="6419853"/>
                </a:cubicBezTo>
                <a:cubicBezTo>
                  <a:pt x="20886003" y="6424973"/>
                  <a:pt x="20881363" y="6428909"/>
                  <a:pt x="20879039" y="6434139"/>
                </a:cubicBezTo>
                <a:cubicBezTo>
                  <a:pt x="20874959" y="6443314"/>
                  <a:pt x="20869511" y="6462718"/>
                  <a:pt x="20869511" y="6462718"/>
                </a:cubicBezTo>
                <a:cubicBezTo>
                  <a:pt x="20871099" y="6483353"/>
                  <a:pt x="20872403" y="6504016"/>
                  <a:pt x="20874275" y="6524629"/>
                </a:cubicBezTo>
                <a:cubicBezTo>
                  <a:pt x="20878263" y="6568490"/>
                  <a:pt x="20874959" y="6555243"/>
                  <a:pt x="20883799" y="6581778"/>
                </a:cubicBezTo>
                <a:cubicBezTo>
                  <a:pt x="20885387" y="6610356"/>
                  <a:pt x="20885011" y="6639106"/>
                  <a:pt x="20888563" y="6667502"/>
                </a:cubicBezTo>
                <a:cubicBezTo>
                  <a:pt x="20889807" y="6677465"/>
                  <a:pt x="20888563" y="6692904"/>
                  <a:pt x="20898087" y="6696078"/>
                </a:cubicBezTo>
                <a:lnTo>
                  <a:pt x="20926663" y="6705604"/>
                </a:lnTo>
                <a:cubicBezTo>
                  <a:pt x="20943839" y="6717054"/>
                  <a:pt x="20956475" y="6724131"/>
                  <a:pt x="20969523" y="6743702"/>
                </a:cubicBezTo>
                <a:cubicBezTo>
                  <a:pt x="20972699" y="6748466"/>
                  <a:pt x="20976723" y="6752762"/>
                  <a:pt x="20979051" y="6757992"/>
                </a:cubicBezTo>
                <a:cubicBezTo>
                  <a:pt x="20983127" y="6767166"/>
                  <a:pt x="20988575" y="6786566"/>
                  <a:pt x="20988575" y="6786566"/>
                </a:cubicBezTo>
                <a:cubicBezTo>
                  <a:pt x="20986987" y="6797678"/>
                  <a:pt x="20986015" y="6808895"/>
                  <a:pt x="20983811" y="6819903"/>
                </a:cubicBezTo>
                <a:cubicBezTo>
                  <a:pt x="20982827" y="6824825"/>
                  <a:pt x="20982185" y="6830270"/>
                  <a:pt x="20979051" y="6834192"/>
                </a:cubicBezTo>
                <a:cubicBezTo>
                  <a:pt x="20975475" y="6838659"/>
                  <a:pt x="20969523" y="6840540"/>
                  <a:pt x="20964763" y="6843716"/>
                </a:cubicBezTo>
                <a:cubicBezTo>
                  <a:pt x="20958667" y="6842192"/>
                  <a:pt x="20938255" y="6837604"/>
                  <a:pt x="20931423" y="6834192"/>
                </a:cubicBezTo>
                <a:cubicBezTo>
                  <a:pt x="20926307" y="6831631"/>
                  <a:pt x="20921899" y="6827840"/>
                  <a:pt x="20917139" y="6824664"/>
                </a:cubicBezTo>
                <a:cubicBezTo>
                  <a:pt x="20902851" y="6781802"/>
                  <a:pt x="20918723" y="6804029"/>
                  <a:pt x="20893323" y="6791328"/>
                </a:cubicBezTo>
                <a:cubicBezTo>
                  <a:pt x="20888207" y="6788767"/>
                  <a:pt x="20883799" y="6784980"/>
                  <a:pt x="20879039" y="6781802"/>
                </a:cubicBezTo>
                <a:cubicBezTo>
                  <a:pt x="20874275" y="6784980"/>
                  <a:pt x="20869871" y="6788767"/>
                  <a:pt x="20864751" y="6791328"/>
                </a:cubicBezTo>
                <a:cubicBezTo>
                  <a:pt x="20860259" y="6793573"/>
                  <a:pt x="20854639" y="6793305"/>
                  <a:pt x="20850463" y="6796089"/>
                </a:cubicBezTo>
                <a:cubicBezTo>
                  <a:pt x="20844859" y="6799828"/>
                  <a:pt x="20841491" y="6806244"/>
                  <a:pt x="20836175" y="6810377"/>
                </a:cubicBezTo>
                <a:cubicBezTo>
                  <a:pt x="20827139" y="6817404"/>
                  <a:pt x="20817127" y="6823076"/>
                  <a:pt x="20807599" y="6829426"/>
                </a:cubicBezTo>
                <a:lnTo>
                  <a:pt x="20793311" y="6838952"/>
                </a:lnTo>
                <a:cubicBezTo>
                  <a:pt x="20784391" y="6835979"/>
                  <a:pt x="20769499" y="6834266"/>
                  <a:pt x="20769499" y="6819903"/>
                </a:cubicBezTo>
                <a:cubicBezTo>
                  <a:pt x="20769499" y="6816728"/>
                  <a:pt x="20773471" y="6819903"/>
                  <a:pt x="20774263" y="6819903"/>
                </a:cubicBezTo>
                <a:cubicBezTo>
                  <a:pt x="20775851" y="6778626"/>
                  <a:pt x="20775171" y="6737200"/>
                  <a:pt x="20779023" y="6696078"/>
                </a:cubicBezTo>
                <a:cubicBezTo>
                  <a:pt x="20781859" y="6665832"/>
                  <a:pt x="20787827" y="6673712"/>
                  <a:pt x="20798075" y="6653216"/>
                </a:cubicBezTo>
                <a:cubicBezTo>
                  <a:pt x="20817791" y="6613785"/>
                  <a:pt x="20785067" y="6665585"/>
                  <a:pt x="20812363" y="6624640"/>
                </a:cubicBezTo>
                <a:cubicBezTo>
                  <a:pt x="20815539" y="6615116"/>
                  <a:pt x="20822515" y="6606088"/>
                  <a:pt x="20821887" y="6596066"/>
                </a:cubicBezTo>
                <a:cubicBezTo>
                  <a:pt x="20820299" y="6570666"/>
                  <a:pt x="20819791" y="6545175"/>
                  <a:pt x="20817127" y="6519865"/>
                </a:cubicBezTo>
                <a:cubicBezTo>
                  <a:pt x="20816599" y="6514874"/>
                  <a:pt x="20813683" y="6510419"/>
                  <a:pt x="20812363" y="6505578"/>
                </a:cubicBezTo>
                <a:cubicBezTo>
                  <a:pt x="20808919" y="6492948"/>
                  <a:pt x="20806015" y="6480178"/>
                  <a:pt x="20802839" y="6467477"/>
                </a:cubicBezTo>
                <a:cubicBezTo>
                  <a:pt x="20801251" y="6461127"/>
                  <a:pt x="20800143" y="6454636"/>
                  <a:pt x="20798075" y="6448427"/>
                </a:cubicBezTo>
                <a:lnTo>
                  <a:pt x="20793311" y="6434139"/>
                </a:lnTo>
                <a:cubicBezTo>
                  <a:pt x="20795507" y="6418768"/>
                  <a:pt x="20798091" y="6386491"/>
                  <a:pt x="20807599" y="6372227"/>
                </a:cubicBezTo>
                <a:cubicBezTo>
                  <a:pt x="20810775" y="6367466"/>
                  <a:pt x="20814799" y="6363169"/>
                  <a:pt x="20817127" y="6357941"/>
                </a:cubicBezTo>
                <a:cubicBezTo>
                  <a:pt x="20821203" y="6348767"/>
                  <a:pt x="20823475" y="6338890"/>
                  <a:pt x="20826651" y="6329364"/>
                </a:cubicBezTo>
                <a:lnTo>
                  <a:pt x="20831413" y="6315077"/>
                </a:lnTo>
                <a:cubicBezTo>
                  <a:pt x="20832999" y="6302378"/>
                  <a:pt x="20833495" y="6289494"/>
                  <a:pt x="20836175" y="6276978"/>
                </a:cubicBezTo>
                <a:cubicBezTo>
                  <a:pt x="20838279" y="6267159"/>
                  <a:pt x="20842523" y="6257927"/>
                  <a:pt x="20845699" y="6248404"/>
                </a:cubicBezTo>
                <a:cubicBezTo>
                  <a:pt x="20847287" y="6243640"/>
                  <a:pt x="20847679" y="6238294"/>
                  <a:pt x="20850463" y="6234116"/>
                </a:cubicBezTo>
                <a:lnTo>
                  <a:pt x="20859987" y="6219829"/>
                </a:lnTo>
                <a:cubicBezTo>
                  <a:pt x="20873223" y="6180123"/>
                  <a:pt x="20872635" y="6194874"/>
                  <a:pt x="20864751" y="6143627"/>
                </a:cubicBezTo>
                <a:cubicBezTo>
                  <a:pt x="20863987" y="6138666"/>
                  <a:pt x="20862231" y="6133831"/>
                  <a:pt x="20859987" y="6129341"/>
                </a:cubicBezTo>
                <a:cubicBezTo>
                  <a:pt x="20857427" y="6124221"/>
                  <a:pt x="20852787" y="6120283"/>
                  <a:pt x="20850463" y="6115052"/>
                </a:cubicBezTo>
                <a:cubicBezTo>
                  <a:pt x="20846383" y="6105879"/>
                  <a:pt x="20844111" y="6096001"/>
                  <a:pt x="20840939" y="6086478"/>
                </a:cubicBezTo>
                <a:lnTo>
                  <a:pt x="20836175" y="6072191"/>
                </a:lnTo>
                <a:cubicBezTo>
                  <a:pt x="20834587" y="6015039"/>
                  <a:pt x="20834071" y="5957852"/>
                  <a:pt x="20831413" y="5900741"/>
                </a:cubicBezTo>
                <a:cubicBezTo>
                  <a:pt x="20830891" y="5889529"/>
                  <a:pt x="20826651" y="5878630"/>
                  <a:pt x="20826651" y="5867403"/>
                </a:cubicBezTo>
                <a:cubicBezTo>
                  <a:pt x="20826651" y="5826097"/>
                  <a:pt x="20828571" y="5784784"/>
                  <a:pt x="20831413" y="5743578"/>
                </a:cubicBezTo>
                <a:cubicBezTo>
                  <a:pt x="20831987" y="5735258"/>
                  <a:pt x="20840231" y="5720474"/>
                  <a:pt x="20845699" y="5715003"/>
                </a:cubicBezTo>
                <a:cubicBezTo>
                  <a:pt x="20849747" y="5710956"/>
                  <a:pt x="20855227" y="5708653"/>
                  <a:pt x="20859987" y="5705476"/>
                </a:cubicBezTo>
                <a:lnTo>
                  <a:pt x="20879039" y="5676903"/>
                </a:lnTo>
                <a:lnTo>
                  <a:pt x="20888563" y="5662616"/>
                </a:lnTo>
                <a:lnTo>
                  <a:pt x="20898087" y="5634039"/>
                </a:lnTo>
                <a:cubicBezTo>
                  <a:pt x="20902863" y="5619716"/>
                  <a:pt x="20902115" y="5617778"/>
                  <a:pt x="20912375" y="5605466"/>
                </a:cubicBezTo>
                <a:cubicBezTo>
                  <a:pt x="20916687" y="5600290"/>
                  <a:pt x="20921899" y="5595942"/>
                  <a:pt x="20926663" y="5591177"/>
                </a:cubicBezTo>
                <a:close/>
                <a:moveTo>
                  <a:pt x="26195363" y="5548315"/>
                </a:moveTo>
                <a:cubicBezTo>
                  <a:pt x="26204891" y="5549373"/>
                  <a:pt x="26215043" y="5547933"/>
                  <a:pt x="26223939" y="5551491"/>
                </a:cubicBezTo>
                <a:cubicBezTo>
                  <a:pt x="26227047" y="5552734"/>
                  <a:pt x="26227115" y="5557669"/>
                  <a:pt x="26227115" y="5561014"/>
                </a:cubicBezTo>
                <a:cubicBezTo>
                  <a:pt x="26227115" y="5569549"/>
                  <a:pt x="26225727" y="5578073"/>
                  <a:pt x="26223939" y="5586415"/>
                </a:cubicBezTo>
                <a:cubicBezTo>
                  <a:pt x="26222539" y="5592960"/>
                  <a:pt x="26219707" y="5599114"/>
                  <a:pt x="26217591" y="5605466"/>
                </a:cubicBezTo>
                <a:cubicBezTo>
                  <a:pt x="26215007" y="5613214"/>
                  <a:pt x="26214219" y="5618359"/>
                  <a:pt x="26208063" y="5624517"/>
                </a:cubicBezTo>
                <a:cubicBezTo>
                  <a:pt x="26205367" y="5627214"/>
                  <a:pt x="26202047" y="5629362"/>
                  <a:pt x="26198539" y="5630864"/>
                </a:cubicBezTo>
                <a:cubicBezTo>
                  <a:pt x="26194527" y="5632584"/>
                  <a:pt x="26190071" y="5632984"/>
                  <a:pt x="26185839" y="5634039"/>
                </a:cubicBezTo>
                <a:cubicBezTo>
                  <a:pt x="26182663" y="5636157"/>
                  <a:pt x="26179823" y="5638888"/>
                  <a:pt x="26176315" y="5640390"/>
                </a:cubicBezTo>
                <a:cubicBezTo>
                  <a:pt x="26172303" y="5642110"/>
                  <a:pt x="26167811" y="5642368"/>
                  <a:pt x="26163615" y="5643564"/>
                </a:cubicBezTo>
                <a:cubicBezTo>
                  <a:pt x="26160395" y="5644484"/>
                  <a:pt x="26157263" y="5645683"/>
                  <a:pt x="26154091" y="5646740"/>
                </a:cubicBezTo>
                <a:cubicBezTo>
                  <a:pt x="26149855" y="5645683"/>
                  <a:pt x="26145019" y="5645986"/>
                  <a:pt x="26141391" y="5643564"/>
                </a:cubicBezTo>
                <a:cubicBezTo>
                  <a:pt x="26133279" y="5638159"/>
                  <a:pt x="26144035" y="5635629"/>
                  <a:pt x="26144563" y="5634039"/>
                </a:cubicBezTo>
                <a:cubicBezTo>
                  <a:pt x="26143507" y="5624517"/>
                  <a:pt x="26140595" y="5615017"/>
                  <a:pt x="26141391" y="5605466"/>
                </a:cubicBezTo>
                <a:cubicBezTo>
                  <a:pt x="26141707" y="5601662"/>
                  <a:pt x="26145295" y="5598871"/>
                  <a:pt x="26147739" y="5595942"/>
                </a:cubicBezTo>
                <a:cubicBezTo>
                  <a:pt x="26150615" y="5592489"/>
                  <a:pt x="26154391" y="5589863"/>
                  <a:pt x="26157263" y="5586415"/>
                </a:cubicBezTo>
                <a:cubicBezTo>
                  <a:pt x="26170495" y="5570539"/>
                  <a:pt x="26155679" y="5582184"/>
                  <a:pt x="26173139" y="5570539"/>
                </a:cubicBezTo>
                <a:cubicBezTo>
                  <a:pt x="26174199" y="5567366"/>
                  <a:pt x="26173947" y="5563383"/>
                  <a:pt x="26176315" y="5561014"/>
                </a:cubicBezTo>
                <a:cubicBezTo>
                  <a:pt x="26181711" y="5555621"/>
                  <a:pt x="26195363" y="5548315"/>
                  <a:pt x="26195363" y="5548315"/>
                </a:cubicBezTo>
                <a:close/>
                <a:moveTo>
                  <a:pt x="30575279" y="5531647"/>
                </a:moveTo>
                <a:cubicBezTo>
                  <a:pt x="30578507" y="5529762"/>
                  <a:pt x="30599503" y="5534390"/>
                  <a:pt x="30606235" y="5536411"/>
                </a:cubicBezTo>
                <a:cubicBezTo>
                  <a:pt x="30611043" y="5537853"/>
                  <a:pt x="30615759" y="5539587"/>
                  <a:pt x="30620519" y="5541171"/>
                </a:cubicBezTo>
                <a:lnTo>
                  <a:pt x="30627663" y="5543554"/>
                </a:lnTo>
                <a:cubicBezTo>
                  <a:pt x="30630047" y="5545140"/>
                  <a:pt x="30632247" y="5547036"/>
                  <a:pt x="30634807" y="5548315"/>
                </a:cubicBezTo>
                <a:cubicBezTo>
                  <a:pt x="30638811" y="5550317"/>
                  <a:pt x="30647663" y="5551933"/>
                  <a:pt x="30651479" y="5553079"/>
                </a:cubicBezTo>
                <a:cubicBezTo>
                  <a:pt x="30656287" y="5554520"/>
                  <a:pt x="30661003" y="5556251"/>
                  <a:pt x="30665763" y="5557840"/>
                </a:cubicBezTo>
                <a:lnTo>
                  <a:pt x="30672907" y="5560222"/>
                </a:lnTo>
                <a:cubicBezTo>
                  <a:pt x="30675291" y="5561808"/>
                  <a:pt x="30677423" y="5563857"/>
                  <a:pt x="30680051" y="5564986"/>
                </a:cubicBezTo>
                <a:cubicBezTo>
                  <a:pt x="30683059" y="5566273"/>
                  <a:pt x="30686443" y="5566426"/>
                  <a:pt x="30689579" y="5567366"/>
                </a:cubicBezTo>
                <a:cubicBezTo>
                  <a:pt x="30694387" y="5568806"/>
                  <a:pt x="30699103" y="5570539"/>
                  <a:pt x="30703863" y="5572126"/>
                </a:cubicBezTo>
                <a:cubicBezTo>
                  <a:pt x="30706247" y="5572921"/>
                  <a:pt x="30708919" y="5573117"/>
                  <a:pt x="30711007" y="5574508"/>
                </a:cubicBezTo>
                <a:cubicBezTo>
                  <a:pt x="30713391" y="5576097"/>
                  <a:pt x="30715539" y="5578110"/>
                  <a:pt x="30718151" y="5579273"/>
                </a:cubicBezTo>
                <a:cubicBezTo>
                  <a:pt x="30725611" y="5582585"/>
                  <a:pt x="30734043" y="5584436"/>
                  <a:pt x="30741963" y="5586415"/>
                </a:cubicBezTo>
                <a:cubicBezTo>
                  <a:pt x="30753283" y="5593960"/>
                  <a:pt x="30746395" y="5590274"/>
                  <a:pt x="30763395" y="5595942"/>
                </a:cubicBezTo>
                <a:lnTo>
                  <a:pt x="30770539" y="5598322"/>
                </a:lnTo>
                <a:cubicBezTo>
                  <a:pt x="30791007" y="5611969"/>
                  <a:pt x="30765115" y="5595609"/>
                  <a:pt x="30784827" y="5605466"/>
                </a:cubicBezTo>
                <a:cubicBezTo>
                  <a:pt x="30787387" y="5606745"/>
                  <a:pt x="30789411" y="5608948"/>
                  <a:pt x="30791971" y="5610226"/>
                </a:cubicBezTo>
                <a:cubicBezTo>
                  <a:pt x="30794331" y="5611409"/>
                  <a:pt x="30806963" y="5614916"/>
                  <a:pt x="30808639" y="5614992"/>
                </a:cubicBezTo>
                <a:cubicBezTo>
                  <a:pt x="30841159" y="5616435"/>
                  <a:pt x="30873727" y="5616578"/>
                  <a:pt x="30906271" y="5617372"/>
                </a:cubicBezTo>
                <a:cubicBezTo>
                  <a:pt x="30909447" y="5622135"/>
                  <a:pt x="30913987" y="5626227"/>
                  <a:pt x="30915795" y="5631658"/>
                </a:cubicBezTo>
                <a:lnTo>
                  <a:pt x="30920559" y="5645946"/>
                </a:lnTo>
                <a:cubicBezTo>
                  <a:pt x="30918923" y="5660659"/>
                  <a:pt x="30915655" y="5676482"/>
                  <a:pt x="30920559" y="5691191"/>
                </a:cubicBezTo>
                <a:cubicBezTo>
                  <a:pt x="30921463" y="5693904"/>
                  <a:pt x="30925087" y="5694790"/>
                  <a:pt x="30927703" y="5695952"/>
                </a:cubicBezTo>
                <a:cubicBezTo>
                  <a:pt x="30940091" y="5701457"/>
                  <a:pt x="30945095" y="5701159"/>
                  <a:pt x="30958659" y="5703097"/>
                </a:cubicBezTo>
                <a:lnTo>
                  <a:pt x="30980091" y="5710242"/>
                </a:lnTo>
                <a:lnTo>
                  <a:pt x="30987235" y="5712621"/>
                </a:lnTo>
                <a:cubicBezTo>
                  <a:pt x="31007699" y="5726267"/>
                  <a:pt x="30981811" y="5709912"/>
                  <a:pt x="31001519" y="5719765"/>
                </a:cubicBezTo>
                <a:cubicBezTo>
                  <a:pt x="31004079" y="5721046"/>
                  <a:pt x="31006035" y="5723402"/>
                  <a:pt x="31008663" y="5724527"/>
                </a:cubicBezTo>
                <a:cubicBezTo>
                  <a:pt x="31011671" y="5725817"/>
                  <a:pt x="31015055" y="5725970"/>
                  <a:pt x="31018191" y="5726910"/>
                </a:cubicBezTo>
                <a:cubicBezTo>
                  <a:pt x="31022999" y="5728354"/>
                  <a:pt x="31027715" y="5730085"/>
                  <a:pt x="31032479" y="5731671"/>
                </a:cubicBezTo>
                <a:lnTo>
                  <a:pt x="31039619" y="5734053"/>
                </a:lnTo>
                <a:cubicBezTo>
                  <a:pt x="31050943" y="5741601"/>
                  <a:pt x="31044047" y="5737909"/>
                  <a:pt x="31061051" y="5743578"/>
                </a:cubicBezTo>
                <a:lnTo>
                  <a:pt x="31068195" y="5745961"/>
                </a:lnTo>
                <a:lnTo>
                  <a:pt x="31075339" y="5748340"/>
                </a:lnTo>
                <a:cubicBezTo>
                  <a:pt x="31076135" y="5750722"/>
                  <a:pt x="31076599" y="5753240"/>
                  <a:pt x="31077719" y="5755485"/>
                </a:cubicBezTo>
                <a:cubicBezTo>
                  <a:pt x="31078999" y="5758042"/>
                  <a:pt x="31081323" y="5760013"/>
                  <a:pt x="31082483" y="5762628"/>
                </a:cubicBezTo>
                <a:cubicBezTo>
                  <a:pt x="31084523" y="5767216"/>
                  <a:pt x="31087247" y="5776914"/>
                  <a:pt x="31087247" y="5776914"/>
                </a:cubicBezTo>
                <a:cubicBezTo>
                  <a:pt x="31085815" y="5782634"/>
                  <a:pt x="31085239" y="5789472"/>
                  <a:pt x="31080103" y="5793585"/>
                </a:cubicBezTo>
                <a:cubicBezTo>
                  <a:pt x="31078143" y="5795153"/>
                  <a:pt x="31075203" y="5794843"/>
                  <a:pt x="31072959" y="5795966"/>
                </a:cubicBezTo>
                <a:cubicBezTo>
                  <a:pt x="31070399" y="5797245"/>
                  <a:pt x="31068375" y="5799449"/>
                  <a:pt x="31065815" y="5800727"/>
                </a:cubicBezTo>
                <a:cubicBezTo>
                  <a:pt x="31063571" y="5801852"/>
                  <a:pt x="31061107" y="5802499"/>
                  <a:pt x="31058671" y="5803110"/>
                </a:cubicBezTo>
                <a:cubicBezTo>
                  <a:pt x="31041507" y="5807403"/>
                  <a:pt x="31031807" y="5806487"/>
                  <a:pt x="31011047" y="5807871"/>
                </a:cubicBezTo>
                <a:cubicBezTo>
                  <a:pt x="30975607" y="5806861"/>
                  <a:pt x="30933723" y="5807002"/>
                  <a:pt x="30896747" y="5803110"/>
                </a:cubicBezTo>
                <a:cubicBezTo>
                  <a:pt x="30891943" y="5802605"/>
                  <a:pt x="30887171" y="5801774"/>
                  <a:pt x="30882459" y="5800727"/>
                </a:cubicBezTo>
                <a:cubicBezTo>
                  <a:pt x="30880007" y="5800183"/>
                  <a:pt x="30877811" y="5798597"/>
                  <a:pt x="30875315" y="5798344"/>
                </a:cubicBezTo>
                <a:cubicBezTo>
                  <a:pt x="30861863" y="5797001"/>
                  <a:pt x="30848327" y="5796760"/>
                  <a:pt x="30834835" y="5795966"/>
                </a:cubicBezTo>
                <a:cubicBezTo>
                  <a:pt x="30832451" y="5795171"/>
                  <a:pt x="30829463" y="5795359"/>
                  <a:pt x="30827691" y="5793585"/>
                </a:cubicBezTo>
                <a:cubicBezTo>
                  <a:pt x="30823643" y="5789539"/>
                  <a:pt x="30818163" y="5779297"/>
                  <a:pt x="30818163" y="5779297"/>
                </a:cubicBezTo>
                <a:cubicBezTo>
                  <a:pt x="30812499" y="5762295"/>
                  <a:pt x="30816187" y="5769187"/>
                  <a:pt x="30808639" y="5757868"/>
                </a:cubicBezTo>
                <a:cubicBezTo>
                  <a:pt x="30807847" y="5755485"/>
                  <a:pt x="30806671" y="5753197"/>
                  <a:pt x="30806259" y="5750722"/>
                </a:cubicBezTo>
                <a:cubicBezTo>
                  <a:pt x="30802875" y="5730424"/>
                  <a:pt x="30804035" y="5717543"/>
                  <a:pt x="30801495" y="5695952"/>
                </a:cubicBezTo>
                <a:cubicBezTo>
                  <a:pt x="30801115" y="5692728"/>
                  <a:pt x="30795819" y="5680748"/>
                  <a:pt x="30794351" y="5679284"/>
                </a:cubicBezTo>
                <a:cubicBezTo>
                  <a:pt x="30792579" y="5677508"/>
                  <a:pt x="30789591" y="5677697"/>
                  <a:pt x="30787207" y="5676903"/>
                </a:cubicBezTo>
                <a:cubicBezTo>
                  <a:pt x="30784827" y="5674523"/>
                  <a:pt x="30782219" y="5672347"/>
                  <a:pt x="30780063" y="5669761"/>
                </a:cubicBezTo>
                <a:cubicBezTo>
                  <a:pt x="30778231" y="5667560"/>
                  <a:pt x="30777731" y="5664132"/>
                  <a:pt x="30775303" y="5662616"/>
                </a:cubicBezTo>
                <a:cubicBezTo>
                  <a:pt x="30771047" y="5659956"/>
                  <a:pt x="30761015" y="5657854"/>
                  <a:pt x="30761015" y="5657854"/>
                </a:cubicBezTo>
                <a:cubicBezTo>
                  <a:pt x="30759427" y="5655473"/>
                  <a:pt x="30758275" y="5652731"/>
                  <a:pt x="30756251" y="5650710"/>
                </a:cubicBezTo>
                <a:cubicBezTo>
                  <a:pt x="30751635" y="5646091"/>
                  <a:pt x="30747775" y="5645502"/>
                  <a:pt x="30741963" y="5643564"/>
                </a:cubicBezTo>
                <a:cubicBezTo>
                  <a:pt x="30721499" y="5629922"/>
                  <a:pt x="30747387" y="5646276"/>
                  <a:pt x="30727679" y="5636422"/>
                </a:cubicBezTo>
                <a:cubicBezTo>
                  <a:pt x="30725119" y="5635143"/>
                  <a:pt x="30723095" y="5632939"/>
                  <a:pt x="30720535" y="5631658"/>
                </a:cubicBezTo>
                <a:cubicBezTo>
                  <a:pt x="30718287" y="5630537"/>
                  <a:pt x="30715635" y="5630399"/>
                  <a:pt x="30713391" y="5629279"/>
                </a:cubicBezTo>
                <a:cubicBezTo>
                  <a:pt x="30710831" y="5627998"/>
                  <a:pt x="30708859" y="5625678"/>
                  <a:pt x="30706247" y="5624517"/>
                </a:cubicBezTo>
                <a:cubicBezTo>
                  <a:pt x="30701659" y="5622476"/>
                  <a:pt x="30696719" y="5621340"/>
                  <a:pt x="30691959" y="5619752"/>
                </a:cubicBezTo>
                <a:cubicBezTo>
                  <a:pt x="30674851" y="5614049"/>
                  <a:pt x="30696191" y="5620961"/>
                  <a:pt x="30675291" y="5614992"/>
                </a:cubicBezTo>
                <a:cubicBezTo>
                  <a:pt x="30664703" y="5611966"/>
                  <a:pt x="30671019" y="5612707"/>
                  <a:pt x="30658619" y="5610226"/>
                </a:cubicBezTo>
                <a:cubicBezTo>
                  <a:pt x="30653887" y="5609281"/>
                  <a:pt x="30649019" y="5609019"/>
                  <a:pt x="30644335" y="5607846"/>
                </a:cubicBezTo>
                <a:cubicBezTo>
                  <a:pt x="30644287" y="5607836"/>
                  <a:pt x="30626495" y="5601901"/>
                  <a:pt x="30622903" y="5600701"/>
                </a:cubicBezTo>
                <a:cubicBezTo>
                  <a:pt x="30620523" y="5599910"/>
                  <a:pt x="30617847" y="5599714"/>
                  <a:pt x="30615759" y="5598322"/>
                </a:cubicBezTo>
                <a:cubicBezTo>
                  <a:pt x="30613379" y="5596735"/>
                  <a:pt x="30611243" y="5594685"/>
                  <a:pt x="30608615" y="5593559"/>
                </a:cubicBezTo>
                <a:cubicBezTo>
                  <a:pt x="30605607" y="5592271"/>
                  <a:pt x="30602235" y="5592078"/>
                  <a:pt x="30599091" y="5591177"/>
                </a:cubicBezTo>
                <a:cubicBezTo>
                  <a:pt x="30596675" y="5590488"/>
                  <a:pt x="30594327" y="5589591"/>
                  <a:pt x="30591947" y="5588796"/>
                </a:cubicBezTo>
                <a:cubicBezTo>
                  <a:pt x="30577659" y="5579273"/>
                  <a:pt x="30576071" y="5580857"/>
                  <a:pt x="30568135" y="5564986"/>
                </a:cubicBezTo>
                <a:cubicBezTo>
                  <a:pt x="30566547" y="5561808"/>
                  <a:pt x="30566547" y="5557047"/>
                  <a:pt x="30563371" y="5555460"/>
                </a:cubicBezTo>
                <a:cubicBezTo>
                  <a:pt x="30559111" y="5553329"/>
                  <a:pt x="30567339" y="5551491"/>
                  <a:pt x="30568135" y="5550696"/>
                </a:cubicBezTo>
                <a:cubicBezTo>
                  <a:pt x="30570515" y="5544346"/>
                  <a:pt x="30569419" y="5535066"/>
                  <a:pt x="30575279" y="5531647"/>
                </a:cubicBezTo>
                <a:close/>
                <a:moveTo>
                  <a:pt x="23610919" y="5503865"/>
                </a:moveTo>
                <a:cubicBezTo>
                  <a:pt x="23616211" y="5504923"/>
                  <a:pt x="23622107" y="5504365"/>
                  <a:pt x="23626791" y="5507042"/>
                </a:cubicBezTo>
                <a:cubicBezTo>
                  <a:pt x="23635991" y="5512295"/>
                  <a:pt x="23634099" y="5525212"/>
                  <a:pt x="23629971" y="5532441"/>
                </a:cubicBezTo>
                <a:cubicBezTo>
                  <a:pt x="23628075" y="5535755"/>
                  <a:pt x="23623855" y="5537085"/>
                  <a:pt x="23620443" y="5538792"/>
                </a:cubicBezTo>
                <a:cubicBezTo>
                  <a:pt x="23612755" y="5542634"/>
                  <a:pt x="23609859" y="5541436"/>
                  <a:pt x="23607743" y="5541965"/>
                </a:cubicBezTo>
                <a:cubicBezTo>
                  <a:pt x="23600531" y="5527543"/>
                  <a:pt x="23586891" y="5518641"/>
                  <a:pt x="23601395" y="5507042"/>
                </a:cubicBezTo>
                <a:cubicBezTo>
                  <a:pt x="23604007" y="5504949"/>
                  <a:pt x="23607743" y="5504923"/>
                  <a:pt x="23610919" y="5503865"/>
                </a:cubicBezTo>
                <a:close/>
                <a:moveTo>
                  <a:pt x="23410891" y="5497516"/>
                </a:moveTo>
                <a:cubicBezTo>
                  <a:pt x="23415123" y="5498572"/>
                  <a:pt x="23420183" y="5497964"/>
                  <a:pt x="23423591" y="5500690"/>
                </a:cubicBezTo>
                <a:cubicBezTo>
                  <a:pt x="23426203" y="5502780"/>
                  <a:pt x="23426767" y="5506870"/>
                  <a:pt x="23426767" y="5510217"/>
                </a:cubicBezTo>
                <a:cubicBezTo>
                  <a:pt x="23426767" y="5518831"/>
                  <a:pt x="23425847" y="5535080"/>
                  <a:pt x="23417239" y="5541965"/>
                </a:cubicBezTo>
                <a:cubicBezTo>
                  <a:pt x="23414627" y="5544056"/>
                  <a:pt x="23410823" y="5543897"/>
                  <a:pt x="23407715" y="5545140"/>
                </a:cubicBezTo>
                <a:cubicBezTo>
                  <a:pt x="23405519" y="5546019"/>
                  <a:pt x="23402423" y="5550433"/>
                  <a:pt x="23401367" y="5551491"/>
                </a:cubicBezTo>
                <a:cubicBezTo>
                  <a:pt x="23393959" y="5546200"/>
                  <a:pt x="23383215" y="5543759"/>
                  <a:pt x="23379139" y="5535615"/>
                </a:cubicBezTo>
                <a:cubicBezTo>
                  <a:pt x="23375795" y="5528923"/>
                  <a:pt x="23378299" y="5519705"/>
                  <a:pt x="23382315" y="5513392"/>
                </a:cubicBezTo>
                <a:cubicBezTo>
                  <a:pt x="23388195" y="5504154"/>
                  <a:pt x="23401123" y="5500771"/>
                  <a:pt x="23410891" y="5497516"/>
                </a:cubicBezTo>
                <a:close/>
                <a:moveTo>
                  <a:pt x="26344591" y="5421317"/>
                </a:moveTo>
                <a:cubicBezTo>
                  <a:pt x="26360323" y="5423282"/>
                  <a:pt x="26371387" y="5419386"/>
                  <a:pt x="26379515" y="5434017"/>
                </a:cubicBezTo>
                <a:cubicBezTo>
                  <a:pt x="26382767" y="5439865"/>
                  <a:pt x="26383747" y="5446716"/>
                  <a:pt x="26385863" y="5453066"/>
                </a:cubicBezTo>
                <a:lnTo>
                  <a:pt x="26389039" y="5462589"/>
                </a:lnTo>
                <a:cubicBezTo>
                  <a:pt x="26387927" y="5474841"/>
                  <a:pt x="26386331" y="5502004"/>
                  <a:pt x="26382691" y="5516566"/>
                </a:cubicBezTo>
                <a:cubicBezTo>
                  <a:pt x="26378551" y="5533113"/>
                  <a:pt x="26379959" y="5535394"/>
                  <a:pt x="26366815" y="5541965"/>
                </a:cubicBezTo>
                <a:cubicBezTo>
                  <a:pt x="26359795" y="5545475"/>
                  <a:pt x="26361523" y="5547258"/>
                  <a:pt x="26360463" y="5548315"/>
                </a:cubicBezTo>
                <a:cubicBezTo>
                  <a:pt x="26332843" y="5520694"/>
                  <a:pt x="26344051" y="5534807"/>
                  <a:pt x="26325539" y="5507042"/>
                </a:cubicBezTo>
                <a:lnTo>
                  <a:pt x="26319191" y="5497516"/>
                </a:lnTo>
                <a:cubicBezTo>
                  <a:pt x="26317071" y="5494341"/>
                  <a:pt x="26314047" y="5491612"/>
                  <a:pt x="26312839" y="5487990"/>
                </a:cubicBezTo>
                <a:lnTo>
                  <a:pt x="26309663" y="5478466"/>
                </a:lnTo>
                <a:cubicBezTo>
                  <a:pt x="26310723" y="5468940"/>
                  <a:pt x="26309807" y="5458984"/>
                  <a:pt x="26312839" y="5449888"/>
                </a:cubicBezTo>
                <a:cubicBezTo>
                  <a:pt x="26316651" y="5438462"/>
                  <a:pt x="26324691" y="5429677"/>
                  <a:pt x="26335063" y="5424492"/>
                </a:cubicBezTo>
                <a:cubicBezTo>
                  <a:pt x="26338059" y="5422994"/>
                  <a:pt x="26341415" y="5422374"/>
                  <a:pt x="26344591" y="5421317"/>
                </a:cubicBezTo>
                <a:close/>
                <a:moveTo>
                  <a:pt x="26525563" y="5278441"/>
                </a:moveTo>
                <a:cubicBezTo>
                  <a:pt x="26544615" y="5279499"/>
                  <a:pt x="26563715" y="5279889"/>
                  <a:pt x="26582715" y="5281614"/>
                </a:cubicBezTo>
                <a:cubicBezTo>
                  <a:pt x="26587059" y="5282010"/>
                  <a:pt x="26591235" y="5283537"/>
                  <a:pt x="26595415" y="5284791"/>
                </a:cubicBezTo>
                <a:cubicBezTo>
                  <a:pt x="26601827" y="5286714"/>
                  <a:pt x="26614463" y="5291141"/>
                  <a:pt x="26614463" y="5291141"/>
                </a:cubicBezTo>
                <a:cubicBezTo>
                  <a:pt x="26629019" y="5312977"/>
                  <a:pt x="26624751" y="5302950"/>
                  <a:pt x="26630339" y="5319716"/>
                </a:cubicBezTo>
                <a:cubicBezTo>
                  <a:pt x="26628839" y="5325716"/>
                  <a:pt x="26627311" y="5337879"/>
                  <a:pt x="26620815" y="5341941"/>
                </a:cubicBezTo>
                <a:cubicBezTo>
                  <a:pt x="26615139" y="5345490"/>
                  <a:pt x="26608115" y="5346174"/>
                  <a:pt x="26601763" y="5348290"/>
                </a:cubicBezTo>
                <a:cubicBezTo>
                  <a:pt x="26590819" y="5351939"/>
                  <a:pt x="26591183" y="5345645"/>
                  <a:pt x="26589063" y="5345114"/>
                </a:cubicBezTo>
                <a:cubicBezTo>
                  <a:pt x="26581655" y="5339824"/>
                  <a:pt x="26574855" y="5333555"/>
                  <a:pt x="26566839" y="5329240"/>
                </a:cubicBezTo>
                <a:cubicBezTo>
                  <a:pt x="26549735" y="5320032"/>
                  <a:pt x="26527739" y="5321220"/>
                  <a:pt x="26509691" y="5319716"/>
                </a:cubicBezTo>
                <a:cubicBezTo>
                  <a:pt x="26506723" y="5310815"/>
                  <a:pt x="26498611" y="5297843"/>
                  <a:pt x="26506515" y="5287966"/>
                </a:cubicBezTo>
                <a:cubicBezTo>
                  <a:pt x="26508607" y="5285352"/>
                  <a:pt x="26513047" y="5286287"/>
                  <a:pt x="26516039" y="5284791"/>
                </a:cubicBezTo>
                <a:cubicBezTo>
                  <a:pt x="26519451" y="5283082"/>
                  <a:pt x="26522391" y="5280558"/>
                  <a:pt x="26525563" y="5278441"/>
                </a:cubicBezTo>
                <a:close/>
                <a:moveTo>
                  <a:pt x="29977583" y="5241135"/>
                </a:moveTo>
                <a:cubicBezTo>
                  <a:pt x="29995839" y="5241927"/>
                  <a:pt x="30014131" y="5242114"/>
                  <a:pt x="30032351" y="5243516"/>
                </a:cubicBezTo>
                <a:cubicBezTo>
                  <a:pt x="30034855" y="5243708"/>
                  <a:pt x="30037251" y="5244775"/>
                  <a:pt x="30039495" y="5245895"/>
                </a:cubicBezTo>
                <a:cubicBezTo>
                  <a:pt x="30042055" y="5247177"/>
                  <a:pt x="30044079" y="5249378"/>
                  <a:pt x="30046639" y="5250661"/>
                </a:cubicBezTo>
                <a:cubicBezTo>
                  <a:pt x="30048883" y="5251783"/>
                  <a:pt x="30051539" y="5251918"/>
                  <a:pt x="30053783" y="5253039"/>
                </a:cubicBezTo>
                <a:cubicBezTo>
                  <a:pt x="30056343" y="5254322"/>
                  <a:pt x="30058311" y="5256641"/>
                  <a:pt x="30060927" y="5257804"/>
                </a:cubicBezTo>
                <a:cubicBezTo>
                  <a:pt x="30065515" y="5259843"/>
                  <a:pt x="30075215" y="5262566"/>
                  <a:pt x="30075215" y="5262566"/>
                </a:cubicBezTo>
                <a:cubicBezTo>
                  <a:pt x="30076803" y="5264946"/>
                  <a:pt x="30077823" y="5267824"/>
                  <a:pt x="30079979" y="5269710"/>
                </a:cubicBezTo>
                <a:cubicBezTo>
                  <a:pt x="30084283" y="5273479"/>
                  <a:pt x="30094263" y="5279233"/>
                  <a:pt x="30094263" y="5279233"/>
                </a:cubicBezTo>
                <a:lnTo>
                  <a:pt x="30099027" y="5293521"/>
                </a:lnTo>
                <a:lnTo>
                  <a:pt x="30101407" y="5300667"/>
                </a:lnTo>
                <a:cubicBezTo>
                  <a:pt x="30100615" y="5303048"/>
                  <a:pt x="30100803" y="5306034"/>
                  <a:pt x="30099027" y="5307810"/>
                </a:cubicBezTo>
                <a:cubicBezTo>
                  <a:pt x="30097251" y="5309585"/>
                  <a:pt x="30094299" y="5309500"/>
                  <a:pt x="30091883" y="5310193"/>
                </a:cubicBezTo>
                <a:cubicBezTo>
                  <a:pt x="30070951" y="5316168"/>
                  <a:pt x="30092343" y="5309244"/>
                  <a:pt x="30075215" y="5314953"/>
                </a:cubicBezTo>
                <a:cubicBezTo>
                  <a:pt x="30048467" y="5312895"/>
                  <a:pt x="30050915" y="5318161"/>
                  <a:pt x="30037115" y="5307810"/>
                </a:cubicBezTo>
                <a:cubicBezTo>
                  <a:pt x="30036215" y="5307134"/>
                  <a:pt x="30047035" y="5311777"/>
                  <a:pt x="30049019" y="5312571"/>
                </a:cubicBezTo>
                <a:cubicBezTo>
                  <a:pt x="30043463" y="5308602"/>
                  <a:pt x="30038363" y="5303903"/>
                  <a:pt x="30032351" y="5300667"/>
                </a:cubicBezTo>
                <a:cubicBezTo>
                  <a:pt x="30027931" y="5298285"/>
                  <a:pt x="30022243" y="5298688"/>
                  <a:pt x="30018063" y="5295903"/>
                </a:cubicBezTo>
                <a:cubicBezTo>
                  <a:pt x="30015683" y="5294317"/>
                  <a:pt x="30013119" y="5292974"/>
                  <a:pt x="30010919" y="5291141"/>
                </a:cubicBezTo>
                <a:cubicBezTo>
                  <a:pt x="30008335" y="5288982"/>
                  <a:pt x="30006579" y="5285865"/>
                  <a:pt x="30003779" y="5283997"/>
                </a:cubicBezTo>
                <a:cubicBezTo>
                  <a:pt x="30001687" y="5282605"/>
                  <a:pt x="29998939" y="5282605"/>
                  <a:pt x="29996635" y="5281614"/>
                </a:cubicBezTo>
                <a:cubicBezTo>
                  <a:pt x="29993371" y="5280219"/>
                  <a:pt x="29990283" y="5278441"/>
                  <a:pt x="29987107" y="5276854"/>
                </a:cubicBezTo>
                <a:cubicBezTo>
                  <a:pt x="29985519" y="5274473"/>
                  <a:pt x="29984579" y="5271499"/>
                  <a:pt x="29982347" y="5269710"/>
                </a:cubicBezTo>
                <a:cubicBezTo>
                  <a:pt x="29965915" y="5256565"/>
                  <a:pt x="29984091" y="5280655"/>
                  <a:pt x="29970439" y="5260184"/>
                </a:cubicBezTo>
                <a:cubicBezTo>
                  <a:pt x="29968507" y="5254387"/>
                  <a:pt x="29965515" y="5249672"/>
                  <a:pt x="29970439" y="5243516"/>
                </a:cubicBezTo>
                <a:cubicBezTo>
                  <a:pt x="29972007" y="5241555"/>
                  <a:pt x="29975203" y="5241927"/>
                  <a:pt x="29977583" y="5241135"/>
                </a:cubicBezTo>
                <a:close/>
                <a:moveTo>
                  <a:pt x="23690295" y="5138741"/>
                </a:moveTo>
                <a:cubicBezTo>
                  <a:pt x="23696643" y="5139798"/>
                  <a:pt x="23704787" y="5137364"/>
                  <a:pt x="23709339" y="5141914"/>
                </a:cubicBezTo>
                <a:cubicBezTo>
                  <a:pt x="23713907" y="5146483"/>
                  <a:pt x="23711987" y="5181601"/>
                  <a:pt x="23712515" y="5189540"/>
                </a:cubicBezTo>
                <a:cubicBezTo>
                  <a:pt x="23706163" y="5182134"/>
                  <a:pt x="23699563" y="5174936"/>
                  <a:pt x="23693467" y="5167315"/>
                </a:cubicBezTo>
                <a:cubicBezTo>
                  <a:pt x="23691083" y="5164336"/>
                  <a:pt x="23687539" y="5161581"/>
                  <a:pt x="23687119" y="5157791"/>
                </a:cubicBezTo>
                <a:cubicBezTo>
                  <a:pt x="23686407" y="5151393"/>
                  <a:pt x="23689235" y="5145092"/>
                  <a:pt x="23690295" y="5138741"/>
                </a:cubicBezTo>
                <a:close/>
                <a:moveTo>
                  <a:pt x="29903763" y="5095877"/>
                </a:moveTo>
                <a:cubicBezTo>
                  <a:pt x="29958871" y="5100119"/>
                  <a:pt x="29919651" y="5094582"/>
                  <a:pt x="29941863" y="5100641"/>
                </a:cubicBezTo>
                <a:cubicBezTo>
                  <a:pt x="29948179" y="5102361"/>
                  <a:pt x="29960915" y="5105402"/>
                  <a:pt x="29960915" y="5105402"/>
                </a:cubicBezTo>
                <a:cubicBezTo>
                  <a:pt x="29965679" y="5108578"/>
                  <a:pt x="29972027" y="5110164"/>
                  <a:pt x="29975203" y="5114928"/>
                </a:cubicBezTo>
                <a:lnTo>
                  <a:pt x="29984727" y="5129217"/>
                </a:lnTo>
                <a:cubicBezTo>
                  <a:pt x="29985523" y="5131596"/>
                  <a:pt x="29985987" y="5134113"/>
                  <a:pt x="29987107" y="5136361"/>
                </a:cubicBezTo>
                <a:cubicBezTo>
                  <a:pt x="29988387" y="5138921"/>
                  <a:pt x="29991611" y="5140651"/>
                  <a:pt x="29991871" y="5143503"/>
                </a:cubicBezTo>
                <a:cubicBezTo>
                  <a:pt x="29992123" y="5146270"/>
                  <a:pt x="29990359" y="5163847"/>
                  <a:pt x="29987107" y="5169698"/>
                </a:cubicBezTo>
                <a:cubicBezTo>
                  <a:pt x="29984327" y="5174701"/>
                  <a:pt x="29982347" y="5180809"/>
                  <a:pt x="29977583" y="5183984"/>
                </a:cubicBezTo>
                <a:cubicBezTo>
                  <a:pt x="29975203" y="5185573"/>
                  <a:pt x="29973055" y="5187584"/>
                  <a:pt x="29970439" y="5188747"/>
                </a:cubicBezTo>
                <a:cubicBezTo>
                  <a:pt x="29965851" y="5190785"/>
                  <a:pt x="29956151" y="5193509"/>
                  <a:pt x="29956151" y="5193509"/>
                </a:cubicBezTo>
                <a:cubicBezTo>
                  <a:pt x="29942507" y="5190780"/>
                  <a:pt x="29948215" y="5201449"/>
                  <a:pt x="29946627" y="5203035"/>
                </a:cubicBezTo>
                <a:cubicBezTo>
                  <a:pt x="29942659" y="5197479"/>
                  <a:pt x="29939255" y="5191471"/>
                  <a:pt x="29934719" y="5186366"/>
                </a:cubicBezTo>
                <a:cubicBezTo>
                  <a:pt x="29929115" y="5180059"/>
                  <a:pt x="29920271" y="5180333"/>
                  <a:pt x="29913291" y="5176841"/>
                </a:cubicBezTo>
                <a:cubicBezTo>
                  <a:pt x="29910115" y="5175250"/>
                  <a:pt x="29906807" y="5173902"/>
                  <a:pt x="29903763" y="5172079"/>
                </a:cubicBezTo>
                <a:cubicBezTo>
                  <a:pt x="29898855" y="5169134"/>
                  <a:pt x="29894239" y="5165727"/>
                  <a:pt x="29889479" y="5162552"/>
                </a:cubicBezTo>
                <a:cubicBezTo>
                  <a:pt x="29887095" y="5160964"/>
                  <a:pt x="29885047" y="5158696"/>
                  <a:pt x="29882335" y="5157791"/>
                </a:cubicBezTo>
                <a:lnTo>
                  <a:pt x="29875191" y="5155411"/>
                </a:lnTo>
                <a:cubicBezTo>
                  <a:pt x="29872807" y="5153822"/>
                  <a:pt x="29869835" y="5152881"/>
                  <a:pt x="29868047" y="5150647"/>
                </a:cubicBezTo>
                <a:cubicBezTo>
                  <a:pt x="29866479" y="5148686"/>
                  <a:pt x="29865663" y="5146011"/>
                  <a:pt x="29865663" y="5143503"/>
                </a:cubicBezTo>
                <a:cubicBezTo>
                  <a:pt x="29865663" y="5135196"/>
                  <a:pt x="29864043" y="5117833"/>
                  <a:pt x="29872807" y="5110166"/>
                </a:cubicBezTo>
                <a:cubicBezTo>
                  <a:pt x="29877115" y="5106395"/>
                  <a:pt x="29881543" y="5102028"/>
                  <a:pt x="29887095" y="5100641"/>
                </a:cubicBezTo>
                <a:cubicBezTo>
                  <a:pt x="29899055" y="5097652"/>
                  <a:pt x="29893515" y="5099295"/>
                  <a:pt x="29903763" y="5095877"/>
                </a:cubicBezTo>
                <a:close/>
                <a:moveTo>
                  <a:pt x="37806251" y="5049598"/>
                </a:moveTo>
                <a:cubicBezTo>
                  <a:pt x="37825799" y="5048456"/>
                  <a:pt x="37844847" y="5049253"/>
                  <a:pt x="37861903" y="5057779"/>
                </a:cubicBezTo>
                <a:cubicBezTo>
                  <a:pt x="37876383" y="5065019"/>
                  <a:pt x="37857139" y="5089928"/>
                  <a:pt x="37852375" y="5105402"/>
                </a:cubicBezTo>
                <a:cubicBezTo>
                  <a:pt x="37847099" y="5122554"/>
                  <a:pt x="37842115" y="5119034"/>
                  <a:pt x="37828563" y="5124454"/>
                </a:cubicBezTo>
                <a:cubicBezTo>
                  <a:pt x="37825267" y="5125768"/>
                  <a:pt x="37816659" y="5132389"/>
                  <a:pt x="37814275" y="5133977"/>
                </a:cubicBezTo>
                <a:cubicBezTo>
                  <a:pt x="37811319" y="5134635"/>
                  <a:pt x="37769931" y="5151547"/>
                  <a:pt x="37757127" y="5138741"/>
                </a:cubicBezTo>
                <a:cubicBezTo>
                  <a:pt x="37753575" y="5135191"/>
                  <a:pt x="37754803" y="5128841"/>
                  <a:pt x="37752363" y="5124454"/>
                </a:cubicBezTo>
                <a:cubicBezTo>
                  <a:pt x="37746803" y="5114446"/>
                  <a:pt x="37733315" y="5095877"/>
                  <a:pt x="37733315" y="5095877"/>
                </a:cubicBezTo>
                <a:cubicBezTo>
                  <a:pt x="37728763" y="5082229"/>
                  <a:pt x="37723099" y="5073102"/>
                  <a:pt x="37733315" y="5057779"/>
                </a:cubicBezTo>
                <a:cubicBezTo>
                  <a:pt x="37736099" y="5053601"/>
                  <a:pt x="37742839" y="5054604"/>
                  <a:pt x="37747603" y="5053017"/>
                </a:cubicBezTo>
                <a:cubicBezTo>
                  <a:pt x="37766651" y="5053811"/>
                  <a:pt x="37786699" y="5050737"/>
                  <a:pt x="37806251" y="5049598"/>
                </a:cubicBezTo>
                <a:close/>
                <a:moveTo>
                  <a:pt x="37466615" y="5024441"/>
                </a:moveTo>
                <a:cubicBezTo>
                  <a:pt x="37484075" y="5026029"/>
                  <a:pt x="37501855" y="5025530"/>
                  <a:pt x="37519003" y="5029203"/>
                </a:cubicBezTo>
                <a:cubicBezTo>
                  <a:pt x="37524599" y="5030403"/>
                  <a:pt x="37528171" y="5036170"/>
                  <a:pt x="37533287" y="5038728"/>
                </a:cubicBezTo>
                <a:cubicBezTo>
                  <a:pt x="37572723" y="5058447"/>
                  <a:pt x="37520919" y="5025721"/>
                  <a:pt x="37561863" y="5053017"/>
                </a:cubicBezTo>
                <a:cubicBezTo>
                  <a:pt x="37563451" y="5057779"/>
                  <a:pt x="37564383" y="5062813"/>
                  <a:pt x="37566627" y="5067304"/>
                </a:cubicBezTo>
                <a:cubicBezTo>
                  <a:pt x="37569187" y="5072424"/>
                  <a:pt x="37582503" y="5087148"/>
                  <a:pt x="37585675" y="5091115"/>
                </a:cubicBezTo>
                <a:cubicBezTo>
                  <a:pt x="37533287" y="5089526"/>
                  <a:pt x="37480843" y="5089261"/>
                  <a:pt x="37428515" y="5086353"/>
                </a:cubicBezTo>
                <a:cubicBezTo>
                  <a:pt x="37423503" y="5086074"/>
                  <a:pt x="37417143" y="5085677"/>
                  <a:pt x="37414227" y="5081590"/>
                </a:cubicBezTo>
                <a:cubicBezTo>
                  <a:pt x="37408391" y="5073421"/>
                  <a:pt x="37404703" y="5053017"/>
                  <a:pt x="37404703" y="5053017"/>
                </a:cubicBezTo>
                <a:cubicBezTo>
                  <a:pt x="37430279" y="5035964"/>
                  <a:pt x="37425563" y="5035490"/>
                  <a:pt x="37447563" y="5029203"/>
                </a:cubicBezTo>
                <a:cubicBezTo>
                  <a:pt x="37453859" y="5027404"/>
                  <a:pt x="37460263" y="5026029"/>
                  <a:pt x="37466615" y="5024441"/>
                </a:cubicBezTo>
                <a:close/>
                <a:moveTo>
                  <a:pt x="29637063" y="4781551"/>
                </a:moveTo>
                <a:cubicBezTo>
                  <a:pt x="29645043" y="4781551"/>
                  <a:pt x="29652939" y="4783141"/>
                  <a:pt x="29660879" y="4783935"/>
                </a:cubicBezTo>
                <a:cubicBezTo>
                  <a:pt x="29664051" y="4784729"/>
                  <a:pt x="29667267" y="4785377"/>
                  <a:pt x="29670403" y="4786314"/>
                </a:cubicBezTo>
                <a:cubicBezTo>
                  <a:pt x="29670475" y="4786338"/>
                  <a:pt x="29688227" y="4792258"/>
                  <a:pt x="29691835" y="4793458"/>
                </a:cubicBezTo>
                <a:lnTo>
                  <a:pt x="29698979" y="4795841"/>
                </a:lnTo>
                <a:lnTo>
                  <a:pt x="29706119" y="4798223"/>
                </a:lnTo>
                <a:cubicBezTo>
                  <a:pt x="29722499" y="4809140"/>
                  <a:pt x="29714979" y="4805936"/>
                  <a:pt x="29727551" y="4810126"/>
                </a:cubicBezTo>
                <a:cubicBezTo>
                  <a:pt x="29745299" y="4821960"/>
                  <a:pt x="29723491" y="4806746"/>
                  <a:pt x="29741839" y="4822035"/>
                </a:cubicBezTo>
                <a:cubicBezTo>
                  <a:pt x="29744039" y="4823867"/>
                  <a:pt x="29746783" y="4824965"/>
                  <a:pt x="29748983" y="4826795"/>
                </a:cubicBezTo>
                <a:cubicBezTo>
                  <a:pt x="29751571" y="4828950"/>
                  <a:pt x="29753471" y="4831873"/>
                  <a:pt x="29756127" y="4833941"/>
                </a:cubicBezTo>
                <a:cubicBezTo>
                  <a:pt x="29760647" y="4837454"/>
                  <a:pt x="29765651" y="4840289"/>
                  <a:pt x="29770415" y="4843467"/>
                </a:cubicBezTo>
                <a:lnTo>
                  <a:pt x="29777559" y="4848229"/>
                </a:lnTo>
                <a:lnTo>
                  <a:pt x="29784703" y="4852990"/>
                </a:lnTo>
                <a:cubicBezTo>
                  <a:pt x="29796527" y="4870728"/>
                  <a:pt x="29781331" y="4848943"/>
                  <a:pt x="29796607" y="4867276"/>
                </a:cubicBezTo>
                <a:cubicBezTo>
                  <a:pt x="29798439" y="4869476"/>
                  <a:pt x="29799135" y="4872634"/>
                  <a:pt x="29801371" y="4874422"/>
                </a:cubicBezTo>
                <a:cubicBezTo>
                  <a:pt x="29803331" y="4875990"/>
                  <a:pt x="29806135" y="4876009"/>
                  <a:pt x="29808515" y="4876804"/>
                </a:cubicBezTo>
                <a:cubicBezTo>
                  <a:pt x="29810895" y="4879182"/>
                  <a:pt x="29812999" y="4881877"/>
                  <a:pt x="29815659" y="4883950"/>
                </a:cubicBezTo>
                <a:cubicBezTo>
                  <a:pt x="29820175" y="4887462"/>
                  <a:pt x="29829947" y="4893472"/>
                  <a:pt x="29829947" y="4893472"/>
                </a:cubicBezTo>
                <a:cubicBezTo>
                  <a:pt x="29834583" y="4907380"/>
                  <a:pt x="29828699" y="4894607"/>
                  <a:pt x="29839471" y="4905376"/>
                </a:cubicBezTo>
                <a:cubicBezTo>
                  <a:pt x="29841495" y="4907400"/>
                  <a:pt x="29842079" y="4910635"/>
                  <a:pt x="29844235" y="4912520"/>
                </a:cubicBezTo>
                <a:cubicBezTo>
                  <a:pt x="29848539" y="4916291"/>
                  <a:pt x="29854475" y="4917999"/>
                  <a:pt x="29858519" y="4922046"/>
                </a:cubicBezTo>
                <a:lnTo>
                  <a:pt x="29865663" y="4929191"/>
                </a:lnTo>
                <a:lnTo>
                  <a:pt x="29872807" y="4950621"/>
                </a:lnTo>
                <a:lnTo>
                  <a:pt x="29875191" y="4957764"/>
                </a:lnTo>
                <a:cubicBezTo>
                  <a:pt x="29872231" y="4969599"/>
                  <a:pt x="29865267" y="4967688"/>
                  <a:pt x="29863283" y="4969672"/>
                </a:cubicBezTo>
                <a:cubicBezTo>
                  <a:pt x="29855595" y="4960700"/>
                  <a:pt x="29851775" y="4953202"/>
                  <a:pt x="29841851" y="4948241"/>
                </a:cubicBezTo>
                <a:cubicBezTo>
                  <a:pt x="29839607" y="4947118"/>
                  <a:pt x="29837091" y="4946653"/>
                  <a:pt x="29834707" y="4945861"/>
                </a:cubicBezTo>
                <a:cubicBezTo>
                  <a:pt x="29832327" y="4944271"/>
                  <a:pt x="29830123" y="4942376"/>
                  <a:pt x="29827563" y="4941097"/>
                </a:cubicBezTo>
                <a:cubicBezTo>
                  <a:pt x="29825319" y="4939975"/>
                  <a:pt x="29822599" y="4939962"/>
                  <a:pt x="29820419" y="4938713"/>
                </a:cubicBezTo>
                <a:cubicBezTo>
                  <a:pt x="29816975" y="4936746"/>
                  <a:pt x="29814447" y="4933346"/>
                  <a:pt x="29810895" y="4931570"/>
                </a:cubicBezTo>
                <a:cubicBezTo>
                  <a:pt x="29806407" y="4929327"/>
                  <a:pt x="29796607" y="4926810"/>
                  <a:pt x="29796607" y="4926810"/>
                </a:cubicBezTo>
                <a:cubicBezTo>
                  <a:pt x="29794227" y="4925219"/>
                  <a:pt x="29792079" y="4923209"/>
                  <a:pt x="29789463" y="4922046"/>
                </a:cubicBezTo>
                <a:cubicBezTo>
                  <a:pt x="29784879" y="4920010"/>
                  <a:pt x="29775179" y="4917284"/>
                  <a:pt x="29775179" y="4917284"/>
                </a:cubicBezTo>
                <a:cubicBezTo>
                  <a:pt x="29772795" y="4915698"/>
                  <a:pt x="29770663" y="4913648"/>
                  <a:pt x="29768035" y="4912520"/>
                </a:cubicBezTo>
                <a:cubicBezTo>
                  <a:pt x="29765027" y="4911233"/>
                  <a:pt x="29761655" y="4911040"/>
                  <a:pt x="29758507" y="4910140"/>
                </a:cubicBezTo>
                <a:cubicBezTo>
                  <a:pt x="29756095" y="4909450"/>
                  <a:pt x="29753747" y="4908555"/>
                  <a:pt x="29751363" y="4907760"/>
                </a:cubicBezTo>
                <a:cubicBezTo>
                  <a:pt x="29730887" y="4894109"/>
                  <a:pt x="29756795" y="4910475"/>
                  <a:pt x="29737079" y="4900617"/>
                </a:cubicBezTo>
                <a:cubicBezTo>
                  <a:pt x="29734519" y="4899336"/>
                  <a:pt x="29732495" y="4897134"/>
                  <a:pt x="29729935" y="4895853"/>
                </a:cubicBezTo>
                <a:cubicBezTo>
                  <a:pt x="29727687" y="4894729"/>
                  <a:pt x="29725035" y="4894595"/>
                  <a:pt x="29722791" y="4893472"/>
                </a:cubicBezTo>
                <a:cubicBezTo>
                  <a:pt x="29704315" y="4884236"/>
                  <a:pt x="29726467" y="4892319"/>
                  <a:pt x="29708503" y="4886327"/>
                </a:cubicBezTo>
                <a:cubicBezTo>
                  <a:pt x="29705327" y="4883950"/>
                  <a:pt x="29702527" y="4880958"/>
                  <a:pt x="29698979" y="4879182"/>
                </a:cubicBezTo>
                <a:cubicBezTo>
                  <a:pt x="29696051" y="4877721"/>
                  <a:pt x="29692175" y="4878618"/>
                  <a:pt x="29689451" y="4876804"/>
                </a:cubicBezTo>
                <a:cubicBezTo>
                  <a:pt x="29687071" y="4875215"/>
                  <a:pt x="29686843" y="4871545"/>
                  <a:pt x="29684691" y="4869661"/>
                </a:cubicBezTo>
                <a:cubicBezTo>
                  <a:pt x="29680383" y="4865891"/>
                  <a:pt x="29670403" y="4860134"/>
                  <a:pt x="29670403" y="4860134"/>
                </a:cubicBezTo>
                <a:cubicBezTo>
                  <a:pt x="29668815" y="4857754"/>
                  <a:pt x="29667795" y="4854876"/>
                  <a:pt x="29665639" y="4852990"/>
                </a:cubicBezTo>
                <a:cubicBezTo>
                  <a:pt x="29661331" y="4849220"/>
                  <a:pt x="29655399" y="4847513"/>
                  <a:pt x="29651351" y="4843467"/>
                </a:cubicBezTo>
                <a:lnTo>
                  <a:pt x="29644207" y="4836322"/>
                </a:lnTo>
                <a:cubicBezTo>
                  <a:pt x="29643415" y="4833941"/>
                  <a:pt x="29643395" y="4831139"/>
                  <a:pt x="29641827" y="4829178"/>
                </a:cubicBezTo>
                <a:cubicBezTo>
                  <a:pt x="29640039" y="4826942"/>
                  <a:pt x="29636199" y="4826842"/>
                  <a:pt x="29634683" y="4824416"/>
                </a:cubicBezTo>
                <a:cubicBezTo>
                  <a:pt x="29632023" y="4820157"/>
                  <a:pt x="29631507" y="4814892"/>
                  <a:pt x="29629919" y="4810126"/>
                </a:cubicBezTo>
                <a:lnTo>
                  <a:pt x="29627539" y="4802985"/>
                </a:lnTo>
                <a:lnTo>
                  <a:pt x="29625159" y="4795841"/>
                </a:lnTo>
                <a:cubicBezTo>
                  <a:pt x="29625951" y="4791873"/>
                  <a:pt x="29624947" y="4787044"/>
                  <a:pt x="29627539" y="4783935"/>
                </a:cubicBezTo>
                <a:cubicBezTo>
                  <a:pt x="29629635" y="4781421"/>
                  <a:pt x="29633791" y="4781551"/>
                  <a:pt x="29637063" y="4781551"/>
                </a:cubicBezTo>
                <a:close/>
                <a:moveTo>
                  <a:pt x="23198167" y="4754564"/>
                </a:moveTo>
                <a:cubicBezTo>
                  <a:pt x="23203459" y="4755624"/>
                  <a:pt x="23209551" y="4754748"/>
                  <a:pt x="23214039" y="4757739"/>
                </a:cubicBezTo>
                <a:cubicBezTo>
                  <a:pt x="23216827" y="4759598"/>
                  <a:pt x="23216295" y="4764049"/>
                  <a:pt x="23217215" y="4767264"/>
                </a:cubicBezTo>
                <a:cubicBezTo>
                  <a:pt x="23218415" y="4771462"/>
                  <a:pt x="23219331" y="4775733"/>
                  <a:pt x="23220391" y="4779968"/>
                </a:cubicBezTo>
                <a:cubicBezTo>
                  <a:pt x="23219331" y="4794784"/>
                  <a:pt x="23218771" y="4809644"/>
                  <a:pt x="23217215" y="4824416"/>
                </a:cubicBezTo>
                <a:cubicBezTo>
                  <a:pt x="23215835" y="4837532"/>
                  <a:pt x="23211895" y="4846731"/>
                  <a:pt x="23207691" y="4859340"/>
                </a:cubicBezTo>
                <a:lnTo>
                  <a:pt x="23204515" y="4868866"/>
                </a:lnTo>
                <a:lnTo>
                  <a:pt x="23201343" y="4878392"/>
                </a:lnTo>
                <a:cubicBezTo>
                  <a:pt x="23200283" y="4881565"/>
                  <a:pt x="23201343" y="4886858"/>
                  <a:pt x="23198167" y="4887915"/>
                </a:cubicBezTo>
                <a:cubicBezTo>
                  <a:pt x="23174975" y="4895647"/>
                  <a:pt x="23185611" y="4892642"/>
                  <a:pt x="23166415" y="4897441"/>
                </a:cubicBezTo>
                <a:cubicBezTo>
                  <a:pt x="23152687" y="4894009"/>
                  <a:pt x="23163771" y="4892150"/>
                  <a:pt x="23163243" y="4891091"/>
                </a:cubicBezTo>
                <a:cubicBezTo>
                  <a:pt x="23155831" y="4884741"/>
                  <a:pt x="23147499" y="4879333"/>
                  <a:pt x="23141015" y="4872039"/>
                </a:cubicBezTo>
                <a:cubicBezTo>
                  <a:pt x="23138791" y="4869540"/>
                  <a:pt x="23137843" y="4865863"/>
                  <a:pt x="23137843" y="4862516"/>
                </a:cubicBezTo>
                <a:cubicBezTo>
                  <a:pt x="23137843" y="4809322"/>
                  <a:pt x="23136227" y="4819735"/>
                  <a:pt x="23147367" y="4786314"/>
                </a:cubicBezTo>
                <a:cubicBezTo>
                  <a:pt x="23155347" y="4762375"/>
                  <a:pt x="23144583" y="4791885"/>
                  <a:pt x="23156891" y="4767264"/>
                </a:cubicBezTo>
                <a:cubicBezTo>
                  <a:pt x="23158387" y="4764274"/>
                  <a:pt x="23156867" y="4758724"/>
                  <a:pt x="23160067" y="4757739"/>
                </a:cubicBezTo>
                <a:cubicBezTo>
                  <a:pt x="23172247" y="4753994"/>
                  <a:pt x="23185467" y="4755624"/>
                  <a:pt x="23198167" y="4754564"/>
                </a:cubicBezTo>
                <a:close/>
                <a:moveTo>
                  <a:pt x="29629519" y="4697212"/>
                </a:moveTo>
                <a:cubicBezTo>
                  <a:pt x="29634267" y="4698305"/>
                  <a:pt x="29637559" y="4700923"/>
                  <a:pt x="29644207" y="4705353"/>
                </a:cubicBezTo>
                <a:cubicBezTo>
                  <a:pt x="29645003" y="4707734"/>
                  <a:pt x="29646591" y="4709988"/>
                  <a:pt x="29646591" y="4712498"/>
                </a:cubicBezTo>
                <a:cubicBezTo>
                  <a:pt x="29646591" y="4718896"/>
                  <a:pt x="29645891" y="4725373"/>
                  <a:pt x="29644207" y="4731547"/>
                </a:cubicBezTo>
                <a:cubicBezTo>
                  <a:pt x="29643455" y="4734308"/>
                  <a:pt x="29641471" y="4736666"/>
                  <a:pt x="29639447" y="4738692"/>
                </a:cubicBezTo>
                <a:cubicBezTo>
                  <a:pt x="29636155" y="4741980"/>
                  <a:pt x="29629807" y="4745061"/>
                  <a:pt x="29625159" y="4745835"/>
                </a:cubicBezTo>
                <a:lnTo>
                  <a:pt x="29610871" y="4748215"/>
                </a:lnTo>
                <a:cubicBezTo>
                  <a:pt x="29605315" y="4744247"/>
                  <a:pt x="29599031" y="4741138"/>
                  <a:pt x="29594203" y="4736309"/>
                </a:cubicBezTo>
                <a:cubicBezTo>
                  <a:pt x="29588939" y="4731046"/>
                  <a:pt x="29593695" y="4711385"/>
                  <a:pt x="29594203" y="4710117"/>
                </a:cubicBezTo>
                <a:cubicBezTo>
                  <a:pt x="29595267" y="4707458"/>
                  <a:pt x="29598963" y="4706940"/>
                  <a:pt x="29601347" y="4705353"/>
                </a:cubicBezTo>
                <a:cubicBezTo>
                  <a:pt x="29602935" y="4702973"/>
                  <a:pt x="29603271" y="4698589"/>
                  <a:pt x="29606107" y="4698209"/>
                </a:cubicBezTo>
                <a:cubicBezTo>
                  <a:pt x="29618571" y="4696547"/>
                  <a:pt x="29624771" y="4696118"/>
                  <a:pt x="29629519" y="4697212"/>
                </a:cubicBezTo>
                <a:close/>
                <a:moveTo>
                  <a:pt x="29396559" y="4648202"/>
                </a:moveTo>
                <a:cubicBezTo>
                  <a:pt x="29408203" y="4649098"/>
                  <a:pt x="29433131" y="4650525"/>
                  <a:pt x="29446563" y="4652967"/>
                </a:cubicBezTo>
                <a:cubicBezTo>
                  <a:pt x="29449035" y="4653415"/>
                  <a:pt x="29451327" y="4654556"/>
                  <a:pt x="29453707" y="4655347"/>
                </a:cubicBezTo>
                <a:cubicBezTo>
                  <a:pt x="29456091" y="4656936"/>
                  <a:pt x="29458291" y="4658828"/>
                  <a:pt x="29460851" y="4660113"/>
                </a:cubicBezTo>
                <a:cubicBezTo>
                  <a:pt x="29463099" y="4661232"/>
                  <a:pt x="29465907" y="4661100"/>
                  <a:pt x="29467995" y="4662490"/>
                </a:cubicBezTo>
                <a:cubicBezTo>
                  <a:pt x="29474295" y="4666691"/>
                  <a:pt x="29474739" y="4668835"/>
                  <a:pt x="29477519" y="4674397"/>
                </a:cubicBezTo>
                <a:lnTo>
                  <a:pt x="29491807" y="4695827"/>
                </a:lnTo>
                <a:cubicBezTo>
                  <a:pt x="29495779" y="4701383"/>
                  <a:pt x="29501919" y="4705909"/>
                  <a:pt x="29503715" y="4712498"/>
                </a:cubicBezTo>
                <a:cubicBezTo>
                  <a:pt x="29505659" y="4719635"/>
                  <a:pt x="29495467" y="4724045"/>
                  <a:pt x="29491807" y="4726784"/>
                </a:cubicBezTo>
                <a:cubicBezTo>
                  <a:pt x="29490911" y="4727457"/>
                  <a:pt x="29489823" y="4730753"/>
                  <a:pt x="29489427" y="4731547"/>
                </a:cubicBezTo>
                <a:cubicBezTo>
                  <a:pt x="29476727" y="4730753"/>
                  <a:pt x="29463735" y="4731985"/>
                  <a:pt x="29451327" y="4729166"/>
                </a:cubicBezTo>
                <a:cubicBezTo>
                  <a:pt x="29445747" y="4727896"/>
                  <a:pt x="29437039" y="4719640"/>
                  <a:pt x="29437039" y="4719640"/>
                </a:cubicBezTo>
                <a:lnTo>
                  <a:pt x="29427515" y="4705353"/>
                </a:lnTo>
                <a:cubicBezTo>
                  <a:pt x="29422751" y="4698209"/>
                  <a:pt x="29423547" y="4697415"/>
                  <a:pt x="29415607" y="4693447"/>
                </a:cubicBezTo>
                <a:cubicBezTo>
                  <a:pt x="29413363" y="4692323"/>
                  <a:pt x="29410847" y="4691861"/>
                  <a:pt x="29408463" y="4691066"/>
                </a:cubicBezTo>
                <a:cubicBezTo>
                  <a:pt x="29406083" y="4689477"/>
                  <a:pt x="29403879" y="4687584"/>
                  <a:pt x="29401319" y="4686303"/>
                </a:cubicBezTo>
                <a:cubicBezTo>
                  <a:pt x="29399075" y="4685182"/>
                  <a:pt x="29396139" y="4685490"/>
                  <a:pt x="29394179" y="4683922"/>
                </a:cubicBezTo>
                <a:cubicBezTo>
                  <a:pt x="29391943" y="4682135"/>
                  <a:pt x="29391003" y="4679157"/>
                  <a:pt x="29389415" y="4676777"/>
                </a:cubicBezTo>
                <a:cubicBezTo>
                  <a:pt x="29386367" y="4667630"/>
                  <a:pt x="29384203" y="4664690"/>
                  <a:pt x="29389415" y="4652967"/>
                </a:cubicBezTo>
                <a:cubicBezTo>
                  <a:pt x="29390575" y="4650351"/>
                  <a:pt x="29394179" y="4649790"/>
                  <a:pt x="29396559" y="4648202"/>
                </a:cubicBezTo>
                <a:close/>
                <a:moveTo>
                  <a:pt x="29439419" y="4531521"/>
                </a:moveTo>
                <a:cubicBezTo>
                  <a:pt x="29452147" y="4531521"/>
                  <a:pt x="29464819" y="4533109"/>
                  <a:pt x="29477519" y="4533903"/>
                </a:cubicBezTo>
                <a:cubicBezTo>
                  <a:pt x="29495483" y="4539893"/>
                  <a:pt x="29473335" y="4531810"/>
                  <a:pt x="29491807" y="4541047"/>
                </a:cubicBezTo>
                <a:cubicBezTo>
                  <a:pt x="29494055" y="4542169"/>
                  <a:pt x="29496571" y="4542635"/>
                  <a:pt x="29498951" y="4543427"/>
                </a:cubicBezTo>
                <a:lnTo>
                  <a:pt x="29503715" y="4557715"/>
                </a:lnTo>
                <a:lnTo>
                  <a:pt x="29506095" y="4564860"/>
                </a:lnTo>
                <a:cubicBezTo>
                  <a:pt x="29505303" y="4569622"/>
                  <a:pt x="29504887" y="4574463"/>
                  <a:pt x="29503715" y="4579147"/>
                </a:cubicBezTo>
                <a:cubicBezTo>
                  <a:pt x="29501763" y="4586947"/>
                  <a:pt x="29501011" y="4595898"/>
                  <a:pt x="29491807" y="4598197"/>
                </a:cubicBezTo>
                <a:cubicBezTo>
                  <a:pt x="29487959" y="4599157"/>
                  <a:pt x="29485855" y="4602165"/>
                  <a:pt x="29484663" y="4602959"/>
                </a:cubicBezTo>
                <a:cubicBezTo>
                  <a:pt x="29478315" y="4598991"/>
                  <a:pt x="29471211" y="4596027"/>
                  <a:pt x="29465615" y="4591051"/>
                </a:cubicBezTo>
                <a:cubicBezTo>
                  <a:pt x="29463739" y="4589386"/>
                  <a:pt x="29464803" y="4585870"/>
                  <a:pt x="29463235" y="4583908"/>
                </a:cubicBezTo>
                <a:cubicBezTo>
                  <a:pt x="29461447" y="4581674"/>
                  <a:pt x="29458471" y="4580735"/>
                  <a:pt x="29456091" y="4579147"/>
                </a:cubicBezTo>
                <a:cubicBezTo>
                  <a:pt x="29455295" y="4576763"/>
                  <a:pt x="29455483" y="4573778"/>
                  <a:pt x="29453707" y="4572004"/>
                </a:cubicBezTo>
                <a:cubicBezTo>
                  <a:pt x="29451935" y="4570226"/>
                  <a:pt x="29448811" y="4570744"/>
                  <a:pt x="29446563" y="4569622"/>
                </a:cubicBezTo>
                <a:cubicBezTo>
                  <a:pt x="29444003" y="4568343"/>
                  <a:pt x="29441803" y="4566446"/>
                  <a:pt x="29439419" y="4564860"/>
                </a:cubicBezTo>
                <a:cubicBezTo>
                  <a:pt x="29438627" y="4562479"/>
                  <a:pt x="29438163" y="4559962"/>
                  <a:pt x="29437039" y="4557715"/>
                </a:cubicBezTo>
                <a:cubicBezTo>
                  <a:pt x="29427803" y="4539241"/>
                  <a:pt x="29435887" y="4561393"/>
                  <a:pt x="29429895" y="4543427"/>
                </a:cubicBezTo>
                <a:cubicBezTo>
                  <a:pt x="29430691" y="4540253"/>
                  <a:pt x="29430231" y="4536457"/>
                  <a:pt x="29432279" y="4533903"/>
                </a:cubicBezTo>
                <a:cubicBezTo>
                  <a:pt x="29433847" y="4531942"/>
                  <a:pt x="29436911" y="4531521"/>
                  <a:pt x="29439419" y="4531521"/>
                </a:cubicBezTo>
                <a:close/>
                <a:moveTo>
                  <a:pt x="37057039" y="4529141"/>
                </a:moveTo>
                <a:cubicBezTo>
                  <a:pt x="37098315" y="4530728"/>
                  <a:pt x="37139739" y="4530048"/>
                  <a:pt x="37180863" y="4533903"/>
                </a:cubicBezTo>
                <a:cubicBezTo>
                  <a:pt x="37190859" y="4534837"/>
                  <a:pt x="37209439" y="4543427"/>
                  <a:pt x="37209439" y="4543427"/>
                </a:cubicBezTo>
                <a:cubicBezTo>
                  <a:pt x="37214203" y="4546603"/>
                  <a:pt x="37219679" y="4548906"/>
                  <a:pt x="37223727" y="4552953"/>
                </a:cubicBezTo>
                <a:cubicBezTo>
                  <a:pt x="37227775" y="4556998"/>
                  <a:pt x="37228783" y="4563664"/>
                  <a:pt x="37233251" y="4567240"/>
                </a:cubicBezTo>
                <a:cubicBezTo>
                  <a:pt x="37237171" y="4570376"/>
                  <a:pt x="37242775" y="4570415"/>
                  <a:pt x="37247539" y="4572004"/>
                </a:cubicBezTo>
                <a:cubicBezTo>
                  <a:pt x="37249127" y="4576763"/>
                  <a:pt x="37250055" y="4581800"/>
                  <a:pt x="37252303" y="4586290"/>
                </a:cubicBezTo>
                <a:cubicBezTo>
                  <a:pt x="37254863" y="4591410"/>
                  <a:pt x="37260439" y="4595025"/>
                  <a:pt x="37261827" y="4600578"/>
                </a:cubicBezTo>
                <a:cubicBezTo>
                  <a:pt x="37263751" y="4608279"/>
                  <a:pt x="37265795" y="4624389"/>
                  <a:pt x="37266587" y="4629153"/>
                </a:cubicBezTo>
                <a:cubicBezTo>
                  <a:pt x="37252303" y="4630742"/>
                  <a:pt x="37238103" y="4633917"/>
                  <a:pt x="37223727" y="4633917"/>
                </a:cubicBezTo>
                <a:cubicBezTo>
                  <a:pt x="37193523" y="4633917"/>
                  <a:pt x="37163283" y="4632260"/>
                  <a:pt x="37133239" y="4629153"/>
                </a:cubicBezTo>
                <a:cubicBezTo>
                  <a:pt x="37124683" y="4628267"/>
                  <a:pt x="37082931" y="4619543"/>
                  <a:pt x="37066563" y="4614866"/>
                </a:cubicBezTo>
                <a:cubicBezTo>
                  <a:pt x="37038635" y="4606885"/>
                  <a:pt x="37065815" y="4614491"/>
                  <a:pt x="37037987" y="4600578"/>
                </a:cubicBezTo>
                <a:cubicBezTo>
                  <a:pt x="37033499" y="4598334"/>
                  <a:pt x="37028463" y="4597402"/>
                  <a:pt x="37023703" y="4595815"/>
                </a:cubicBezTo>
                <a:cubicBezTo>
                  <a:pt x="37020527" y="4591051"/>
                  <a:pt x="37016735" y="4586649"/>
                  <a:pt x="37014175" y="4581529"/>
                </a:cubicBezTo>
                <a:cubicBezTo>
                  <a:pt x="37008667" y="4570510"/>
                  <a:pt x="37006471" y="4559751"/>
                  <a:pt x="37014175" y="4548192"/>
                </a:cubicBezTo>
                <a:cubicBezTo>
                  <a:pt x="37017351" y="4543427"/>
                  <a:pt x="37023235" y="4540990"/>
                  <a:pt x="37028463" y="4538666"/>
                </a:cubicBezTo>
                <a:cubicBezTo>
                  <a:pt x="37037639" y="4534586"/>
                  <a:pt x="37057039" y="4529141"/>
                  <a:pt x="37057039" y="4529141"/>
                </a:cubicBezTo>
                <a:close/>
                <a:moveTo>
                  <a:pt x="29289403" y="4474372"/>
                </a:moveTo>
                <a:cubicBezTo>
                  <a:pt x="29293935" y="4475278"/>
                  <a:pt x="29303567" y="4476691"/>
                  <a:pt x="29308451" y="4479136"/>
                </a:cubicBezTo>
                <a:cubicBezTo>
                  <a:pt x="29326911" y="4488364"/>
                  <a:pt x="29304787" y="4480294"/>
                  <a:pt x="29322739" y="4486277"/>
                </a:cubicBezTo>
                <a:cubicBezTo>
                  <a:pt x="29327503" y="4489454"/>
                  <a:pt x="29331599" y="4493989"/>
                  <a:pt x="29337027" y="4495803"/>
                </a:cubicBezTo>
                <a:cubicBezTo>
                  <a:pt x="29339407" y="4496596"/>
                  <a:pt x="29341975" y="4496965"/>
                  <a:pt x="29344171" y="4498184"/>
                </a:cubicBezTo>
                <a:cubicBezTo>
                  <a:pt x="29349175" y="4500964"/>
                  <a:pt x="29358459" y="4507710"/>
                  <a:pt x="29358459" y="4507710"/>
                </a:cubicBezTo>
                <a:cubicBezTo>
                  <a:pt x="29360047" y="4512470"/>
                  <a:pt x="29363775" y="4517006"/>
                  <a:pt x="29363219" y="4521996"/>
                </a:cubicBezTo>
                <a:cubicBezTo>
                  <a:pt x="29362467" y="4528784"/>
                  <a:pt x="29362447" y="4542596"/>
                  <a:pt x="29358459" y="4550574"/>
                </a:cubicBezTo>
                <a:cubicBezTo>
                  <a:pt x="29357179" y="4553133"/>
                  <a:pt x="29355283" y="4555334"/>
                  <a:pt x="29353695" y="4557715"/>
                </a:cubicBezTo>
                <a:cubicBezTo>
                  <a:pt x="29352903" y="4560097"/>
                  <a:pt x="29352883" y="4562898"/>
                  <a:pt x="29351315" y="4564860"/>
                </a:cubicBezTo>
                <a:cubicBezTo>
                  <a:pt x="29345743" y="4571823"/>
                  <a:pt x="29331471" y="4570812"/>
                  <a:pt x="29327503" y="4572004"/>
                </a:cubicBezTo>
                <a:cubicBezTo>
                  <a:pt x="29320359" y="4570415"/>
                  <a:pt x="29313067" y="4569391"/>
                  <a:pt x="29306071" y="4567240"/>
                </a:cubicBezTo>
                <a:cubicBezTo>
                  <a:pt x="29300463" y="4565516"/>
                  <a:pt x="29294279" y="4560966"/>
                  <a:pt x="29289403" y="4557715"/>
                </a:cubicBezTo>
                <a:cubicBezTo>
                  <a:pt x="29281855" y="4546392"/>
                  <a:pt x="29285547" y="4553290"/>
                  <a:pt x="29279879" y="4536285"/>
                </a:cubicBezTo>
                <a:lnTo>
                  <a:pt x="29277495" y="4529141"/>
                </a:lnTo>
                <a:cubicBezTo>
                  <a:pt x="29278291" y="4514852"/>
                  <a:pt x="29278519" y="4500523"/>
                  <a:pt x="29279879" y="4486277"/>
                </a:cubicBezTo>
                <a:cubicBezTo>
                  <a:pt x="29280115" y="4483781"/>
                  <a:pt x="29280691" y="4481095"/>
                  <a:pt x="29282259" y="4479136"/>
                </a:cubicBezTo>
                <a:cubicBezTo>
                  <a:pt x="29284047" y="4476899"/>
                  <a:pt x="29287023" y="4475960"/>
                  <a:pt x="29289403" y="4474372"/>
                </a:cubicBezTo>
                <a:close/>
                <a:moveTo>
                  <a:pt x="35082983" y="4443417"/>
                </a:moveTo>
                <a:cubicBezTo>
                  <a:pt x="35082983" y="4443020"/>
                  <a:pt x="35082247" y="4444036"/>
                  <a:pt x="35081879" y="4444050"/>
                </a:cubicBezTo>
                <a:lnTo>
                  <a:pt x="35081899" y="4443961"/>
                </a:lnTo>
                <a:close/>
                <a:moveTo>
                  <a:pt x="26027091" y="4408493"/>
                </a:moveTo>
                <a:cubicBezTo>
                  <a:pt x="26029231" y="4408849"/>
                  <a:pt x="26058463" y="4413508"/>
                  <a:pt x="26062015" y="4414842"/>
                </a:cubicBezTo>
                <a:cubicBezTo>
                  <a:pt x="26065587" y="4416181"/>
                  <a:pt x="26068127" y="4419485"/>
                  <a:pt x="26071539" y="4421192"/>
                </a:cubicBezTo>
                <a:cubicBezTo>
                  <a:pt x="26074531" y="4422688"/>
                  <a:pt x="26077891" y="4423307"/>
                  <a:pt x="26081063" y="4424366"/>
                </a:cubicBezTo>
                <a:cubicBezTo>
                  <a:pt x="26083183" y="4427542"/>
                  <a:pt x="26084543" y="4431378"/>
                  <a:pt x="26087415" y="4433891"/>
                </a:cubicBezTo>
                <a:cubicBezTo>
                  <a:pt x="26093159" y="4438916"/>
                  <a:pt x="26100115" y="4442358"/>
                  <a:pt x="26106463" y="4446592"/>
                </a:cubicBezTo>
                <a:lnTo>
                  <a:pt x="26125515" y="4459290"/>
                </a:lnTo>
                <a:lnTo>
                  <a:pt x="26135039" y="4465638"/>
                </a:lnTo>
                <a:lnTo>
                  <a:pt x="26144563" y="4471989"/>
                </a:lnTo>
                <a:cubicBezTo>
                  <a:pt x="26148799" y="4478339"/>
                  <a:pt x="26154851" y="4483801"/>
                  <a:pt x="26157263" y="4491040"/>
                </a:cubicBezTo>
                <a:cubicBezTo>
                  <a:pt x="26164823" y="4513712"/>
                  <a:pt x="26159903" y="4504522"/>
                  <a:pt x="26169963" y="4519617"/>
                </a:cubicBezTo>
                <a:cubicBezTo>
                  <a:pt x="26167847" y="4522790"/>
                  <a:pt x="26166311" y="4526442"/>
                  <a:pt x="26163615" y="4529141"/>
                </a:cubicBezTo>
                <a:cubicBezTo>
                  <a:pt x="26151395" y="4541361"/>
                  <a:pt x="26147739" y="4534432"/>
                  <a:pt x="26144563" y="4535491"/>
                </a:cubicBezTo>
                <a:cubicBezTo>
                  <a:pt x="26126571" y="4534432"/>
                  <a:pt x="26108411" y="4534988"/>
                  <a:pt x="26090591" y="4532317"/>
                </a:cubicBezTo>
                <a:cubicBezTo>
                  <a:pt x="26086815" y="4531750"/>
                  <a:pt x="26084479" y="4527674"/>
                  <a:pt x="26081063" y="4525965"/>
                </a:cubicBezTo>
                <a:cubicBezTo>
                  <a:pt x="26078071" y="4524470"/>
                  <a:pt x="26074467" y="4524415"/>
                  <a:pt x="26071539" y="4522790"/>
                </a:cubicBezTo>
                <a:cubicBezTo>
                  <a:pt x="26064867" y="4519085"/>
                  <a:pt x="26052491" y="4510090"/>
                  <a:pt x="26052491" y="4510090"/>
                </a:cubicBezTo>
                <a:cubicBezTo>
                  <a:pt x="26050371" y="4506918"/>
                  <a:pt x="26049119" y="4502951"/>
                  <a:pt x="26046139" y="4500566"/>
                </a:cubicBezTo>
                <a:cubicBezTo>
                  <a:pt x="26043527" y="4498474"/>
                  <a:pt x="26038983" y="4499759"/>
                  <a:pt x="26036615" y="4497390"/>
                </a:cubicBezTo>
                <a:cubicBezTo>
                  <a:pt x="26034247" y="4495023"/>
                  <a:pt x="26035063" y="4490792"/>
                  <a:pt x="26033439" y="4487866"/>
                </a:cubicBezTo>
                <a:lnTo>
                  <a:pt x="26014391" y="4459290"/>
                </a:lnTo>
                <a:cubicBezTo>
                  <a:pt x="26012271" y="4456117"/>
                  <a:pt x="26009247" y="4453384"/>
                  <a:pt x="26008039" y="4449767"/>
                </a:cubicBezTo>
                <a:lnTo>
                  <a:pt x="26004863" y="4440241"/>
                </a:lnTo>
                <a:cubicBezTo>
                  <a:pt x="26005923" y="4433891"/>
                  <a:pt x="26004347" y="4426465"/>
                  <a:pt x="26008039" y="4421192"/>
                </a:cubicBezTo>
                <a:cubicBezTo>
                  <a:pt x="26012415" y="4414940"/>
                  <a:pt x="26027091" y="4408493"/>
                  <a:pt x="26027091" y="4408493"/>
                </a:cubicBezTo>
                <a:close/>
                <a:moveTo>
                  <a:pt x="35052027" y="4388648"/>
                </a:moveTo>
                <a:cubicBezTo>
                  <a:pt x="35063139" y="4389441"/>
                  <a:pt x="35074291" y="4389798"/>
                  <a:pt x="35085363" y="4391027"/>
                </a:cubicBezTo>
                <a:cubicBezTo>
                  <a:pt x="35125163" y="4395449"/>
                  <a:pt x="35070431" y="4391275"/>
                  <a:pt x="35102031" y="4395791"/>
                </a:cubicBezTo>
                <a:cubicBezTo>
                  <a:pt x="35110711" y="4397031"/>
                  <a:pt x="35119495" y="4397379"/>
                  <a:pt x="35128227" y="4398173"/>
                </a:cubicBezTo>
                <a:cubicBezTo>
                  <a:pt x="35129815" y="4400552"/>
                  <a:pt x="35132703" y="4402466"/>
                  <a:pt x="35132987" y="4405316"/>
                </a:cubicBezTo>
                <a:cubicBezTo>
                  <a:pt x="35133387" y="4409314"/>
                  <a:pt x="35132099" y="4425222"/>
                  <a:pt x="35125843" y="4429128"/>
                </a:cubicBezTo>
                <a:cubicBezTo>
                  <a:pt x="35121587" y="4431789"/>
                  <a:pt x="35116319" y="4432302"/>
                  <a:pt x="35111559" y="4433891"/>
                </a:cubicBezTo>
                <a:cubicBezTo>
                  <a:pt x="35097599" y="4438545"/>
                  <a:pt x="35106899" y="4435994"/>
                  <a:pt x="35082983" y="4438652"/>
                </a:cubicBezTo>
                <a:lnTo>
                  <a:pt x="35081899" y="4443961"/>
                </a:lnTo>
                <a:lnTo>
                  <a:pt x="35063931" y="4452940"/>
                </a:lnTo>
                <a:cubicBezTo>
                  <a:pt x="35045803" y="4455962"/>
                  <a:pt x="35043695" y="4452946"/>
                  <a:pt x="35032975" y="4445795"/>
                </a:cubicBezTo>
                <a:cubicBezTo>
                  <a:pt x="35031387" y="4443417"/>
                  <a:pt x="35029495" y="4441214"/>
                  <a:pt x="35028215" y="4438652"/>
                </a:cubicBezTo>
                <a:cubicBezTo>
                  <a:pt x="35022563" y="4427353"/>
                  <a:pt x="35026563" y="4415308"/>
                  <a:pt x="35028215" y="4402936"/>
                </a:cubicBezTo>
                <a:cubicBezTo>
                  <a:pt x="35028547" y="4400446"/>
                  <a:pt x="35028551" y="4397248"/>
                  <a:pt x="35030595" y="4395791"/>
                </a:cubicBezTo>
                <a:cubicBezTo>
                  <a:pt x="35034679" y="4392872"/>
                  <a:pt x="35040119" y="4392615"/>
                  <a:pt x="35044883" y="4391027"/>
                </a:cubicBezTo>
                <a:close/>
                <a:moveTo>
                  <a:pt x="37614251" y="4086227"/>
                </a:moveTo>
                <a:cubicBezTo>
                  <a:pt x="37648255" y="4097563"/>
                  <a:pt x="37637259" y="4087400"/>
                  <a:pt x="37652351" y="4110041"/>
                </a:cubicBezTo>
                <a:cubicBezTo>
                  <a:pt x="37668423" y="4158253"/>
                  <a:pt x="37662647" y="4128605"/>
                  <a:pt x="37657115" y="4200528"/>
                </a:cubicBezTo>
                <a:cubicBezTo>
                  <a:pt x="37659439" y="4214469"/>
                  <a:pt x="37658523" y="4233087"/>
                  <a:pt x="37671403" y="4243392"/>
                </a:cubicBezTo>
                <a:cubicBezTo>
                  <a:pt x="37675323" y="4246528"/>
                  <a:pt x="37680927" y="4246567"/>
                  <a:pt x="37685687" y="4248152"/>
                </a:cubicBezTo>
                <a:cubicBezTo>
                  <a:pt x="37689483" y="4251947"/>
                  <a:pt x="37708599" y="4269194"/>
                  <a:pt x="37709503" y="4276728"/>
                </a:cubicBezTo>
                <a:cubicBezTo>
                  <a:pt x="37724567" y="4402288"/>
                  <a:pt x="37693227" y="4349947"/>
                  <a:pt x="37723787" y="4395791"/>
                </a:cubicBezTo>
                <a:cubicBezTo>
                  <a:pt x="37733315" y="4392615"/>
                  <a:pt x="37744011" y="4391834"/>
                  <a:pt x="37752363" y="4386265"/>
                </a:cubicBezTo>
                <a:cubicBezTo>
                  <a:pt x="37757127" y="4383091"/>
                  <a:pt x="37761531" y="4379301"/>
                  <a:pt x="37766651" y="4376740"/>
                </a:cubicBezTo>
                <a:cubicBezTo>
                  <a:pt x="37771143" y="4374496"/>
                  <a:pt x="37776551" y="4374416"/>
                  <a:pt x="37780939" y="4371979"/>
                </a:cubicBezTo>
                <a:cubicBezTo>
                  <a:pt x="37790947" y="4366417"/>
                  <a:pt x="37809515" y="4352928"/>
                  <a:pt x="37809515" y="4352928"/>
                </a:cubicBezTo>
                <a:cubicBezTo>
                  <a:pt x="37817451" y="4354513"/>
                  <a:pt x="37826299" y="4353676"/>
                  <a:pt x="37833327" y="4357692"/>
                </a:cubicBezTo>
                <a:cubicBezTo>
                  <a:pt x="37840931" y="4362035"/>
                  <a:pt x="37845171" y="4378932"/>
                  <a:pt x="37847615" y="4386265"/>
                </a:cubicBezTo>
                <a:cubicBezTo>
                  <a:pt x="37835647" y="4422167"/>
                  <a:pt x="37851787" y="4377920"/>
                  <a:pt x="37833327" y="4414842"/>
                </a:cubicBezTo>
                <a:cubicBezTo>
                  <a:pt x="37813607" y="4454275"/>
                  <a:pt x="37846335" y="4402466"/>
                  <a:pt x="37819039" y="4443417"/>
                </a:cubicBezTo>
                <a:cubicBezTo>
                  <a:pt x="37823803" y="4445003"/>
                  <a:pt x="37828375" y="4449003"/>
                  <a:pt x="37833327" y="4448179"/>
                </a:cubicBezTo>
                <a:cubicBezTo>
                  <a:pt x="37838971" y="4447237"/>
                  <a:pt x="37842495" y="4441214"/>
                  <a:pt x="37847615" y="4438652"/>
                </a:cubicBezTo>
                <a:cubicBezTo>
                  <a:pt x="37852103" y="4436408"/>
                  <a:pt x="37857139" y="4435477"/>
                  <a:pt x="37861903" y="4433891"/>
                </a:cubicBezTo>
                <a:lnTo>
                  <a:pt x="37890475" y="4414842"/>
                </a:lnTo>
                <a:cubicBezTo>
                  <a:pt x="37895239" y="4411666"/>
                  <a:pt x="37899335" y="4407123"/>
                  <a:pt x="37904763" y="4405316"/>
                </a:cubicBezTo>
                <a:lnTo>
                  <a:pt x="37933339" y="4395791"/>
                </a:lnTo>
                <a:cubicBezTo>
                  <a:pt x="37969851" y="4397379"/>
                  <a:pt x="38006523" y="4396792"/>
                  <a:pt x="38042875" y="4400552"/>
                </a:cubicBezTo>
                <a:cubicBezTo>
                  <a:pt x="38052863" y="4401587"/>
                  <a:pt x="38071451" y="4410078"/>
                  <a:pt x="38071451" y="4410078"/>
                </a:cubicBezTo>
                <a:cubicBezTo>
                  <a:pt x="38079831" y="4435227"/>
                  <a:pt x="38073431" y="4420190"/>
                  <a:pt x="38095263" y="4452940"/>
                </a:cubicBezTo>
                <a:lnTo>
                  <a:pt x="38104787" y="4467227"/>
                </a:lnTo>
                <a:cubicBezTo>
                  <a:pt x="38106375" y="4475164"/>
                  <a:pt x="38107587" y="4483189"/>
                  <a:pt x="38109551" y="4491040"/>
                </a:cubicBezTo>
                <a:cubicBezTo>
                  <a:pt x="38110771" y="4495911"/>
                  <a:pt x="38113331" y="4500405"/>
                  <a:pt x="38114315" y="4505325"/>
                </a:cubicBezTo>
                <a:cubicBezTo>
                  <a:pt x="38118099" y="4524269"/>
                  <a:pt x="38117731" y="4544157"/>
                  <a:pt x="38123839" y="4562479"/>
                </a:cubicBezTo>
                <a:lnTo>
                  <a:pt x="38133363" y="4591051"/>
                </a:lnTo>
                <a:cubicBezTo>
                  <a:pt x="38134951" y="4595815"/>
                  <a:pt x="38133363" y="4603754"/>
                  <a:pt x="38138127" y="4605343"/>
                </a:cubicBezTo>
                <a:lnTo>
                  <a:pt x="38152415" y="4610102"/>
                </a:lnTo>
                <a:cubicBezTo>
                  <a:pt x="38157175" y="4606927"/>
                  <a:pt x="38161583" y="4603136"/>
                  <a:pt x="38166703" y="4600578"/>
                </a:cubicBezTo>
                <a:cubicBezTo>
                  <a:pt x="38171191" y="4598334"/>
                  <a:pt x="38176599" y="4598252"/>
                  <a:pt x="38180987" y="4595815"/>
                </a:cubicBezTo>
                <a:cubicBezTo>
                  <a:pt x="38190995" y="4590257"/>
                  <a:pt x="38209563" y="4576763"/>
                  <a:pt x="38209563" y="4576763"/>
                </a:cubicBezTo>
                <a:cubicBezTo>
                  <a:pt x="38231787" y="4543427"/>
                  <a:pt x="38219087" y="4554541"/>
                  <a:pt x="38242903" y="4538666"/>
                </a:cubicBezTo>
                <a:cubicBezTo>
                  <a:pt x="38244487" y="4543427"/>
                  <a:pt x="38247663" y="4547934"/>
                  <a:pt x="38247663" y="4552953"/>
                </a:cubicBezTo>
                <a:cubicBezTo>
                  <a:pt x="38247663" y="4572194"/>
                  <a:pt x="38239287" y="4592369"/>
                  <a:pt x="38233375" y="4610102"/>
                </a:cubicBezTo>
                <a:lnTo>
                  <a:pt x="38228615" y="4624389"/>
                </a:lnTo>
                <a:lnTo>
                  <a:pt x="38223851" y="4638679"/>
                </a:lnTo>
                <a:cubicBezTo>
                  <a:pt x="38246207" y="4646130"/>
                  <a:pt x="38249099" y="4649311"/>
                  <a:pt x="38281003" y="4638679"/>
                </a:cubicBezTo>
                <a:cubicBezTo>
                  <a:pt x="38287391" y="4636548"/>
                  <a:pt x="38289403" y="4627663"/>
                  <a:pt x="38295287" y="4624389"/>
                </a:cubicBezTo>
                <a:cubicBezTo>
                  <a:pt x="38304067" y="4619514"/>
                  <a:pt x="38323863" y="4614866"/>
                  <a:pt x="38323863" y="4614866"/>
                </a:cubicBezTo>
                <a:cubicBezTo>
                  <a:pt x="38368535" y="4621248"/>
                  <a:pt x="38350975" y="4610289"/>
                  <a:pt x="38376251" y="4648202"/>
                </a:cubicBezTo>
                <a:lnTo>
                  <a:pt x="38385775" y="4662490"/>
                </a:lnTo>
                <a:lnTo>
                  <a:pt x="38395303" y="4676777"/>
                </a:lnTo>
                <a:cubicBezTo>
                  <a:pt x="38406635" y="4710783"/>
                  <a:pt x="38399259" y="4696997"/>
                  <a:pt x="38414351" y="4719640"/>
                </a:cubicBezTo>
                <a:cubicBezTo>
                  <a:pt x="38415939" y="4724403"/>
                  <a:pt x="38416675" y="4729539"/>
                  <a:pt x="38419115" y="4733928"/>
                </a:cubicBezTo>
                <a:cubicBezTo>
                  <a:pt x="38424671" y="4743936"/>
                  <a:pt x="38434543" y="4751643"/>
                  <a:pt x="38438163" y="4762504"/>
                </a:cubicBezTo>
                <a:cubicBezTo>
                  <a:pt x="38449499" y="4796508"/>
                  <a:pt x="38442119" y="4782724"/>
                  <a:pt x="38457215" y="4805365"/>
                </a:cubicBezTo>
                <a:cubicBezTo>
                  <a:pt x="38452919" y="4856915"/>
                  <a:pt x="38470667" y="4873351"/>
                  <a:pt x="38423875" y="4857754"/>
                </a:cubicBezTo>
                <a:cubicBezTo>
                  <a:pt x="38418447" y="4855943"/>
                  <a:pt x="38414351" y="4851404"/>
                  <a:pt x="38409587" y="4848229"/>
                </a:cubicBezTo>
                <a:cubicBezTo>
                  <a:pt x="38408003" y="4843467"/>
                  <a:pt x="38407071" y="4838431"/>
                  <a:pt x="38404827" y="4833941"/>
                </a:cubicBezTo>
                <a:cubicBezTo>
                  <a:pt x="38402267" y="4828821"/>
                  <a:pt x="38397627" y="4824884"/>
                  <a:pt x="38395303" y="4819653"/>
                </a:cubicBezTo>
                <a:cubicBezTo>
                  <a:pt x="38372635" y="4768648"/>
                  <a:pt x="38397807" y="4809124"/>
                  <a:pt x="38376251" y="4776790"/>
                </a:cubicBezTo>
                <a:cubicBezTo>
                  <a:pt x="38371487" y="4778379"/>
                  <a:pt x="38366323" y="4779061"/>
                  <a:pt x="38361963" y="4781551"/>
                </a:cubicBezTo>
                <a:cubicBezTo>
                  <a:pt x="38321595" y="4804621"/>
                  <a:pt x="38361387" y="4789683"/>
                  <a:pt x="38328627" y="4800602"/>
                </a:cubicBezTo>
                <a:cubicBezTo>
                  <a:pt x="38323863" y="4799014"/>
                  <a:pt x="38318259" y="4798977"/>
                  <a:pt x="38314339" y="4795841"/>
                </a:cubicBezTo>
                <a:cubicBezTo>
                  <a:pt x="38304047" y="4787607"/>
                  <a:pt x="38298199" y="4761708"/>
                  <a:pt x="38295287" y="4752977"/>
                </a:cubicBezTo>
                <a:cubicBezTo>
                  <a:pt x="38293703" y="4748215"/>
                  <a:pt x="38293311" y="4742867"/>
                  <a:pt x="38290527" y="4738692"/>
                </a:cubicBezTo>
                <a:cubicBezTo>
                  <a:pt x="38287351" y="4733928"/>
                  <a:pt x="38283327" y="4729632"/>
                  <a:pt x="38281003" y="4724403"/>
                </a:cubicBezTo>
                <a:cubicBezTo>
                  <a:pt x="38276923" y="4715229"/>
                  <a:pt x="38281219" y="4698263"/>
                  <a:pt x="38271475" y="4695827"/>
                </a:cubicBezTo>
                <a:lnTo>
                  <a:pt x="38252427" y="4691066"/>
                </a:lnTo>
                <a:cubicBezTo>
                  <a:pt x="38227279" y="4699447"/>
                  <a:pt x="38240923" y="4691651"/>
                  <a:pt x="38219087" y="4724403"/>
                </a:cubicBezTo>
                <a:lnTo>
                  <a:pt x="38209563" y="4738692"/>
                </a:lnTo>
                <a:cubicBezTo>
                  <a:pt x="38206387" y="4748215"/>
                  <a:pt x="38200663" y="4757244"/>
                  <a:pt x="38200039" y="4767264"/>
                </a:cubicBezTo>
                <a:cubicBezTo>
                  <a:pt x="38194963" y="4848476"/>
                  <a:pt x="38203327" y="4819324"/>
                  <a:pt x="38190515" y="4857754"/>
                </a:cubicBezTo>
                <a:cubicBezTo>
                  <a:pt x="38180987" y="4856167"/>
                  <a:pt x="38170763" y="4856911"/>
                  <a:pt x="38161939" y="4852990"/>
                </a:cubicBezTo>
                <a:cubicBezTo>
                  <a:pt x="38151339" y="4848278"/>
                  <a:pt x="38131363" y="4814270"/>
                  <a:pt x="38128603" y="4810126"/>
                </a:cubicBezTo>
                <a:lnTo>
                  <a:pt x="38119075" y="4795841"/>
                </a:lnTo>
                <a:cubicBezTo>
                  <a:pt x="38115903" y="4791078"/>
                  <a:pt x="38114315" y="4784729"/>
                  <a:pt x="38109551" y="4781551"/>
                </a:cubicBezTo>
                <a:lnTo>
                  <a:pt x="38095263" y="4772028"/>
                </a:lnTo>
                <a:cubicBezTo>
                  <a:pt x="38073963" y="4740078"/>
                  <a:pt x="38099055" y="4771380"/>
                  <a:pt x="38071451" y="4752977"/>
                </a:cubicBezTo>
                <a:cubicBezTo>
                  <a:pt x="38035779" y="4729196"/>
                  <a:pt x="38076847" y="4745252"/>
                  <a:pt x="38042875" y="4733928"/>
                </a:cubicBezTo>
                <a:cubicBezTo>
                  <a:pt x="38034939" y="4735515"/>
                  <a:pt x="38025799" y="4734202"/>
                  <a:pt x="38019063" y="4738692"/>
                </a:cubicBezTo>
                <a:cubicBezTo>
                  <a:pt x="38014887" y="4741476"/>
                  <a:pt x="38016739" y="4748590"/>
                  <a:pt x="38014303" y="4752977"/>
                </a:cubicBezTo>
                <a:cubicBezTo>
                  <a:pt x="38012475" y="4756270"/>
                  <a:pt x="37994579" y="4790227"/>
                  <a:pt x="37980963" y="4791078"/>
                </a:cubicBezTo>
                <a:cubicBezTo>
                  <a:pt x="37909647" y="4795534"/>
                  <a:pt x="37838087" y="4794251"/>
                  <a:pt x="37766651" y="4795841"/>
                </a:cubicBezTo>
                <a:cubicBezTo>
                  <a:pt x="37758715" y="4794251"/>
                  <a:pt x="37745399" y="4798758"/>
                  <a:pt x="37742839" y="4791078"/>
                </a:cubicBezTo>
                <a:cubicBezTo>
                  <a:pt x="37737815" y="4776002"/>
                  <a:pt x="37749019" y="4734939"/>
                  <a:pt x="37752363" y="4714877"/>
                </a:cubicBezTo>
                <a:cubicBezTo>
                  <a:pt x="37752623" y="4713311"/>
                  <a:pt x="37760299" y="4710908"/>
                  <a:pt x="37761887" y="4710117"/>
                </a:cubicBezTo>
                <a:cubicBezTo>
                  <a:pt x="37750775" y="4700590"/>
                  <a:pt x="37739979" y="4690683"/>
                  <a:pt x="37728551" y="4681539"/>
                </a:cubicBezTo>
                <a:cubicBezTo>
                  <a:pt x="37724083" y="4677966"/>
                  <a:pt x="37719911" y="4672956"/>
                  <a:pt x="37714263" y="4672015"/>
                </a:cubicBezTo>
                <a:cubicBezTo>
                  <a:pt x="37690723" y="4668091"/>
                  <a:pt x="37666639" y="4668840"/>
                  <a:pt x="37642827" y="4667254"/>
                </a:cubicBezTo>
                <a:cubicBezTo>
                  <a:pt x="37644415" y="4646616"/>
                  <a:pt x="37642255" y="4625339"/>
                  <a:pt x="37647587" y="4605343"/>
                </a:cubicBezTo>
                <a:cubicBezTo>
                  <a:pt x="37649063" y="4599811"/>
                  <a:pt x="37658299" y="4600285"/>
                  <a:pt x="37661875" y="4595815"/>
                </a:cubicBezTo>
                <a:cubicBezTo>
                  <a:pt x="37665011" y="4591896"/>
                  <a:pt x="37664199" y="4585916"/>
                  <a:pt x="37666639" y="4581529"/>
                </a:cubicBezTo>
                <a:cubicBezTo>
                  <a:pt x="37693935" y="4532391"/>
                  <a:pt x="37679671" y="4570998"/>
                  <a:pt x="37690451" y="4538666"/>
                </a:cubicBezTo>
                <a:cubicBezTo>
                  <a:pt x="37688863" y="4530728"/>
                  <a:pt x="37687651" y="4522707"/>
                  <a:pt x="37685687" y="4514852"/>
                </a:cubicBezTo>
                <a:cubicBezTo>
                  <a:pt x="37684471" y="4509983"/>
                  <a:pt x="37684475" y="4504116"/>
                  <a:pt x="37680927" y="4500566"/>
                </a:cubicBezTo>
                <a:cubicBezTo>
                  <a:pt x="37672831" y="4492472"/>
                  <a:pt x="37652351" y="4481516"/>
                  <a:pt x="37652351" y="4481516"/>
                </a:cubicBezTo>
                <a:cubicBezTo>
                  <a:pt x="37631047" y="4449559"/>
                  <a:pt x="37656143" y="4480869"/>
                  <a:pt x="37628539" y="4462465"/>
                </a:cubicBezTo>
                <a:cubicBezTo>
                  <a:pt x="37622935" y="4458729"/>
                  <a:pt x="37619567" y="4452313"/>
                  <a:pt x="37614251" y="4448179"/>
                </a:cubicBezTo>
                <a:cubicBezTo>
                  <a:pt x="37605215" y="4441149"/>
                  <a:pt x="37585675" y="4429128"/>
                  <a:pt x="37585675" y="4429128"/>
                </a:cubicBezTo>
                <a:cubicBezTo>
                  <a:pt x="37563451" y="4395791"/>
                  <a:pt x="37576151" y="4406902"/>
                  <a:pt x="37552339" y="4391027"/>
                </a:cubicBezTo>
                <a:lnTo>
                  <a:pt x="37542815" y="4362454"/>
                </a:lnTo>
                <a:cubicBezTo>
                  <a:pt x="37541227" y="4357692"/>
                  <a:pt x="37540835" y="4352343"/>
                  <a:pt x="37538051" y="4348167"/>
                </a:cubicBezTo>
                <a:lnTo>
                  <a:pt x="37528527" y="4333877"/>
                </a:lnTo>
                <a:cubicBezTo>
                  <a:pt x="37530243" y="4301242"/>
                  <a:pt x="37531115" y="4243432"/>
                  <a:pt x="37538051" y="4205291"/>
                </a:cubicBezTo>
                <a:cubicBezTo>
                  <a:pt x="37538951" y="4200353"/>
                  <a:pt x="37541435" y="4195831"/>
                  <a:pt x="37542815" y="4191002"/>
                </a:cubicBezTo>
                <a:cubicBezTo>
                  <a:pt x="37544847" y="4183885"/>
                  <a:pt x="37548535" y="4165275"/>
                  <a:pt x="37552339" y="4157664"/>
                </a:cubicBezTo>
                <a:cubicBezTo>
                  <a:pt x="37554899" y="4152545"/>
                  <a:pt x="37559303" y="4148497"/>
                  <a:pt x="37561863" y="4143377"/>
                </a:cubicBezTo>
                <a:cubicBezTo>
                  <a:pt x="37564107" y="4138887"/>
                  <a:pt x="37564187" y="4133478"/>
                  <a:pt x="37566627" y="4129089"/>
                </a:cubicBezTo>
                <a:cubicBezTo>
                  <a:pt x="37577615" y="4109309"/>
                  <a:pt x="37581767" y="4100088"/>
                  <a:pt x="37599963" y="4090990"/>
                </a:cubicBezTo>
                <a:cubicBezTo>
                  <a:pt x="37604455" y="4088746"/>
                  <a:pt x="37609487" y="4087816"/>
                  <a:pt x="37614251" y="4086227"/>
                </a:cubicBezTo>
                <a:close/>
                <a:moveTo>
                  <a:pt x="25439715" y="3948117"/>
                </a:moveTo>
                <a:lnTo>
                  <a:pt x="25519091" y="3951291"/>
                </a:lnTo>
                <a:cubicBezTo>
                  <a:pt x="25562475" y="3952607"/>
                  <a:pt x="25605903" y="3952540"/>
                  <a:pt x="25649263" y="3954467"/>
                </a:cubicBezTo>
                <a:cubicBezTo>
                  <a:pt x="25651499" y="3954566"/>
                  <a:pt x="25668343" y="3959242"/>
                  <a:pt x="25671491" y="3960814"/>
                </a:cubicBezTo>
                <a:cubicBezTo>
                  <a:pt x="25674903" y="3962519"/>
                  <a:pt x="25677839" y="3965049"/>
                  <a:pt x="25681015" y="3967164"/>
                </a:cubicBezTo>
                <a:cubicBezTo>
                  <a:pt x="25682071" y="3970342"/>
                  <a:pt x="25682563" y="3973765"/>
                  <a:pt x="25684191" y="3976692"/>
                </a:cubicBezTo>
                <a:cubicBezTo>
                  <a:pt x="25687895" y="3983362"/>
                  <a:pt x="25696891" y="3995741"/>
                  <a:pt x="25696891" y="3995741"/>
                </a:cubicBezTo>
                <a:cubicBezTo>
                  <a:pt x="25695883" y="4004794"/>
                  <a:pt x="25695859" y="4023203"/>
                  <a:pt x="25690539" y="4033842"/>
                </a:cubicBezTo>
                <a:cubicBezTo>
                  <a:pt x="25688831" y="4037253"/>
                  <a:pt x="25687427" y="4041344"/>
                  <a:pt x="25684191" y="4043367"/>
                </a:cubicBezTo>
                <a:lnTo>
                  <a:pt x="25655615" y="4052892"/>
                </a:lnTo>
                <a:lnTo>
                  <a:pt x="25646091" y="4056066"/>
                </a:lnTo>
                <a:cubicBezTo>
                  <a:pt x="25636563" y="4055008"/>
                  <a:pt x="25626911" y="4054770"/>
                  <a:pt x="25617515" y="4052892"/>
                </a:cubicBezTo>
                <a:cubicBezTo>
                  <a:pt x="25610951" y="4051578"/>
                  <a:pt x="25604815" y="4048658"/>
                  <a:pt x="25598463" y="4046541"/>
                </a:cubicBezTo>
                <a:cubicBezTo>
                  <a:pt x="25595291" y="4045483"/>
                  <a:pt x="25591723" y="4045221"/>
                  <a:pt x="25588939" y="4043367"/>
                </a:cubicBezTo>
                <a:cubicBezTo>
                  <a:pt x="25582395" y="4039003"/>
                  <a:pt x="25577979" y="4034852"/>
                  <a:pt x="25569891" y="4033842"/>
                </a:cubicBezTo>
                <a:cubicBezTo>
                  <a:pt x="25564639" y="4033186"/>
                  <a:pt x="25569891" y="4041780"/>
                  <a:pt x="25569891" y="4043367"/>
                </a:cubicBezTo>
                <a:cubicBezTo>
                  <a:pt x="25518463" y="4020510"/>
                  <a:pt x="25559323" y="4036704"/>
                  <a:pt x="25528615" y="4027492"/>
                </a:cubicBezTo>
                <a:cubicBezTo>
                  <a:pt x="25518027" y="4024314"/>
                  <a:pt x="25507843" y="4019797"/>
                  <a:pt x="25496863" y="4017966"/>
                </a:cubicBezTo>
                <a:cubicBezTo>
                  <a:pt x="25475923" y="4014476"/>
                  <a:pt x="25450619" y="4013187"/>
                  <a:pt x="25430191" y="4011616"/>
                </a:cubicBezTo>
                <a:lnTo>
                  <a:pt x="25411139" y="4005266"/>
                </a:lnTo>
                <a:lnTo>
                  <a:pt x="25401615" y="4002090"/>
                </a:lnTo>
                <a:cubicBezTo>
                  <a:pt x="25400555" y="3998915"/>
                  <a:pt x="25398439" y="3995912"/>
                  <a:pt x="25398439" y="3992562"/>
                </a:cubicBezTo>
                <a:cubicBezTo>
                  <a:pt x="25398439" y="3986127"/>
                  <a:pt x="25399579" y="3979623"/>
                  <a:pt x="25401615" y="3973515"/>
                </a:cubicBezTo>
                <a:cubicBezTo>
                  <a:pt x="25402823" y="3969896"/>
                  <a:pt x="25405091" y="3966504"/>
                  <a:pt x="25407963" y="3963992"/>
                </a:cubicBezTo>
                <a:cubicBezTo>
                  <a:pt x="25423087" y="3950760"/>
                  <a:pt x="25423935" y="3952059"/>
                  <a:pt x="25439715" y="3948117"/>
                </a:cubicBezTo>
                <a:close/>
                <a:moveTo>
                  <a:pt x="4510121" y="3938590"/>
                </a:moveTo>
                <a:cubicBezTo>
                  <a:pt x="4520921" y="3938590"/>
                  <a:pt x="4531287" y="3942821"/>
                  <a:pt x="4541871" y="3944941"/>
                </a:cubicBezTo>
                <a:cubicBezTo>
                  <a:pt x="4546103" y="3951291"/>
                  <a:pt x="4553316" y="3956461"/>
                  <a:pt x="4554570" y="3963992"/>
                </a:cubicBezTo>
                <a:cubicBezTo>
                  <a:pt x="4557775" y="3983212"/>
                  <a:pt x="4542907" y="3987102"/>
                  <a:pt x="4529172" y="3989391"/>
                </a:cubicBezTo>
                <a:cubicBezTo>
                  <a:pt x="4516475" y="3974573"/>
                  <a:pt x="4497925" y="3963213"/>
                  <a:pt x="4491077" y="3944941"/>
                </a:cubicBezTo>
                <a:cubicBezTo>
                  <a:pt x="4488720" y="3938674"/>
                  <a:pt x="4503435" y="3938590"/>
                  <a:pt x="4510121" y="3938590"/>
                </a:cubicBezTo>
                <a:close/>
                <a:moveTo>
                  <a:pt x="8061456" y="3910654"/>
                </a:moveTo>
                <a:cubicBezTo>
                  <a:pt x="8066418" y="3911399"/>
                  <a:pt x="8071518" y="3912600"/>
                  <a:pt x="8075651" y="3913189"/>
                </a:cubicBezTo>
                <a:cubicBezTo>
                  <a:pt x="8078826" y="3915308"/>
                  <a:pt x="8082792" y="3916562"/>
                  <a:pt x="8085176" y="3919539"/>
                </a:cubicBezTo>
                <a:cubicBezTo>
                  <a:pt x="8089850" y="3925381"/>
                  <a:pt x="8089008" y="3936020"/>
                  <a:pt x="8085176" y="3941767"/>
                </a:cubicBezTo>
                <a:cubicBezTo>
                  <a:pt x="8083059" y="3944941"/>
                  <a:pt x="8079064" y="3946409"/>
                  <a:pt x="8075651" y="3948117"/>
                </a:cubicBezTo>
                <a:cubicBezTo>
                  <a:pt x="8065122" y="3953380"/>
                  <a:pt x="8075651" y="3953408"/>
                  <a:pt x="8075651" y="3954467"/>
                </a:cubicBezTo>
                <a:cubicBezTo>
                  <a:pt x="8067184" y="3951291"/>
                  <a:pt x="8054295" y="3953027"/>
                  <a:pt x="8050251" y="3944941"/>
                </a:cubicBezTo>
                <a:cubicBezTo>
                  <a:pt x="8032914" y="3910270"/>
                  <a:pt x="8046570" y="3908417"/>
                  <a:pt x="8061456" y="3910654"/>
                </a:cubicBezTo>
                <a:close/>
                <a:moveTo>
                  <a:pt x="7600648" y="3833400"/>
                </a:moveTo>
                <a:lnTo>
                  <a:pt x="7605753" y="3836992"/>
                </a:lnTo>
                <a:cubicBezTo>
                  <a:pt x="7603107" y="3836992"/>
                  <a:pt x="7588932" y="3837463"/>
                  <a:pt x="7589878" y="3836992"/>
                </a:cubicBezTo>
                <a:close/>
                <a:moveTo>
                  <a:pt x="7675604" y="3795715"/>
                </a:moveTo>
                <a:cubicBezTo>
                  <a:pt x="7692454" y="3793734"/>
                  <a:pt x="7709471" y="3797834"/>
                  <a:pt x="7726404" y="3798890"/>
                </a:cubicBezTo>
                <a:cubicBezTo>
                  <a:pt x="7729579" y="3799950"/>
                  <a:pt x="7732936" y="3800568"/>
                  <a:pt x="7735929" y="3802067"/>
                </a:cubicBezTo>
                <a:cubicBezTo>
                  <a:pt x="7743065" y="3805635"/>
                  <a:pt x="7749963" y="3811921"/>
                  <a:pt x="7754979" y="3817941"/>
                </a:cubicBezTo>
                <a:cubicBezTo>
                  <a:pt x="7757422" y="3820872"/>
                  <a:pt x="7759779" y="3823979"/>
                  <a:pt x="7761329" y="3827465"/>
                </a:cubicBezTo>
                <a:cubicBezTo>
                  <a:pt x="7764047" y="3833583"/>
                  <a:pt x="7767679" y="3846516"/>
                  <a:pt x="7767679" y="3846516"/>
                </a:cubicBezTo>
                <a:cubicBezTo>
                  <a:pt x="7766621" y="3853924"/>
                  <a:pt x="7767543" y="3861901"/>
                  <a:pt x="7764504" y="3868740"/>
                </a:cubicBezTo>
                <a:cubicBezTo>
                  <a:pt x="7762954" y="3872226"/>
                  <a:pt x="7758466" y="3873541"/>
                  <a:pt x="7754979" y="3875090"/>
                </a:cubicBezTo>
                <a:cubicBezTo>
                  <a:pt x="7741365" y="3881142"/>
                  <a:pt x="7728540" y="3883476"/>
                  <a:pt x="7713704" y="3884616"/>
                </a:cubicBezTo>
                <a:cubicBezTo>
                  <a:pt x="7707373" y="3885104"/>
                  <a:pt x="7703121" y="3884616"/>
                  <a:pt x="7701004" y="3884616"/>
                </a:cubicBezTo>
                <a:cubicBezTo>
                  <a:pt x="7692537" y="3881439"/>
                  <a:pt x="7682742" y="3880641"/>
                  <a:pt x="7675604" y="3875090"/>
                </a:cubicBezTo>
                <a:cubicBezTo>
                  <a:pt x="7672160" y="3872410"/>
                  <a:pt x="7673285" y="3866670"/>
                  <a:pt x="7672429" y="3862390"/>
                </a:cubicBezTo>
                <a:cubicBezTo>
                  <a:pt x="7671166" y="3856078"/>
                  <a:pt x="7670312" y="3849692"/>
                  <a:pt x="7669254" y="3843342"/>
                </a:cubicBezTo>
                <a:cubicBezTo>
                  <a:pt x="7670312" y="3830642"/>
                  <a:pt x="7670745" y="3817874"/>
                  <a:pt x="7672429" y="3805241"/>
                </a:cubicBezTo>
                <a:cubicBezTo>
                  <a:pt x="7672871" y="3801924"/>
                  <a:pt x="7672280" y="3796107"/>
                  <a:pt x="7675604" y="3795715"/>
                </a:cubicBezTo>
                <a:close/>
                <a:moveTo>
                  <a:pt x="7597150" y="3795057"/>
                </a:moveTo>
                <a:cubicBezTo>
                  <a:pt x="7601076" y="3796337"/>
                  <a:pt x="7605224" y="3798364"/>
                  <a:pt x="7608928" y="3798890"/>
                </a:cubicBezTo>
                <a:cubicBezTo>
                  <a:pt x="7612384" y="3809260"/>
                  <a:pt x="7615058" y="3812028"/>
                  <a:pt x="7608928" y="3824292"/>
                </a:cubicBezTo>
                <a:cubicBezTo>
                  <a:pt x="7605918" y="3830310"/>
                  <a:pt x="7603508" y="3832309"/>
                  <a:pt x="7600674" y="3833391"/>
                </a:cubicBezTo>
                <a:lnTo>
                  <a:pt x="7600648" y="3833400"/>
                </a:lnTo>
                <a:lnTo>
                  <a:pt x="7584161" y="3821801"/>
                </a:lnTo>
                <a:cubicBezTo>
                  <a:pt x="7577520" y="3814829"/>
                  <a:pt x="7574902" y="3806041"/>
                  <a:pt x="7586703" y="3795715"/>
                </a:cubicBezTo>
                <a:cubicBezTo>
                  <a:pt x="7589519" y="3793252"/>
                  <a:pt x="7593224" y="3793781"/>
                  <a:pt x="7597150" y="3795057"/>
                </a:cubicBezTo>
                <a:close/>
                <a:moveTo>
                  <a:pt x="34828187" y="3783810"/>
                </a:moveTo>
                <a:cubicBezTo>
                  <a:pt x="34832715" y="3784717"/>
                  <a:pt x="34842359" y="3786131"/>
                  <a:pt x="34847239" y="3788571"/>
                </a:cubicBezTo>
                <a:cubicBezTo>
                  <a:pt x="34849799" y="3789852"/>
                  <a:pt x="34852003" y="3791748"/>
                  <a:pt x="34854383" y="3793336"/>
                </a:cubicBezTo>
                <a:cubicBezTo>
                  <a:pt x="34866203" y="3811069"/>
                  <a:pt x="34851011" y="3789291"/>
                  <a:pt x="34866287" y="3807624"/>
                </a:cubicBezTo>
                <a:cubicBezTo>
                  <a:pt x="34868119" y="3809821"/>
                  <a:pt x="34869463" y="3812385"/>
                  <a:pt x="34871051" y="3814766"/>
                </a:cubicBezTo>
                <a:lnTo>
                  <a:pt x="34875815" y="3829052"/>
                </a:lnTo>
                <a:cubicBezTo>
                  <a:pt x="34876607" y="3831435"/>
                  <a:pt x="34877587" y="3833762"/>
                  <a:pt x="34878195" y="3836196"/>
                </a:cubicBezTo>
                <a:lnTo>
                  <a:pt x="34880575" y="3845722"/>
                </a:lnTo>
                <a:cubicBezTo>
                  <a:pt x="34878727" y="3882734"/>
                  <a:pt x="34886891" y="3882548"/>
                  <a:pt x="34873431" y="3900492"/>
                </a:cubicBezTo>
                <a:cubicBezTo>
                  <a:pt x="34872759" y="3901389"/>
                  <a:pt x="34869463" y="3906444"/>
                  <a:pt x="34868671" y="3907633"/>
                </a:cubicBezTo>
                <a:cubicBezTo>
                  <a:pt x="34864439" y="3905754"/>
                  <a:pt x="34844947" y="3897479"/>
                  <a:pt x="34837715" y="3893347"/>
                </a:cubicBezTo>
                <a:cubicBezTo>
                  <a:pt x="34835227" y="3891928"/>
                  <a:pt x="34832951" y="3890173"/>
                  <a:pt x="34830571" y="3888586"/>
                </a:cubicBezTo>
                <a:lnTo>
                  <a:pt x="34821043" y="3874296"/>
                </a:lnTo>
                <a:cubicBezTo>
                  <a:pt x="34819459" y="3871916"/>
                  <a:pt x="34817187" y="3869867"/>
                  <a:pt x="34816283" y="3867152"/>
                </a:cubicBezTo>
                <a:cubicBezTo>
                  <a:pt x="34812867" y="3856904"/>
                  <a:pt x="34814511" y="3862446"/>
                  <a:pt x="34811519" y="3850485"/>
                </a:cubicBezTo>
                <a:cubicBezTo>
                  <a:pt x="34808995" y="3830299"/>
                  <a:pt x="34807447" y="3829350"/>
                  <a:pt x="34811519" y="3807624"/>
                </a:cubicBezTo>
                <a:cubicBezTo>
                  <a:pt x="34812227" y="3803857"/>
                  <a:pt x="34816327" y="3789965"/>
                  <a:pt x="34821043" y="3786191"/>
                </a:cubicBezTo>
                <a:cubicBezTo>
                  <a:pt x="34823003" y="3784622"/>
                  <a:pt x="34825807" y="3784603"/>
                  <a:pt x="34828187" y="3783810"/>
                </a:cubicBezTo>
                <a:close/>
                <a:moveTo>
                  <a:pt x="8567809" y="3715879"/>
                </a:moveTo>
                <a:lnTo>
                  <a:pt x="8567776" y="3716341"/>
                </a:lnTo>
                <a:cubicBezTo>
                  <a:pt x="8567249" y="3716341"/>
                  <a:pt x="8563550" y="3716471"/>
                  <a:pt x="8564603" y="3716341"/>
                </a:cubicBezTo>
                <a:close/>
                <a:moveTo>
                  <a:pt x="8713827" y="3573462"/>
                </a:moveTo>
                <a:cubicBezTo>
                  <a:pt x="8717100" y="3583284"/>
                  <a:pt x="8720177" y="3590862"/>
                  <a:pt x="8720177" y="3602038"/>
                </a:cubicBezTo>
                <a:cubicBezTo>
                  <a:pt x="8720177" y="3608475"/>
                  <a:pt x="8720695" y="3615814"/>
                  <a:pt x="8717001" y="3621088"/>
                </a:cubicBezTo>
                <a:cubicBezTo>
                  <a:pt x="8712626" y="3627340"/>
                  <a:pt x="8703349" y="3628396"/>
                  <a:pt x="8697950" y="3633789"/>
                </a:cubicBezTo>
                <a:cubicBezTo>
                  <a:pt x="8694777" y="3636966"/>
                  <a:pt x="8692164" y="3640825"/>
                  <a:pt x="8688428" y="3643316"/>
                </a:cubicBezTo>
                <a:cubicBezTo>
                  <a:pt x="8685643" y="3645172"/>
                  <a:pt x="8681893" y="3644994"/>
                  <a:pt x="8678903" y="3646492"/>
                </a:cubicBezTo>
                <a:cubicBezTo>
                  <a:pt x="8675487" y="3648197"/>
                  <a:pt x="8672725" y="3651013"/>
                  <a:pt x="8669375" y="3652840"/>
                </a:cubicBezTo>
                <a:cubicBezTo>
                  <a:pt x="8661068" y="3657374"/>
                  <a:pt x="8650671" y="3658847"/>
                  <a:pt x="8643975" y="3665540"/>
                </a:cubicBezTo>
                <a:cubicBezTo>
                  <a:pt x="8632083" y="3677432"/>
                  <a:pt x="8638711" y="3673645"/>
                  <a:pt x="8624926" y="3678240"/>
                </a:cubicBezTo>
                <a:cubicBezTo>
                  <a:pt x="8622809" y="3681416"/>
                  <a:pt x="8621555" y="3685381"/>
                  <a:pt x="8618575" y="3687765"/>
                </a:cubicBezTo>
                <a:cubicBezTo>
                  <a:pt x="8615963" y="3689857"/>
                  <a:pt x="8611420" y="3688574"/>
                  <a:pt x="8609050" y="3690938"/>
                </a:cubicBezTo>
                <a:cubicBezTo>
                  <a:pt x="8606683" y="3693308"/>
                  <a:pt x="8608243" y="3698098"/>
                  <a:pt x="8605877" y="3700466"/>
                </a:cubicBezTo>
                <a:cubicBezTo>
                  <a:pt x="8598361" y="3707981"/>
                  <a:pt x="8592977" y="3711332"/>
                  <a:pt x="8587003" y="3713113"/>
                </a:cubicBezTo>
                <a:lnTo>
                  <a:pt x="8567809" y="3715879"/>
                </a:lnTo>
                <a:lnTo>
                  <a:pt x="8570951" y="3671890"/>
                </a:lnTo>
                <a:cubicBezTo>
                  <a:pt x="8572179" y="3661455"/>
                  <a:pt x="8575865" y="3662062"/>
                  <a:pt x="8580475" y="3652840"/>
                </a:cubicBezTo>
                <a:cubicBezTo>
                  <a:pt x="8581973" y="3649847"/>
                  <a:pt x="8581559" y="3645927"/>
                  <a:pt x="8583651" y="3643316"/>
                </a:cubicBezTo>
                <a:cubicBezTo>
                  <a:pt x="8586035" y="3640335"/>
                  <a:pt x="8590323" y="3639501"/>
                  <a:pt x="8593176" y="3636966"/>
                </a:cubicBezTo>
                <a:cubicBezTo>
                  <a:pt x="8599887" y="3631001"/>
                  <a:pt x="8603707" y="3620752"/>
                  <a:pt x="8612225" y="3617915"/>
                </a:cubicBezTo>
                <a:cubicBezTo>
                  <a:pt x="8615403" y="3616854"/>
                  <a:pt x="8618825" y="3616363"/>
                  <a:pt x="8621753" y="3614737"/>
                </a:cubicBezTo>
                <a:cubicBezTo>
                  <a:pt x="8652679" y="3597556"/>
                  <a:pt x="8628683" y="3605067"/>
                  <a:pt x="8653501" y="3598862"/>
                </a:cubicBezTo>
                <a:cubicBezTo>
                  <a:pt x="8656677" y="3595687"/>
                  <a:pt x="8659103" y="3591518"/>
                  <a:pt x="8663027" y="3589337"/>
                </a:cubicBezTo>
                <a:cubicBezTo>
                  <a:pt x="8668877" y="3586087"/>
                  <a:pt x="8675725" y="3585105"/>
                  <a:pt x="8682076" y="3582987"/>
                </a:cubicBezTo>
                <a:cubicBezTo>
                  <a:pt x="8685251" y="3581929"/>
                  <a:pt x="8688353" y="3580625"/>
                  <a:pt x="8691601" y="3579812"/>
                </a:cubicBezTo>
                <a:cubicBezTo>
                  <a:pt x="8707550" y="3575827"/>
                  <a:pt x="8700160" y="3578018"/>
                  <a:pt x="8713827" y="3573462"/>
                </a:cubicBezTo>
                <a:close/>
                <a:moveTo>
                  <a:pt x="9190075" y="3548062"/>
                </a:moveTo>
                <a:cubicBezTo>
                  <a:pt x="9194307" y="3549120"/>
                  <a:pt x="9199368" y="3548511"/>
                  <a:pt x="9202777" y="3551238"/>
                </a:cubicBezTo>
                <a:cubicBezTo>
                  <a:pt x="9205389" y="3553328"/>
                  <a:pt x="9205949" y="3557417"/>
                  <a:pt x="9205949" y="3560762"/>
                </a:cubicBezTo>
                <a:cubicBezTo>
                  <a:pt x="9205949" y="3570346"/>
                  <a:pt x="9204353" y="3579884"/>
                  <a:pt x="9202777" y="3589337"/>
                </a:cubicBezTo>
                <a:cubicBezTo>
                  <a:pt x="9202227" y="3592638"/>
                  <a:pt x="9201657" y="3596220"/>
                  <a:pt x="9199599" y="3598862"/>
                </a:cubicBezTo>
                <a:cubicBezTo>
                  <a:pt x="9186438" y="3615787"/>
                  <a:pt x="9178435" y="3619324"/>
                  <a:pt x="9161502" y="3630616"/>
                </a:cubicBezTo>
                <a:cubicBezTo>
                  <a:pt x="9158325" y="3632733"/>
                  <a:pt x="9155595" y="3635760"/>
                  <a:pt x="9151977" y="3636966"/>
                </a:cubicBezTo>
                <a:cubicBezTo>
                  <a:pt x="9148799" y="3638024"/>
                  <a:pt x="9145378" y="3638517"/>
                  <a:pt x="9142449" y="3640142"/>
                </a:cubicBezTo>
                <a:cubicBezTo>
                  <a:pt x="9103029" y="3662042"/>
                  <a:pt x="9140375" y="3647112"/>
                  <a:pt x="9110701" y="3656016"/>
                </a:cubicBezTo>
                <a:cubicBezTo>
                  <a:pt x="9104291" y="3657940"/>
                  <a:pt x="9098000" y="3660248"/>
                  <a:pt x="9091649" y="3662367"/>
                </a:cubicBezTo>
                <a:cubicBezTo>
                  <a:pt x="9081121" y="3665875"/>
                  <a:pt x="9104879" y="3654429"/>
                  <a:pt x="9107525" y="3652840"/>
                </a:cubicBezTo>
                <a:cubicBezTo>
                  <a:pt x="9088477" y="3651782"/>
                  <a:pt x="9069367" y="3651474"/>
                  <a:pt x="9050375" y="3649667"/>
                </a:cubicBezTo>
                <a:cubicBezTo>
                  <a:pt x="9047044" y="3649350"/>
                  <a:pt x="9043636" y="3648345"/>
                  <a:pt x="9040850" y="3646492"/>
                </a:cubicBezTo>
                <a:cubicBezTo>
                  <a:pt x="9037114" y="3644001"/>
                  <a:pt x="9034499" y="3640142"/>
                  <a:pt x="9031327" y="3636966"/>
                </a:cubicBezTo>
                <a:cubicBezTo>
                  <a:pt x="9030268" y="3633789"/>
                  <a:pt x="9028149" y="3630787"/>
                  <a:pt x="9028149" y="3627442"/>
                </a:cubicBezTo>
                <a:cubicBezTo>
                  <a:pt x="9028149" y="3622836"/>
                  <a:pt x="9034465" y="3610955"/>
                  <a:pt x="9037677" y="3608388"/>
                </a:cubicBezTo>
                <a:cubicBezTo>
                  <a:pt x="9040287" y="3606296"/>
                  <a:pt x="9044208" y="3606710"/>
                  <a:pt x="9047202" y="3605212"/>
                </a:cubicBezTo>
                <a:cubicBezTo>
                  <a:pt x="9069127" y="3594249"/>
                  <a:pt x="9042995" y="3602295"/>
                  <a:pt x="9069425" y="3595687"/>
                </a:cubicBezTo>
                <a:cubicBezTo>
                  <a:pt x="9072601" y="3593571"/>
                  <a:pt x="9075539" y="3591044"/>
                  <a:pt x="9078951" y="3589337"/>
                </a:cubicBezTo>
                <a:cubicBezTo>
                  <a:pt x="9084027" y="3586800"/>
                  <a:pt x="9096427" y="3584344"/>
                  <a:pt x="9101175" y="3582987"/>
                </a:cubicBezTo>
                <a:cubicBezTo>
                  <a:pt x="9104393" y="3582068"/>
                  <a:pt x="9107709" y="3581309"/>
                  <a:pt x="9110701" y="3579812"/>
                </a:cubicBezTo>
                <a:cubicBezTo>
                  <a:pt x="9114115" y="3578105"/>
                  <a:pt x="9116717" y="3574966"/>
                  <a:pt x="9120227" y="3573462"/>
                </a:cubicBezTo>
                <a:cubicBezTo>
                  <a:pt x="9124238" y="3571744"/>
                  <a:pt x="9128746" y="3571543"/>
                  <a:pt x="9132925" y="3570287"/>
                </a:cubicBezTo>
                <a:cubicBezTo>
                  <a:pt x="9139335" y="3568364"/>
                  <a:pt x="9145627" y="3566054"/>
                  <a:pt x="9151977" y="3563939"/>
                </a:cubicBezTo>
                <a:lnTo>
                  <a:pt x="9161502" y="3560762"/>
                </a:lnTo>
                <a:cubicBezTo>
                  <a:pt x="9164675" y="3559704"/>
                  <a:pt x="9168241" y="3559445"/>
                  <a:pt x="9171026" y="3557588"/>
                </a:cubicBezTo>
                <a:cubicBezTo>
                  <a:pt x="9183335" y="3549382"/>
                  <a:pt x="9176929" y="3552444"/>
                  <a:pt x="9190075" y="3548062"/>
                </a:cubicBezTo>
                <a:close/>
                <a:moveTo>
                  <a:pt x="5852933" y="3449689"/>
                </a:moveTo>
                <a:cubicBezTo>
                  <a:pt x="5874770" y="3452241"/>
                  <a:pt x="5877552" y="3469082"/>
                  <a:pt x="5904142" y="3471634"/>
                </a:cubicBezTo>
                <a:cubicBezTo>
                  <a:pt x="5938276" y="3485864"/>
                  <a:pt x="5962886" y="3459612"/>
                  <a:pt x="6006554" y="3464318"/>
                </a:cubicBezTo>
                <a:cubicBezTo>
                  <a:pt x="6033144" y="3471748"/>
                  <a:pt x="6043074" y="3469652"/>
                  <a:pt x="6057758" y="3491371"/>
                </a:cubicBezTo>
                <a:cubicBezTo>
                  <a:pt x="6074370" y="3536168"/>
                  <a:pt x="6067168" y="3590493"/>
                  <a:pt x="6040918" y="3635297"/>
                </a:cubicBezTo>
                <a:cubicBezTo>
                  <a:pt x="6005251" y="3675839"/>
                  <a:pt x="5976725" y="3647319"/>
                  <a:pt x="5943437" y="3661663"/>
                </a:cubicBezTo>
                <a:cubicBezTo>
                  <a:pt x="5842226" y="3744061"/>
                  <a:pt x="5781480" y="3874082"/>
                  <a:pt x="5694551" y="3930287"/>
                </a:cubicBezTo>
                <a:cubicBezTo>
                  <a:pt x="5596958" y="3959203"/>
                  <a:pt x="5499367" y="3980980"/>
                  <a:pt x="5399389" y="3983703"/>
                </a:cubicBezTo>
                <a:cubicBezTo>
                  <a:pt x="5362811" y="3986026"/>
                  <a:pt x="5321481" y="3990730"/>
                  <a:pt x="5289660" y="3976385"/>
                </a:cubicBezTo>
                <a:cubicBezTo>
                  <a:pt x="5256153" y="3958806"/>
                  <a:pt x="5246463" y="3910264"/>
                  <a:pt x="5267721" y="3859342"/>
                </a:cubicBezTo>
                <a:cubicBezTo>
                  <a:pt x="5299700" y="3837916"/>
                  <a:pt x="5355497" y="3859342"/>
                  <a:pt x="5399389" y="3859342"/>
                </a:cubicBezTo>
                <a:cubicBezTo>
                  <a:pt x="5404273" y="3832523"/>
                  <a:pt x="5418668" y="3815224"/>
                  <a:pt x="5414026" y="3778878"/>
                </a:cubicBezTo>
                <a:cubicBezTo>
                  <a:pt x="5426846" y="3739920"/>
                  <a:pt x="5503953" y="3715251"/>
                  <a:pt x="5531067" y="3669150"/>
                </a:cubicBezTo>
                <a:cubicBezTo>
                  <a:pt x="5540643" y="3644707"/>
                  <a:pt x="5524031" y="3632173"/>
                  <a:pt x="5538379" y="3588677"/>
                </a:cubicBezTo>
                <a:cubicBezTo>
                  <a:pt x="5565670" y="3557379"/>
                  <a:pt x="5631045" y="3549891"/>
                  <a:pt x="5677365" y="3544785"/>
                </a:cubicBezTo>
                <a:cubicBezTo>
                  <a:pt x="5703907" y="3552274"/>
                  <a:pt x="5682813" y="3583571"/>
                  <a:pt x="5721257" y="3588677"/>
                </a:cubicBezTo>
                <a:cubicBezTo>
                  <a:pt x="5750527" y="3585840"/>
                  <a:pt x="5784543" y="3556805"/>
                  <a:pt x="5809041" y="3530158"/>
                </a:cubicBezTo>
                <a:lnTo>
                  <a:pt x="5809041" y="3486264"/>
                </a:lnTo>
                <a:cubicBezTo>
                  <a:pt x="5821289" y="3462166"/>
                  <a:pt x="5824017" y="3452356"/>
                  <a:pt x="5852933" y="3449689"/>
                </a:cubicBezTo>
                <a:close/>
                <a:moveTo>
                  <a:pt x="9072601" y="3205162"/>
                </a:moveTo>
                <a:cubicBezTo>
                  <a:pt x="9081065" y="3206220"/>
                  <a:pt x="9089767" y="3206094"/>
                  <a:pt x="9098000" y="3208338"/>
                </a:cubicBezTo>
                <a:cubicBezTo>
                  <a:pt x="9110393" y="3211718"/>
                  <a:pt x="9106243" y="3215300"/>
                  <a:pt x="9110701" y="3224213"/>
                </a:cubicBezTo>
                <a:cubicBezTo>
                  <a:pt x="9112406" y="3227626"/>
                  <a:pt x="9114935" y="3230563"/>
                  <a:pt x="9117049" y="3233737"/>
                </a:cubicBezTo>
                <a:cubicBezTo>
                  <a:pt x="9115991" y="3236913"/>
                  <a:pt x="9116243" y="3240895"/>
                  <a:pt x="9113874" y="3243262"/>
                </a:cubicBezTo>
                <a:cubicBezTo>
                  <a:pt x="9110527" y="3246610"/>
                  <a:pt x="9105567" y="3247854"/>
                  <a:pt x="9101173" y="3249612"/>
                </a:cubicBezTo>
                <a:cubicBezTo>
                  <a:pt x="9083626" y="3256631"/>
                  <a:pt x="9095881" y="3249612"/>
                  <a:pt x="9094825" y="3249612"/>
                </a:cubicBezTo>
                <a:cubicBezTo>
                  <a:pt x="9086347" y="3243556"/>
                  <a:pt x="9069423" y="3238051"/>
                  <a:pt x="9069423" y="3224213"/>
                </a:cubicBezTo>
                <a:cubicBezTo>
                  <a:pt x="9069423" y="3217774"/>
                  <a:pt x="9071542" y="3211512"/>
                  <a:pt x="9072601" y="3205162"/>
                </a:cubicBezTo>
                <a:close/>
                <a:moveTo>
                  <a:pt x="6748220" y="3001966"/>
                </a:moveTo>
                <a:cubicBezTo>
                  <a:pt x="6764573" y="3003379"/>
                  <a:pt x="6780736" y="3006951"/>
                  <a:pt x="6796591" y="3013500"/>
                </a:cubicBezTo>
                <a:cubicBezTo>
                  <a:pt x="6820754" y="3029775"/>
                  <a:pt x="6835376" y="3048430"/>
                  <a:pt x="6828576" y="3071851"/>
                </a:cubicBezTo>
                <a:cubicBezTo>
                  <a:pt x="6792902" y="3112338"/>
                  <a:pt x="6600071" y="3148061"/>
                  <a:pt x="6642976" y="3179024"/>
                </a:cubicBezTo>
                <a:cubicBezTo>
                  <a:pt x="6687093" y="3195922"/>
                  <a:pt x="6740738" y="3160431"/>
                  <a:pt x="6803909" y="3208285"/>
                </a:cubicBezTo>
                <a:cubicBezTo>
                  <a:pt x="6795740" y="3268848"/>
                  <a:pt x="6704218" y="3319881"/>
                  <a:pt x="6660326" y="3325672"/>
                </a:cubicBezTo>
                <a:cubicBezTo>
                  <a:pt x="6626984" y="3326295"/>
                  <a:pt x="6600789" y="3300725"/>
                  <a:pt x="6569827" y="3318013"/>
                </a:cubicBezTo>
                <a:cubicBezTo>
                  <a:pt x="6541021" y="3347161"/>
                  <a:pt x="6559843" y="3364401"/>
                  <a:pt x="6578659" y="3386404"/>
                </a:cubicBezTo>
                <a:cubicBezTo>
                  <a:pt x="6563525" y="3409936"/>
                  <a:pt x="6538857" y="3428707"/>
                  <a:pt x="6533247" y="3457004"/>
                </a:cubicBezTo>
                <a:cubicBezTo>
                  <a:pt x="6523725" y="3488645"/>
                  <a:pt x="6535626" y="3522668"/>
                  <a:pt x="6528486" y="3556691"/>
                </a:cubicBezTo>
                <a:cubicBezTo>
                  <a:pt x="6512774" y="3603586"/>
                  <a:pt x="6456580" y="3626668"/>
                  <a:pt x="6445640" y="3664041"/>
                </a:cubicBezTo>
                <a:cubicBezTo>
                  <a:pt x="6417065" y="3706874"/>
                  <a:pt x="6467067" y="3928299"/>
                  <a:pt x="6452778" y="4056853"/>
                </a:cubicBezTo>
                <a:cubicBezTo>
                  <a:pt x="6425782" y="4138903"/>
                  <a:pt x="6389267" y="4163800"/>
                  <a:pt x="6350367" y="4195842"/>
                </a:cubicBezTo>
                <a:cubicBezTo>
                  <a:pt x="6318669" y="4219940"/>
                  <a:pt x="6308398" y="4215464"/>
                  <a:pt x="6276700" y="4237182"/>
                </a:cubicBezTo>
                <a:cubicBezTo>
                  <a:pt x="6235704" y="4274724"/>
                  <a:pt x="6230426" y="4317026"/>
                  <a:pt x="6196580" y="4352186"/>
                </a:cubicBezTo>
                <a:cubicBezTo>
                  <a:pt x="6160969" y="4374581"/>
                  <a:pt x="6125356" y="4366021"/>
                  <a:pt x="6089743" y="4364606"/>
                </a:cubicBezTo>
                <a:cubicBezTo>
                  <a:pt x="6032811" y="4347194"/>
                  <a:pt x="5971120" y="4303589"/>
                  <a:pt x="5926087" y="4290941"/>
                </a:cubicBezTo>
                <a:cubicBezTo>
                  <a:pt x="5886964" y="4278977"/>
                  <a:pt x="5838303" y="4286064"/>
                  <a:pt x="5794419" y="4283625"/>
                </a:cubicBezTo>
                <a:cubicBezTo>
                  <a:pt x="5701758" y="4293378"/>
                  <a:pt x="5530510" y="4350757"/>
                  <a:pt x="5516432" y="4312885"/>
                </a:cubicBezTo>
                <a:cubicBezTo>
                  <a:pt x="5524894" y="4280845"/>
                  <a:pt x="5628602" y="4210703"/>
                  <a:pt x="5691828" y="4185803"/>
                </a:cubicBezTo>
                <a:cubicBezTo>
                  <a:pt x="5723413" y="4177245"/>
                  <a:pt x="5740310" y="4192494"/>
                  <a:pt x="5765149" y="4195842"/>
                </a:cubicBezTo>
                <a:cubicBezTo>
                  <a:pt x="5789986" y="4199188"/>
                  <a:pt x="5814033" y="4219998"/>
                  <a:pt x="5840853" y="4205882"/>
                </a:cubicBezTo>
                <a:cubicBezTo>
                  <a:pt x="5856902" y="4194992"/>
                  <a:pt x="5868187" y="4167432"/>
                  <a:pt x="5867568" y="4144635"/>
                </a:cubicBezTo>
                <a:cubicBezTo>
                  <a:pt x="5847428" y="4113050"/>
                  <a:pt x="5755860" y="4131471"/>
                  <a:pt x="5728580" y="4064166"/>
                </a:cubicBezTo>
                <a:cubicBezTo>
                  <a:pt x="5719338" y="4027933"/>
                  <a:pt x="5736289" y="4013135"/>
                  <a:pt x="5765149" y="3998328"/>
                </a:cubicBezTo>
                <a:cubicBezTo>
                  <a:pt x="5809041" y="3978995"/>
                  <a:pt x="5852933" y="3985854"/>
                  <a:pt x="5896825" y="3961756"/>
                </a:cubicBezTo>
                <a:cubicBezTo>
                  <a:pt x="5928525" y="3922742"/>
                  <a:pt x="5950701" y="3883728"/>
                  <a:pt x="5991919" y="3844713"/>
                </a:cubicBezTo>
                <a:cubicBezTo>
                  <a:pt x="6033547" y="3832749"/>
                  <a:pt x="6087082" y="3854124"/>
                  <a:pt x="6131084" y="3823111"/>
                </a:cubicBezTo>
                <a:cubicBezTo>
                  <a:pt x="6150418" y="3805468"/>
                  <a:pt x="6136417" y="3749729"/>
                  <a:pt x="6150989" y="3713037"/>
                </a:cubicBezTo>
                <a:cubicBezTo>
                  <a:pt x="6186037" y="3666939"/>
                  <a:pt x="6252040" y="3654174"/>
                  <a:pt x="6291840" y="3603307"/>
                </a:cubicBezTo>
                <a:cubicBezTo>
                  <a:pt x="6289179" y="3586352"/>
                  <a:pt x="6286511" y="3571780"/>
                  <a:pt x="6255271" y="3566730"/>
                </a:cubicBezTo>
                <a:cubicBezTo>
                  <a:pt x="6218868" y="3567016"/>
                  <a:pt x="6196746" y="3600640"/>
                  <a:pt x="6167487" y="3603307"/>
                </a:cubicBezTo>
                <a:cubicBezTo>
                  <a:pt x="6148270" y="3588620"/>
                  <a:pt x="6140952" y="3578695"/>
                  <a:pt x="6145542" y="3552100"/>
                </a:cubicBezTo>
                <a:cubicBezTo>
                  <a:pt x="6168286" y="3515180"/>
                  <a:pt x="6298196" y="3447306"/>
                  <a:pt x="6313800" y="3408006"/>
                </a:cubicBezTo>
                <a:cubicBezTo>
                  <a:pt x="6288784" y="3390715"/>
                  <a:pt x="6201848" y="3437718"/>
                  <a:pt x="6160177" y="3420428"/>
                </a:cubicBezTo>
                <a:cubicBezTo>
                  <a:pt x="6160400" y="3398654"/>
                  <a:pt x="6172535" y="3393546"/>
                  <a:pt x="6189434" y="3376535"/>
                </a:cubicBezTo>
                <a:cubicBezTo>
                  <a:pt x="6235992" y="3349884"/>
                  <a:pt x="6325502" y="3342313"/>
                  <a:pt x="6343398" y="3320395"/>
                </a:cubicBezTo>
                <a:cubicBezTo>
                  <a:pt x="6361283" y="3298477"/>
                  <a:pt x="6287709" y="3290791"/>
                  <a:pt x="6296778" y="3245035"/>
                </a:cubicBezTo>
                <a:cubicBezTo>
                  <a:pt x="6327468" y="3216344"/>
                  <a:pt x="6412911" y="3249568"/>
                  <a:pt x="6465028" y="3230402"/>
                </a:cubicBezTo>
                <a:cubicBezTo>
                  <a:pt x="6482548" y="3200970"/>
                  <a:pt x="6433390" y="3171539"/>
                  <a:pt x="6462816" y="3127821"/>
                </a:cubicBezTo>
                <a:cubicBezTo>
                  <a:pt x="6489983" y="3084157"/>
                  <a:pt x="6538580" y="3052403"/>
                  <a:pt x="6599084" y="3025406"/>
                </a:cubicBezTo>
                <a:cubicBezTo>
                  <a:pt x="6648460" y="3012905"/>
                  <a:pt x="6699185" y="2997724"/>
                  <a:pt x="6748220" y="3001966"/>
                </a:cubicBezTo>
                <a:close/>
                <a:moveTo>
                  <a:pt x="23355331" y="3000374"/>
                </a:moveTo>
                <a:cubicBezTo>
                  <a:pt x="23360095" y="3001963"/>
                  <a:pt x="23365127" y="3002892"/>
                  <a:pt x="23369619" y="3005137"/>
                </a:cubicBezTo>
                <a:cubicBezTo>
                  <a:pt x="23374739" y="3007697"/>
                  <a:pt x="23379507" y="3010998"/>
                  <a:pt x="23383907" y="3014662"/>
                </a:cubicBezTo>
                <a:cubicBezTo>
                  <a:pt x="23392931" y="3022186"/>
                  <a:pt x="23402363" y="3032536"/>
                  <a:pt x="23407715" y="3043237"/>
                </a:cubicBezTo>
                <a:cubicBezTo>
                  <a:pt x="23427431" y="3082673"/>
                  <a:pt x="23394707" y="3030863"/>
                  <a:pt x="23422003" y="3071812"/>
                </a:cubicBezTo>
                <a:cubicBezTo>
                  <a:pt x="23423591" y="3076575"/>
                  <a:pt x="23424519" y="3081609"/>
                  <a:pt x="23426767" y="3086101"/>
                </a:cubicBezTo>
                <a:cubicBezTo>
                  <a:pt x="23429327" y="3091219"/>
                  <a:pt x="23437415" y="3094774"/>
                  <a:pt x="23436291" y="3100387"/>
                </a:cubicBezTo>
                <a:cubicBezTo>
                  <a:pt x="23435167" y="3106000"/>
                  <a:pt x="23427123" y="3107352"/>
                  <a:pt x="23422003" y="3109912"/>
                </a:cubicBezTo>
                <a:cubicBezTo>
                  <a:pt x="23417515" y="3112158"/>
                  <a:pt x="23412379" y="3112810"/>
                  <a:pt x="23407715" y="3114674"/>
                </a:cubicBezTo>
                <a:cubicBezTo>
                  <a:pt x="23404419" y="3115992"/>
                  <a:pt x="23420415" y="3129756"/>
                  <a:pt x="23407715" y="3119438"/>
                </a:cubicBezTo>
                <a:cubicBezTo>
                  <a:pt x="23395019" y="3109118"/>
                  <a:pt x="23356919" y="3074987"/>
                  <a:pt x="23331515" y="3052763"/>
                </a:cubicBezTo>
                <a:cubicBezTo>
                  <a:pt x="23329927" y="3038475"/>
                  <a:pt x="23320803" y="3022987"/>
                  <a:pt x="23326755" y="3009899"/>
                </a:cubicBezTo>
                <a:cubicBezTo>
                  <a:pt x="23330907" y="3000761"/>
                  <a:pt x="23355331" y="3000374"/>
                  <a:pt x="23355331" y="3000374"/>
                </a:cubicBezTo>
                <a:close/>
                <a:moveTo>
                  <a:pt x="34044759" y="2983706"/>
                </a:moveTo>
                <a:cubicBezTo>
                  <a:pt x="34057507" y="2984983"/>
                  <a:pt x="34065267" y="2983992"/>
                  <a:pt x="34075715" y="2988469"/>
                </a:cubicBezTo>
                <a:cubicBezTo>
                  <a:pt x="34078975" y="2989867"/>
                  <a:pt x="34082195" y="2991405"/>
                  <a:pt x="34085239" y="2993233"/>
                </a:cubicBezTo>
                <a:cubicBezTo>
                  <a:pt x="34090147" y="2996176"/>
                  <a:pt x="34094095" y="3000947"/>
                  <a:pt x="34099527" y="3002756"/>
                </a:cubicBezTo>
                <a:lnTo>
                  <a:pt x="34106671" y="3005137"/>
                </a:lnTo>
                <a:cubicBezTo>
                  <a:pt x="34108259" y="3007518"/>
                  <a:pt x="34109199" y="3010494"/>
                  <a:pt x="34111431" y="3012281"/>
                </a:cubicBezTo>
                <a:cubicBezTo>
                  <a:pt x="34113391" y="3013851"/>
                  <a:pt x="34116803" y="3012887"/>
                  <a:pt x="34118575" y="3014662"/>
                </a:cubicBezTo>
                <a:cubicBezTo>
                  <a:pt x="34120351" y="3016439"/>
                  <a:pt x="34119835" y="3019562"/>
                  <a:pt x="34120959" y="3021807"/>
                </a:cubicBezTo>
                <a:cubicBezTo>
                  <a:pt x="34122239" y="3024366"/>
                  <a:pt x="34124131" y="3026568"/>
                  <a:pt x="34125719" y="3028949"/>
                </a:cubicBezTo>
                <a:cubicBezTo>
                  <a:pt x="34122787" y="3058291"/>
                  <a:pt x="34103891" y="3046810"/>
                  <a:pt x="34099527" y="3050381"/>
                </a:cubicBezTo>
                <a:cubicBezTo>
                  <a:pt x="34095227" y="3049904"/>
                  <a:pt x="34075787" y="3048712"/>
                  <a:pt x="34068571" y="3045618"/>
                </a:cubicBezTo>
                <a:cubicBezTo>
                  <a:pt x="34065939" y="3044491"/>
                  <a:pt x="34063987" y="3042136"/>
                  <a:pt x="34061427" y="3040856"/>
                </a:cubicBezTo>
                <a:cubicBezTo>
                  <a:pt x="34059183" y="3039733"/>
                  <a:pt x="34056475" y="3039693"/>
                  <a:pt x="34054283" y="3038475"/>
                </a:cubicBezTo>
                <a:cubicBezTo>
                  <a:pt x="34049279" y="3035695"/>
                  <a:pt x="34039995" y="3028949"/>
                  <a:pt x="34039995" y="3028949"/>
                </a:cubicBezTo>
                <a:cubicBezTo>
                  <a:pt x="34030259" y="3014348"/>
                  <a:pt x="34030327" y="3017610"/>
                  <a:pt x="34037615" y="2988469"/>
                </a:cubicBezTo>
                <a:cubicBezTo>
                  <a:pt x="34038307" y="2985693"/>
                  <a:pt x="34042375" y="2985294"/>
                  <a:pt x="34044759" y="2983706"/>
                </a:cubicBezTo>
                <a:close/>
                <a:moveTo>
                  <a:pt x="33732815" y="2959894"/>
                </a:moveTo>
                <a:cubicBezTo>
                  <a:pt x="33739887" y="2958607"/>
                  <a:pt x="33747099" y="2961482"/>
                  <a:pt x="33754243" y="2962276"/>
                </a:cubicBezTo>
                <a:cubicBezTo>
                  <a:pt x="33771255" y="2973614"/>
                  <a:pt x="33767143" y="2966246"/>
                  <a:pt x="33770915" y="2981324"/>
                </a:cubicBezTo>
                <a:cubicBezTo>
                  <a:pt x="33770119" y="2999580"/>
                  <a:pt x="33770627" y="3017940"/>
                  <a:pt x="33768531" y="3036093"/>
                </a:cubicBezTo>
                <a:cubicBezTo>
                  <a:pt x="33768203" y="3038937"/>
                  <a:pt x="33766003" y="3041450"/>
                  <a:pt x="33763771" y="3043237"/>
                </a:cubicBezTo>
                <a:cubicBezTo>
                  <a:pt x="33761811" y="3044806"/>
                  <a:pt x="33759803" y="3047205"/>
                  <a:pt x="33759007" y="3048000"/>
                </a:cubicBezTo>
                <a:cubicBezTo>
                  <a:pt x="33751863" y="3047205"/>
                  <a:pt x="33744331" y="3048074"/>
                  <a:pt x="33737575" y="3045618"/>
                </a:cubicBezTo>
                <a:cubicBezTo>
                  <a:pt x="33734887" y="3044640"/>
                  <a:pt x="33733975" y="3041090"/>
                  <a:pt x="33732815" y="3038475"/>
                </a:cubicBezTo>
                <a:cubicBezTo>
                  <a:pt x="33730775" y="3033887"/>
                  <a:pt x="33729639" y="3028949"/>
                  <a:pt x="33728051" y="3024188"/>
                </a:cubicBezTo>
                <a:lnTo>
                  <a:pt x="33725671" y="3017044"/>
                </a:lnTo>
                <a:cubicBezTo>
                  <a:pt x="33726463" y="3000374"/>
                  <a:pt x="33725983" y="2983596"/>
                  <a:pt x="33728051" y="2967037"/>
                </a:cubicBezTo>
                <a:cubicBezTo>
                  <a:pt x="33728407" y="2964198"/>
                  <a:pt x="33729999" y="2960405"/>
                  <a:pt x="33732815" y="2959894"/>
                </a:cubicBezTo>
                <a:close/>
                <a:moveTo>
                  <a:pt x="24463195" y="2789928"/>
                </a:moveTo>
                <a:cubicBezTo>
                  <a:pt x="24477191" y="2790586"/>
                  <a:pt x="24498135" y="2794716"/>
                  <a:pt x="24550715" y="2800350"/>
                </a:cubicBezTo>
                <a:cubicBezTo>
                  <a:pt x="24556407" y="2800960"/>
                  <a:pt x="24560239" y="2806699"/>
                  <a:pt x="24565003" y="2809874"/>
                </a:cubicBezTo>
                <a:cubicBezTo>
                  <a:pt x="24563415" y="2827337"/>
                  <a:pt x="24572639" y="2849864"/>
                  <a:pt x="24560239" y="2862262"/>
                </a:cubicBezTo>
                <a:cubicBezTo>
                  <a:pt x="24550075" y="2872428"/>
                  <a:pt x="24531475" y="2860318"/>
                  <a:pt x="24517379" y="2857500"/>
                </a:cubicBezTo>
                <a:cubicBezTo>
                  <a:pt x="24507531" y="2855532"/>
                  <a:pt x="24488803" y="2847974"/>
                  <a:pt x="24488803" y="2847974"/>
                </a:cubicBezTo>
                <a:cubicBezTo>
                  <a:pt x="24482451" y="2849563"/>
                  <a:pt x="24474679" y="2848427"/>
                  <a:pt x="24469751" y="2852738"/>
                </a:cubicBezTo>
                <a:cubicBezTo>
                  <a:pt x="24461139" y="2860276"/>
                  <a:pt x="24462135" y="2880711"/>
                  <a:pt x="24450703" y="2881312"/>
                </a:cubicBezTo>
                <a:lnTo>
                  <a:pt x="24360215" y="2886075"/>
                </a:lnTo>
                <a:lnTo>
                  <a:pt x="24288779" y="2881312"/>
                </a:lnTo>
                <a:cubicBezTo>
                  <a:pt x="24274491" y="2879724"/>
                  <a:pt x="24259423" y="2881462"/>
                  <a:pt x="24245915" y="2876549"/>
                </a:cubicBezTo>
                <a:cubicBezTo>
                  <a:pt x="24234335" y="2872339"/>
                  <a:pt x="24233939" y="2855190"/>
                  <a:pt x="24241151" y="2847974"/>
                </a:cubicBezTo>
                <a:cubicBezTo>
                  <a:pt x="24244703" y="2844424"/>
                  <a:pt x="24250679" y="2844801"/>
                  <a:pt x="24255439" y="2843213"/>
                </a:cubicBezTo>
                <a:cubicBezTo>
                  <a:pt x="24260203" y="2840037"/>
                  <a:pt x="24264607" y="2836247"/>
                  <a:pt x="24269727" y="2833687"/>
                </a:cubicBezTo>
                <a:cubicBezTo>
                  <a:pt x="24274219" y="2831442"/>
                  <a:pt x="24279171" y="2830246"/>
                  <a:pt x="24284015" y="2828926"/>
                </a:cubicBezTo>
                <a:cubicBezTo>
                  <a:pt x="24296643" y="2825480"/>
                  <a:pt x="24309695" y="2823540"/>
                  <a:pt x="24322115" y="2819399"/>
                </a:cubicBezTo>
                <a:cubicBezTo>
                  <a:pt x="24331639" y="2816224"/>
                  <a:pt x="24340787" y="2811525"/>
                  <a:pt x="24350691" y="2809874"/>
                </a:cubicBezTo>
                <a:cubicBezTo>
                  <a:pt x="24391891" y="2803008"/>
                  <a:pt x="24369683" y="2806310"/>
                  <a:pt x="24417363" y="2800350"/>
                </a:cubicBezTo>
                <a:cubicBezTo>
                  <a:pt x="24442155" y="2792088"/>
                  <a:pt x="24449203" y="2789271"/>
                  <a:pt x="24463195" y="2789928"/>
                </a:cubicBezTo>
                <a:close/>
                <a:moveTo>
                  <a:pt x="34039995" y="2717006"/>
                </a:moveTo>
                <a:cubicBezTo>
                  <a:pt x="34058671" y="2715674"/>
                  <a:pt x="34065039" y="2719002"/>
                  <a:pt x="34080475" y="2724150"/>
                </a:cubicBezTo>
                <a:cubicBezTo>
                  <a:pt x="34082859" y="2724943"/>
                  <a:pt x="34085531" y="2725139"/>
                  <a:pt x="34087619" y="2726531"/>
                </a:cubicBezTo>
                <a:cubicBezTo>
                  <a:pt x="34096851" y="2732685"/>
                  <a:pt x="34092047" y="2730389"/>
                  <a:pt x="34101907" y="2733674"/>
                </a:cubicBezTo>
                <a:cubicBezTo>
                  <a:pt x="34107575" y="2750677"/>
                  <a:pt x="34103883" y="2743786"/>
                  <a:pt x="34111431" y="2755106"/>
                </a:cubicBezTo>
                <a:cubicBezTo>
                  <a:pt x="34112227" y="2757487"/>
                  <a:pt x="34114227" y="2759773"/>
                  <a:pt x="34113815" y="2762249"/>
                </a:cubicBezTo>
                <a:cubicBezTo>
                  <a:pt x="34112547" y="2769853"/>
                  <a:pt x="34107479" y="2769918"/>
                  <a:pt x="34101907" y="2771776"/>
                </a:cubicBezTo>
                <a:cubicBezTo>
                  <a:pt x="34100319" y="2774155"/>
                  <a:pt x="34099379" y="2777131"/>
                  <a:pt x="34097143" y="2778918"/>
                </a:cubicBezTo>
                <a:cubicBezTo>
                  <a:pt x="34095183" y="2780487"/>
                  <a:pt x="34092415" y="2780612"/>
                  <a:pt x="34090003" y="2781299"/>
                </a:cubicBezTo>
                <a:cubicBezTo>
                  <a:pt x="34075599" y="2785414"/>
                  <a:pt x="34058251" y="2781299"/>
                  <a:pt x="34051903" y="2781299"/>
                </a:cubicBezTo>
                <a:cubicBezTo>
                  <a:pt x="34044759" y="2782094"/>
                  <a:pt x="34037659" y="2783681"/>
                  <a:pt x="34030471" y="2783681"/>
                </a:cubicBezTo>
                <a:cubicBezTo>
                  <a:pt x="34014523" y="2783681"/>
                  <a:pt x="34013071" y="2782643"/>
                  <a:pt x="34001895" y="2778918"/>
                </a:cubicBezTo>
                <a:cubicBezTo>
                  <a:pt x="34001099" y="2776540"/>
                  <a:pt x="34000635" y="2774019"/>
                  <a:pt x="33999515" y="2771776"/>
                </a:cubicBezTo>
                <a:cubicBezTo>
                  <a:pt x="33998235" y="2769215"/>
                  <a:pt x="33995035" y="2767480"/>
                  <a:pt x="33994751" y="2764632"/>
                </a:cubicBezTo>
                <a:cubicBezTo>
                  <a:pt x="33994195" y="2759046"/>
                  <a:pt x="33995871" y="2753432"/>
                  <a:pt x="33997131" y="2747963"/>
                </a:cubicBezTo>
                <a:cubicBezTo>
                  <a:pt x="33998263" y="2743070"/>
                  <a:pt x="33997131" y="2735261"/>
                  <a:pt x="34001895" y="2733674"/>
                </a:cubicBezTo>
                <a:cubicBezTo>
                  <a:pt x="34004275" y="2732881"/>
                  <a:pt x="34006795" y="2732415"/>
                  <a:pt x="34009039" y="2731293"/>
                </a:cubicBezTo>
                <a:cubicBezTo>
                  <a:pt x="34011599" y="2730014"/>
                  <a:pt x="34013551" y="2727658"/>
                  <a:pt x="34016183" y="2726531"/>
                </a:cubicBezTo>
                <a:cubicBezTo>
                  <a:pt x="34019191" y="2725243"/>
                  <a:pt x="34022559" y="2725048"/>
                  <a:pt x="34025707" y="2724150"/>
                </a:cubicBezTo>
                <a:cubicBezTo>
                  <a:pt x="34028123" y="2723463"/>
                  <a:pt x="34030471" y="2722562"/>
                  <a:pt x="34032851" y="2721768"/>
                </a:cubicBezTo>
                <a:cubicBezTo>
                  <a:pt x="34035231" y="2720181"/>
                  <a:pt x="34037139" y="2717211"/>
                  <a:pt x="34039995" y="2717006"/>
                </a:cubicBezTo>
                <a:close/>
                <a:moveTo>
                  <a:pt x="7196182" y="2700337"/>
                </a:moveTo>
                <a:cubicBezTo>
                  <a:pt x="7204648" y="2701396"/>
                  <a:pt x="7213349" y="2701267"/>
                  <a:pt x="7221582" y="2703512"/>
                </a:cubicBezTo>
                <a:cubicBezTo>
                  <a:pt x="7225263" y="2704516"/>
                  <a:pt x="7230278" y="2706137"/>
                  <a:pt x="7231107" y="2709862"/>
                </a:cubicBezTo>
                <a:cubicBezTo>
                  <a:pt x="7232730" y="2717167"/>
                  <a:pt x="7231279" y="2725394"/>
                  <a:pt x="7227931" y="2732088"/>
                </a:cubicBezTo>
                <a:cubicBezTo>
                  <a:pt x="7225508" y="2736936"/>
                  <a:pt x="7204118" y="2737380"/>
                  <a:pt x="7199356" y="2738438"/>
                </a:cubicBezTo>
                <a:cubicBezTo>
                  <a:pt x="7192412" y="2728715"/>
                  <a:pt x="7176604" y="2719252"/>
                  <a:pt x="7186657" y="2706687"/>
                </a:cubicBezTo>
                <a:cubicBezTo>
                  <a:pt x="7189040" y="2703708"/>
                  <a:pt x="7193007" y="2702454"/>
                  <a:pt x="7196182" y="2700337"/>
                </a:cubicBezTo>
                <a:close/>
                <a:moveTo>
                  <a:pt x="6825774" y="2635310"/>
                </a:moveTo>
                <a:cubicBezTo>
                  <a:pt x="6831763" y="2635820"/>
                  <a:pt x="6839522" y="2638956"/>
                  <a:pt x="6850093" y="2640013"/>
                </a:cubicBezTo>
                <a:cubicBezTo>
                  <a:pt x="6851334" y="2642492"/>
                  <a:pt x="6859618" y="2657565"/>
                  <a:pt x="6859618" y="2662238"/>
                </a:cubicBezTo>
                <a:cubicBezTo>
                  <a:pt x="6859618" y="2666601"/>
                  <a:pt x="6859849" y="2672212"/>
                  <a:pt x="6856449" y="2674937"/>
                </a:cubicBezTo>
                <a:cubicBezTo>
                  <a:pt x="6853136" y="2677582"/>
                  <a:pt x="6851157" y="2672291"/>
                  <a:pt x="6850093" y="2671762"/>
                </a:cubicBezTo>
                <a:cubicBezTo>
                  <a:pt x="6840573" y="2672821"/>
                  <a:pt x="6831107" y="2674937"/>
                  <a:pt x="6821518" y="2674937"/>
                </a:cubicBezTo>
                <a:cubicBezTo>
                  <a:pt x="6818177" y="2674937"/>
                  <a:pt x="6814359" y="2674130"/>
                  <a:pt x="6811998" y="2671762"/>
                </a:cubicBezTo>
                <a:cubicBezTo>
                  <a:pt x="6809624" y="2669396"/>
                  <a:pt x="6809875" y="2665412"/>
                  <a:pt x="6808819" y="2662238"/>
                </a:cubicBezTo>
                <a:cubicBezTo>
                  <a:pt x="6809875" y="2656945"/>
                  <a:pt x="6810101" y="2651415"/>
                  <a:pt x="6811998" y="2646363"/>
                </a:cubicBezTo>
                <a:cubicBezTo>
                  <a:pt x="6815534" y="2636920"/>
                  <a:pt x="6819772" y="2634801"/>
                  <a:pt x="6825774" y="2635310"/>
                </a:cubicBezTo>
                <a:close/>
                <a:moveTo>
                  <a:pt x="33089875" y="2569368"/>
                </a:moveTo>
                <a:cubicBezTo>
                  <a:pt x="33121075" y="2572204"/>
                  <a:pt x="33107751" y="2568976"/>
                  <a:pt x="33130359" y="2576512"/>
                </a:cubicBezTo>
                <a:lnTo>
                  <a:pt x="33137503" y="2578894"/>
                </a:lnTo>
                <a:lnTo>
                  <a:pt x="33144643" y="2581274"/>
                </a:lnTo>
                <a:lnTo>
                  <a:pt x="33158931" y="2590800"/>
                </a:lnTo>
                <a:cubicBezTo>
                  <a:pt x="33164955" y="2594813"/>
                  <a:pt x="33166175" y="2596535"/>
                  <a:pt x="33173219" y="2597943"/>
                </a:cubicBezTo>
                <a:cubicBezTo>
                  <a:pt x="33182687" y="2599837"/>
                  <a:pt x="33201795" y="2602707"/>
                  <a:pt x="33201795" y="2602707"/>
                </a:cubicBezTo>
                <a:cubicBezTo>
                  <a:pt x="33213699" y="2601912"/>
                  <a:pt x="33225699" y="2602012"/>
                  <a:pt x="33237515" y="2600324"/>
                </a:cubicBezTo>
                <a:cubicBezTo>
                  <a:pt x="33237515" y="2600324"/>
                  <a:pt x="33255371" y="2594372"/>
                  <a:pt x="33258943" y="2593181"/>
                </a:cubicBezTo>
                <a:cubicBezTo>
                  <a:pt x="33261327" y="2592387"/>
                  <a:pt x="33263999" y="2592191"/>
                  <a:pt x="33266087" y="2590800"/>
                </a:cubicBezTo>
                <a:cubicBezTo>
                  <a:pt x="33268471" y="2589212"/>
                  <a:pt x="33270619" y="2587200"/>
                  <a:pt x="33273231" y="2586037"/>
                </a:cubicBezTo>
                <a:cubicBezTo>
                  <a:pt x="33273247" y="2586031"/>
                  <a:pt x="33291083" y="2580087"/>
                  <a:pt x="33294663" y="2578894"/>
                </a:cubicBezTo>
                <a:lnTo>
                  <a:pt x="33301807" y="2576512"/>
                </a:lnTo>
                <a:cubicBezTo>
                  <a:pt x="33305419" y="2574104"/>
                  <a:pt x="33311167" y="2569368"/>
                  <a:pt x="33316095" y="2569368"/>
                </a:cubicBezTo>
                <a:cubicBezTo>
                  <a:pt x="33321847" y="2569368"/>
                  <a:pt x="33329503" y="2572250"/>
                  <a:pt x="33335143" y="2574132"/>
                </a:cubicBezTo>
                <a:cubicBezTo>
                  <a:pt x="33338319" y="2578894"/>
                  <a:pt x="33339907" y="2585243"/>
                  <a:pt x="33344671" y="2588418"/>
                </a:cubicBezTo>
                <a:lnTo>
                  <a:pt x="33358959" y="2597943"/>
                </a:lnTo>
                <a:cubicBezTo>
                  <a:pt x="33361339" y="2599531"/>
                  <a:pt x="33364079" y="2600683"/>
                  <a:pt x="33366103" y="2602707"/>
                </a:cubicBezTo>
                <a:cubicBezTo>
                  <a:pt x="33368483" y="2605087"/>
                  <a:pt x="33370443" y="2607982"/>
                  <a:pt x="33373243" y="2609849"/>
                </a:cubicBezTo>
                <a:cubicBezTo>
                  <a:pt x="33375335" y="2611241"/>
                  <a:pt x="33378143" y="2611109"/>
                  <a:pt x="33380387" y="2612235"/>
                </a:cubicBezTo>
                <a:cubicBezTo>
                  <a:pt x="33382947" y="2613511"/>
                  <a:pt x="33384919" y="2615832"/>
                  <a:pt x="33387531" y="2616993"/>
                </a:cubicBezTo>
                <a:cubicBezTo>
                  <a:pt x="33392119" y="2619034"/>
                  <a:pt x="33401819" y="2621756"/>
                  <a:pt x="33401819" y="2621756"/>
                </a:cubicBezTo>
                <a:lnTo>
                  <a:pt x="33428015" y="2619375"/>
                </a:lnTo>
                <a:cubicBezTo>
                  <a:pt x="33434379" y="2618706"/>
                  <a:pt x="33440663" y="2616993"/>
                  <a:pt x="33447063" y="2616993"/>
                </a:cubicBezTo>
                <a:cubicBezTo>
                  <a:pt x="33466131" y="2616993"/>
                  <a:pt x="33485163" y="2618581"/>
                  <a:pt x="33504215" y="2619375"/>
                </a:cubicBezTo>
                <a:cubicBezTo>
                  <a:pt x="33508183" y="2620168"/>
                  <a:pt x="33512215" y="2620692"/>
                  <a:pt x="33516119" y="2621756"/>
                </a:cubicBezTo>
                <a:cubicBezTo>
                  <a:pt x="33520963" y="2623079"/>
                  <a:pt x="33530407" y="2626520"/>
                  <a:pt x="33530407" y="2626520"/>
                </a:cubicBezTo>
                <a:cubicBezTo>
                  <a:pt x="33532787" y="2628107"/>
                  <a:pt x="33535667" y="2629128"/>
                  <a:pt x="33537551" y="2631282"/>
                </a:cubicBezTo>
                <a:cubicBezTo>
                  <a:pt x="33556999" y="2653508"/>
                  <a:pt x="33538147" y="2639613"/>
                  <a:pt x="33554219" y="2650331"/>
                </a:cubicBezTo>
                <a:cubicBezTo>
                  <a:pt x="33556155" y="2656139"/>
                  <a:pt x="33556751" y="2660003"/>
                  <a:pt x="33561363" y="2664620"/>
                </a:cubicBezTo>
                <a:cubicBezTo>
                  <a:pt x="33563387" y="2666642"/>
                  <a:pt x="33566127" y="2667794"/>
                  <a:pt x="33568507" y="2669382"/>
                </a:cubicBezTo>
                <a:cubicBezTo>
                  <a:pt x="33581207" y="2688427"/>
                  <a:pt x="33564539" y="2665413"/>
                  <a:pt x="33580415" y="2681287"/>
                </a:cubicBezTo>
                <a:cubicBezTo>
                  <a:pt x="33582439" y="2683312"/>
                  <a:pt x="33582751" y="2686914"/>
                  <a:pt x="33585175" y="2688431"/>
                </a:cubicBezTo>
                <a:cubicBezTo>
                  <a:pt x="33589435" y="2691093"/>
                  <a:pt x="33599463" y="2693194"/>
                  <a:pt x="33599463" y="2693194"/>
                </a:cubicBezTo>
                <a:cubicBezTo>
                  <a:pt x="33610783" y="2700741"/>
                  <a:pt x="33603891" y="2697052"/>
                  <a:pt x="33620895" y="2702718"/>
                </a:cubicBezTo>
                <a:lnTo>
                  <a:pt x="33628039" y="2705099"/>
                </a:lnTo>
                <a:cubicBezTo>
                  <a:pt x="33630419" y="2705894"/>
                  <a:pt x="33632687" y="2707205"/>
                  <a:pt x="33635183" y="2707482"/>
                </a:cubicBezTo>
                <a:cubicBezTo>
                  <a:pt x="33662975" y="2710571"/>
                  <a:pt x="33649483" y="2708972"/>
                  <a:pt x="33675663" y="2712244"/>
                </a:cubicBezTo>
                <a:lnTo>
                  <a:pt x="33697095" y="2719388"/>
                </a:lnTo>
                <a:lnTo>
                  <a:pt x="33704239" y="2721768"/>
                </a:lnTo>
                <a:lnTo>
                  <a:pt x="33711383" y="2724150"/>
                </a:lnTo>
                <a:cubicBezTo>
                  <a:pt x="33734379" y="2739480"/>
                  <a:pt x="33698067" y="2716581"/>
                  <a:pt x="33730431" y="2731293"/>
                </a:cubicBezTo>
                <a:cubicBezTo>
                  <a:pt x="33735643" y="2733661"/>
                  <a:pt x="33744719" y="2740819"/>
                  <a:pt x="33744719" y="2740819"/>
                </a:cubicBezTo>
                <a:cubicBezTo>
                  <a:pt x="33745515" y="2743199"/>
                  <a:pt x="33745979" y="2745717"/>
                  <a:pt x="33747103" y="2747963"/>
                </a:cubicBezTo>
                <a:cubicBezTo>
                  <a:pt x="33748383" y="2750522"/>
                  <a:pt x="33751579" y="2752259"/>
                  <a:pt x="33751863" y="2755106"/>
                </a:cubicBezTo>
                <a:cubicBezTo>
                  <a:pt x="33752423" y="2760692"/>
                  <a:pt x="33752495" y="2767039"/>
                  <a:pt x="33749483" y="2771776"/>
                </a:cubicBezTo>
                <a:cubicBezTo>
                  <a:pt x="33743475" y="2781214"/>
                  <a:pt x="33732571" y="2781826"/>
                  <a:pt x="33723287" y="2783681"/>
                </a:cubicBezTo>
                <a:cubicBezTo>
                  <a:pt x="33639035" y="2782202"/>
                  <a:pt x="33591387" y="2779113"/>
                  <a:pt x="33513739" y="2783681"/>
                </a:cubicBezTo>
                <a:cubicBezTo>
                  <a:pt x="33511231" y="2783829"/>
                  <a:pt x="33508975" y="2785268"/>
                  <a:pt x="33506595" y="2786062"/>
                </a:cubicBezTo>
                <a:lnTo>
                  <a:pt x="33497071" y="2800350"/>
                </a:lnTo>
                <a:cubicBezTo>
                  <a:pt x="33495483" y="2802730"/>
                  <a:pt x="33493211" y="2804779"/>
                  <a:pt x="33492307" y="2807493"/>
                </a:cubicBezTo>
                <a:cubicBezTo>
                  <a:pt x="33489023" y="2817353"/>
                  <a:pt x="33491319" y="2812549"/>
                  <a:pt x="33485163" y="2821781"/>
                </a:cubicBezTo>
                <a:cubicBezTo>
                  <a:pt x="33479495" y="2838783"/>
                  <a:pt x="33483187" y="2831891"/>
                  <a:pt x="33475639" y="2843213"/>
                </a:cubicBezTo>
                <a:lnTo>
                  <a:pt x="33468495" y="2864643"/>
                </a:lnTo>
                <a:lnTo>
                  <a:pt x="33466115" y="2871787"/>
                </a:lnTo>
                <a:cubicBezTo>
                  <a:pt x="33464183" y="2887239"/>
                  <a:pt x="33464847" y="2888129"/>
                  <a:pt x="33461351" y="2900362"/>
                </a:cubicBezTo>
                <a:cubicBezTo>
                  <a:pt x="33459803" y="2905783"/>
                  <a:pt x="33458379" y="2910477"/>
                  <a:pt x="33454207" y="2914650"/>
                </a:cubicBezTo>
                <a:cubicBezTo>
                  <a:pt x="33452183" y="2916673"/>
                  <a:pt x="33449263" y="2917581"/>
                  <a:pt x="33447063" y="2919412"/>
                </a:cubicBezTo>
                <a:cubicBezTo>
                  <a:pt x="33444475" y="2921568"/>
                  <a:pt x="33442843" y="2924886"/>
                  <a:pt x="33439919" y="2926557"/>
                </a:cubicBezTo>
                <a:cubicBezTo>
                  <a:pt x="33437079" y="2928180"/>
                  <a:pt x="33433543" y="2928038"/>
                  <a:pt x="33430395" y="2928938"/>
                </a:cubicBezTo>
                <a:cubicBezTo>
                  <a:pt x="33406483" y="2935769"/>
                  <a:pt x="33443507" y="2926255"/>
                  <a:pt x="33413727" y="2933700"/>
                </a:cubicBezTo>
                <a:cubicBezTo>
                  <a:pt x="33408963" y="2932906"/>
                  <a:pt x="33404063" y="2932705"/>
                  <a:pt x="33399439" y="2931318"/>
                </a:cubicBezTo>
                <a:cubicBezTo>
                  <a:pt x="33388999" y="2928189"/>
                  <a:pt x="33391539" y="2926178"/>
                  <a:pt x="33382771" y="2921794"/>
                </a:cubicBezTo>
                <a:cubicBezTo>
                  <a:pt x="33380523" y="2920671"/>
                  <a:pt x="33378007" y="2920206"/>
                  <a:pt x="33375627" y="2919412"/>
                </a:cubicBezTo>
                <a:cubicBezTo>
                  <a:pt x="33369463" y="2913248"/>
                  <a:pt x="33362739" y="2905591"/>
                  <a:pt x="33354195" y="2902744"/>
                </a:cubicBezTo>
                <a:lnTo>
                  <a:pt x="33339907" y="2897981"/>
                </a:lnTo>
                <a:cubicBezTo>
                  <a:pt x="33336859" y="2898744"/>
                  <a:pt x="33326655" y="2901035"/>
                  <a:pt x="33323239" y="2902744"/>
                </a:cubicBezTo>
                <a:cubicBezTo>
                  <a:pt x="33320679" y="2904024"/>
                  <a:pt x="33317375" y="2904947"/>
                  <a:pt x="33316095" y="2907506"/>
                </a:cubicBezTo>
                <a:lnTo>
                  <a:pt x="33308951" y="2912269"/>
                </a:lnTo>
                <a:cubicBezTo>
                  <a:pt x="33305827" y="2911574"/>
                  <a:pt x="33278543" y="2906286"/>
                  <a:pt x="33273231" y="2902744"/>
                </a:cubicBezTo>
                <a:lnTo>
                  <a:pt x="33258943" y="2893219"/>
                </a:lnTo>
                <a:lnTo>
                  <a:pt x="33251803" y="2871787"/>
                </a:lnTo>
                <a:lnTo>
                  <a:pt x="33249419" y="2864643"/>
                </a:lnTo>
                <a:cubicBezTo>
                  <a:pt x="33248627" y="2854324"/>
                  <a:pt x="33248651" y="2843911"/>
                  <a:pt x="33247039" y="2833687"/>
                </a:cubicBezTo>
                <a:cubicBezTo>
                  <a:pt x="33246255" y="2828729"/>
                  <a:pt x="33247039" y="2820986"/>
                  <a:pt x="33242275" y="2819399"/>
                </a:cubicBezTo>
                <a:lnTo>
                  <a:pt x="33235131" y="2817018"/>
                </a:lnTo>
                <a:cubicBezTo>
                  <a:pt x="33233543" y="2814638"/>
                  <a:pt x="33231651" y="2812434"/>
                  <a:pt x="33230371" y="2809874"/>
                </a:cubicBezTo>
                <a:cubicBezTo>
                  <a:pt x="33229247" y="2807629"/>
                  <a:pt x="33229763" y="2804506"/>
                  <a:pt x="33227987" y="2802731"/>
                </a:cubicBezTo>
                <a:cubicBezTo>
                  <a:pt x="33226215" y="2800958"/>
                  <a:pt x="33223227" y="2801143"/>
                  <a:pt x="33220843" y="2800350"/>
                </a:cubicBezTo>
                <a:cubicBezTo>
                  <a:pt x="33212907" y="2788444"/>
                  <a:pt x="33218463" y="2794795"/>
                  <a:pt x="33201795" y="2783681"/>
                </a:cubicBezTo>
                <a:lnTo>
                  <a:pt x="33194651" y="2778918"/>
                </a:lnTo>
                <a:cubicBezTo>
                  <a:pt x="33173747" y="2747566"/>
                  <a:pt x="33194771" y="2777071"/>
                  <a:pt x="33177983" y="2757487"/>
                </a:cubicBezTo>
                <a:cubicBezTo>
                  <a:pt x="33172691" y="2751314"/>
                  <a:pt x="33165415" y="2739826"/>
                  <a:pt x="33161315" y="2733674"/>
                </a:cubicBezTo>
                <a:cubicBezTo>
                  <a:pt x="33159727" y="2731293"/>
                  <a:pt x="33158575" y="2728555"/>
                  <a:pt x="33156551" y="2726531"/>
                </a:cubicBezTo>
                <a:cubicBezTo>
                  <a:pt x="33154171" y="2724151"/>
                  <a:pt x="33151475" y="2722045"/>
                  <a:pt x="33149407" y="2719388"/>
                </a:cubicBezTo>
                <a:cubicBezTo>
                  <a:pt x="33145895" y="2714869"/>
                  <a:pt x="33143059" y="2709862"/>
                  <a:pt x="33139883" y="2705099"/>
                </a:cubicBezTo>
                <a:lnTo>
                  <a:pt x="33135119" y="2697957"/>
                </a:lnTo>
                <a:lnTo>
                  <a:pt x="33120831" y="2676524"/>
                </a:lnTo>
                <a:cubicBezTo>
                  <a:pt x="33119247" y="2674143"/>
                  <a:pt x="33118091" y="2671406"/>
                  <a:pt x="33116071" y="2669382"/>
                </a:cubicBezTo>
                <a:cubicBezTo>
                  <a:pt x="33113687" y="2667001"/>
                  <a:pt x="33110995" y="2664896"/>
                  <a:pt x="33108927" y="2662238"/>
                </a:cubicBezTo>
                <a:cubicBezTo>
                  <a:pt x="33105411" y="2657721"/>
                  <a:pt x="33102575" y="2652712"/>
                  <a:pt x="33099403" y="2647950"/>
                </a:cubicBezTo>
                <a:cubicBezTo>
                  <a:pt x="33097815" y="2645568"/>
                  <a:pt x="33097019" y="2642395"/>
                  <a:pt x="33094639" y="2640807"/>
                </a:cubicBezTo>
                <a:lnTo>
                  <a:pt x="33087495" y="2636044"/>
                </a:lnTo>
                <a:cubicBezTo>
                  <a:pt x="33085907" y="2633664"/>
                  <a:pt x="33084755" y="2630923"/>
                  <a:pt x="33082731" y="2628899"/>
                </a:cubicBezTo>
                <a:cubicBezTo>
                  <a:pt x="33080707" y="2626875"/>
                  <a:pt x="33077375" y="2626374"/>
                  <a:pt x="33075587" y="2624137"/>
                </a:cubicBezTo>
                <a:cubicBezTo>
                  <a:pt x="33074019" y="2622178"/>
                  <a:pt x="33074331" y="2619238"/>
                  <a:pt x="33073207" y="2616993"/>
                </a:cubicBezTo>
                <a:cubicBezTo>
                  <a:pt x="33071927" y="2614433"/>
                  <a:pt x="33070031" y="2612230"/>
                  <a:pt x="33068443" y="2609849"/>
                </a:cubicBezTo>
                <a:cubicBezTo>
                  <a:pt x="33064875" y="2599137"/>
                  <a:pt x="33061103" y="2597347"/>
                  <a:pt x="33066063" y="2588418"/>
                </a:cubicBezTo>
                <a:cubicBezTo>
                  <a:pt x="33068843" y="2583416"/>
                  <a:pt x="33070159" y="2575941"/>
                  <a:pt x="33075587" y="2574132"/>
                </a:cubicBezTo>
                <a:close/>
                <a:moveTo>
                  <a:pt x="6758017" y="2516187"/>
                </a:moveTo>
                <a:cubicBezTo>
                  <a:pt x="6766483" y="2519009"/>
                  <a:pt x="6770718" y="2517599"/>
                  <a:pt x="6770718" y="2528888"/>
                </a:cubicBezTo>
                <a:cubicBezTo>
                  <a:pt x="6770718" y="2537421"/>
                  <a:pt x="6768078" y="2547408"/>
                  <a:pt x="6767547" y="2551114"/>
                </a:cubicBezTo>
                <a:cubicBezTo>
                  <a:pt x="6754153" y="2541549"/>
                  <a:pt x="6735698" y="2538565"/>
                  <a:pt x="6748492" y="2519362"/>
                </a:cubicBezTo>
                <a:cubicBezTo>
                  <a:pt x="6750346" y="2516578"/>
                  <a:pt x="6754848" y="2517245"/>
                  <a:pt x="6758017" y="2516187"/>
                </a:cubicBezTo>
                <a:close/>
                <a:moveTo>
                  <a:pt x="7850232" y="2443163"/>
                </a:moveTo>
                <a:cubicBezTo>
                  <a:pt x="7853996" y="2443789"/>
                  <a:pt x="7856583" y="2447395"/>
                  <a:pt x="7859757" y="2449514"/>
                </a:cubicBezTo>
                <a:cubicBezTo>
                  <a:pt x="7859920" y="2449757"/>
                  <a:pt x="7884017" y="2473202"/>
                  <a:pt x="7866106" y="2478087"/>
                </a:cubicBezTo>
                <a:cubicBezTo>
                  <a:pt x="7856919" y="2480593"/>
                  <a:pt x="7842296" y="2480733"/>
                  <a:pt x="7837531" y="2481262"/>
                </a:cubicBezTo>
                <a:cubicBezTo>
                  <a:pt x="7837786" y="2478469"/>
                  <a:pt x="7830540" y="2439880"/>
                  <a:pt x="7850232" y="2443163"/>
                </a:cubicBezTo>
                <a:close/>
                <a:moveTo>
                  <a:pt x="6827874" y="2354262"/>
                </a:moveTo>
                <a:cubicBezTo>
                  <a:pt x="6835350" y="2354262"/>
                  <a:pt x="6842686" y="2356380"/>
                  <a:pt x="6850093" y="2357437"/>
                </a:cubicBezTo>
                <a:cubicBezTo>
                  <a:pt x="6852208" y="2360612"/>
                  <a:pt x="6854736" y="2363549"/>
                  <a:pt x="6856449" y="2366962"/>
                </a:cubicBezTo>
                <a:cubicBezTo>
                  <a:pt x="6857939" y="2369956"/>
                  <a:pt x="6858700" y="2373270"/>
                  <a:pt x="6859618" y="2376489"/>
                </a:cubicBezTo>
                <a:cubicBezTo>
                  <a:pt x="6863310" y="2389397"/>
                  <a:pt x="6867553" y="2389716"/>
                  <a:pt x="6869148" y="2392363"/>
                </a:cubicBezTo>
                <a:cubicBezTo>
                  <a:pt x="6866856" y="2392618"/>
                  <a:pt x="6835922" y="2399410"/>
                  <a:pt x="6827874" y="2392363"/>
                </a:cubicBezTo>
                <a:cubicBezTo>
                  <a:pt x="6822125" y="2387337"/>
                  <a:pt x="6815169" y="2373313"/>
                  <a:pt x="6815169" y="2373313"/>
                </a:cubicBezTo>
                <a:cubicBezTo>
                  <a:pt x="6816226" y="2368021"/>
                  <a:pt x="6815352" y="2361928"/>
                  <a:pt x="6818341" y="2357437"/>
                </a:cubicBezTo>
                <a:cubicBezTo>
                  <a:pt x="6820199" y="2354653"/>
                  <a:pt x="6824520" y="2354262"/>
                  <a:pt x="6827874" y="2354262"/>
                </a:cubicBezTo>
                <a:close/>
                <a:moveTo>
                  <a:pt x="7999459" y="2297112"/>
                </a:moveTo>
                <a:cubicBezTo>
                  <a:pt x="8006866" y="2298170"/>
                  <a:pt x="8014845" y="2297249"/>
                  <a:pt x="8021684" y="2300287"/>
                </a:cubicBezTo>
                <a:cubicBezTo>
                  <a:pt x="8026500" y="2302428"/>
                  <a:pt x="8029800" y="2315111"/>
                  <a:pt x="8031207" y="2319338"/>
                </a:cubicBezTo>
                <a:cubicBezTo>
                  <a:pt x="8030149" y="2325687"/>
                  <a:pt x="8032584" y="2333835"/>
                  <a:pt x="8028034" y="2338389"/>
                </a:cubicBezTo>
                <a:cubicBezTo>
                  <a:pt x="8025533" y="2340887"/>
                  <a:pt x="8012158" y="2333095"/>
                  <a:pt x="8008983" y="2332037"/>
                </a:cubicBezTo>
                <a:cubicBezTo>
                  <a:pt x="7995887" y="2322685"/>
                  <a:pt x="7978472" y="2320654"/>
                  <a:pt x="7989933" y="2303462"/>
                </a:cubicBezTo>
                <a:cubicBezTo>
                  <a:pt x="7992049" y="2300287"/>
                  <a:pt x="7996282" y="2299229"/>
                  <a:pt x="7999459" y="2297112"/>
                </a:cubicBezTo>
                <a:close/>
                <a:moveTo>
                  <a:pt x="21460123" y="2238374"/>
                </a:moveTo>
                <a:cubicBezTo>
                  <a:pt x="21480759" y="2239963"/>
                  <a:pt x="21501479" y="2240720"/>
                  <a:pt x="21522035" y="2243137"/>
                </a:cubicBezTo>
                <a:cubicBezTo>
                  <a:pt x="21528535" y="2243902"/>
                  <a:pt x="21534583" y="2247135"/>
                  <a:pt x="21541083" y="2247901"/>
                </a:cubicBezTo>
                <a:cubicBezTo>
                  <a:pt x="21561639" y="2250317"/>
                  <a:pt x="21582359" y="2251074"/>
                  <a:pt x="21602995" y="2252663"/>
                </a:cubicBezTo>
                <a:cubicBezTo>
                  <a:pt x="21607759" y="2254249"/>
                  <a:pt x="21612793" y="2255179"/>
                  <a:pt x="21617283" y="2257425"/>
                </a:cubicBezTo>
                <a:cubicBezTo>
                  <a:pt x="21631111" y="2264338"/>
                  <a:pt x="21630207" y="2269871"/>
                  <a:pt x="21645859" y="2271712"/>
                </a:cubicBezTo>
                <a:cubicBezTo>
                  <a:pt x="21667987" y="2274315"/>
                  <a:pt x="21690311" y="2274888"/>
                  <a:pt x="21712535" y="2276476"/>
                </a:cubicBezTo>
                <a:cubicBezTo>
                  <a:pt x="21734367" y="2309227"/>
                  <a:pt x="21727963" y="2294190"/>
                  <a:pt x="21736347" y="2319338"/>
                </a:cubicBezTo>
                <a:cubicBezTo>
                  <a:pt x="21731583" y="2324100"/>
                  <a:pt x="21727663" y="2329889"/>
                  <a:pt x="21722059" y="2333625"/>
                </a:cubicBezTo>
                <a:cubicBezTo>
                  <a:pt x="21717879" y="2336411"/>
                  <a:pt x="21712387" y="2336411"/>
                  <a:pt x="21707771" y="2338389"/>
                </a:cubicBezTo>
                <a:cubicBezTo>
                  <a:pt x="21701247" y="2341184"/>
                  <a:pt x="21695071" y="2344738"/>
                  <a:pt x="21688719" y="2347913"/>
                </a:cubicBezTo>
                <a:cubicBezTo>
                  <a:pt x="21666499" y="2346325"/>
                  <a:pt x="21644083" y="2346455"/>
                  <a:pt x="21622047" y="2343149"/>
                </a:cubicBezTo>
                <a:cubicBezTo>
                  <a:pt x="21612119" y="2341660"/>
                  <a:pt x="21594263" y="2319338"/>
                  <a:pt x="21588709" y="2314574"/>
                </a:cubicBezTo>
                <a:cubicBezTo>
                  <a:pt x="21574423" y="2316162"/>
                  <a:pt x="21560223" y="2319338"/>
                  <a:pt x="21545847" y="2319338"/>
                </a:cubicBezTo>
                <a:cubicBezTo>
                  <a:pt x="21488675" y="2319338"/>
                  <a:pt x="21491859" y="2318938"/>
                  <a:pt x="21455359" y="2309812"/>
                </a:cubicBezTo>
                <a:cubicBezTo>
                  <a:pt x="21450595" y="2305050"/>
                  <a:pt x="21446675" y="2299260"/>
                  <a:pt x="21441071" y="2295524"/>
                </a:cubicBezTo>
                <a:cubicBezTo>
                  <a:pt x="21436895" y="2292740"/>
                  <a:pt x="21431275" y="2293008"/>
                  <a:pt x="21426783" y="2290762"/>
                </a:cubicBezTo>
                <a:cubicBezTo>
                  <a:pt x="21421667" y="2288202"/>
                  <a:pt x="21417259" y="2284413"/>
                  <a:pt x="21412495" y="2281237"/>
                </a:cubicBezTo>
                <a:cubicBezTo>
                  <a:pt x="21409823" y="2273215"/>
                  <a:pt x="21402471" y="2260684"/>
                  <a:pt x="21412495" y="2252663"/>
                </a:cubicBezTo>
                <a:cubicBezTo>
                  <a:pt x="21417607" y="2248575"/>
                  <a:pt x="21425277" y="2249780"/>
                  <a:pt x="21431547" y="2247901"/>
                </a:cubicBezTo>
                <a:cubicBezTo>
                  <a:pt x="21441163" y="2245014"/>
                  <a:pt x="21460123" y="2238374"/>
                  <a:pt x="21460123" y="2238374"/>
                </a:cubicBezTo>
                <a:close/>
                <a:moveTo>
                  <a:pt x="31557303" y="2185990"/>
                </a:moveTo>
                <a:cubicBezTo>
                  <a:pt x="31582703" y="2188529"/>
                  <a:pt x="31608275" y="2189726"/>
                  <a:pt x="31633503" y="2193608"/>
                </a:cubicBezTo>
                <a:cubicBezTo>
                  <a:pt x="31661171" y="2197863"/>
                  <a:pt x="31654107" y="2203909"/>
                  <a:pt x="31679223" y="2216467"/>
                </a:cubicBezTo>
                <a:cubicBezTo>
                  <a:pt x="31686407" y="2220060"/>
                  <a:pt x="31694899" y="2220496"/>
                  <a:pt x="31702083" y="2224088"/>
                </a:cubicBezTo>
                <a:cubicBezTo>
                  <a:pt x="31710275" y="2228183"/>
                  <a:pt x="31716755" y="2235234"/>
                  <a:pt x="31724943" y="2239328"/>
                </a:cubicBezTo>
                <a:cubicBezTo>
                  <a:pt x="31732127" y="2242920"/>
                  <a:pt x="31740619" y="2243355"/>
                  <a:pt x="31747803" y="2246947"/>
                </a:cubicBezTo>
                <a:cubicBezTo>
                  <a:pt x="31820259" y="2283174"/>
                  <a:pt x="31698431" y="2238110"/>
                  <a:pt x="31816383" y="2277427"/>
                </a:cubicBezTo>
                <a:lnTo>
                  <a:pt x="31839243" y="2285047"/>
                </a:lnTo>
                <a:cubicBezTo>
                  <a:pt x="31844323" y="2292667"/>
                  <a:pt x="31852979" y="2298875"/>
                  <a:pt x="31854483" y="2307908"/>
                </a:cubicBezTo>
                <a:cubicBezTo>
                  <a:pt x="31855803" y="2315832"/>
                  <a:pt x="31851883" y="2324495"/>
                  <a:pt x="31846863" y="2330768"/>
                </a:cubicBezTo>
                <a:cubicBezTo>
                  <a:pt x="31828979" y="2353125"/>
                  <a:pt x="31794007" y="2350293"/>
                  <a:pt x="31770663" y="2353628"/>
                </a:cubicBezTo>
                <a:lnTo>
                  <a:pt x="31572543" y="2361247"/>
                </a:lnTo>
                <a:cubicBezTo>
                  <a:pt x="31564175" y="2351483"/>
                  <a:pt x="31522875" y="2307631"/>
                  <a:pt x="31511583" y="2285047"/>
                </a:cubicBezTo>
                <a:cubicBezTo>
                  <a:pt x="31507991" y="2277863"/>
                  <a:pt x="31506503" y="2269808"/>
                  <a:pt x="31503963" y="2262188"/>
                </a:cubicBezTo>
                <a:cubicBezTo>
                  <a:pt x="31506503" y="2241867"/>
                  <a:pt x="31499843" y="2218004"/>
                  <a:pt x="31511583" y="2201228"/>
                </a:cubicBezTo>
                <a:cubicBezTo>
                  <a:pt x="31520795" y="2188068"/>
                  <a:pt x="31557303" y="2185990"/>
                  <a:pt x="31557303" y="2185990"/>
                </a:cubicBezTo>
                <a:close/>
                <a:moveTo>
                  <a:pt x="21036259" y="2124075"/>
                </a:moveTo>
                <a:cubicBezTo>
                  <a:pt x="21058485" y="2125662"/>
                  <a:pt x="21080899" y="2125532"/>
                  <a:pt x="21102935" y="2128838"/>
                </a:cubicBezTo>
                <a:cubicBezTo>
                  <a:pt x="21112863" y="2130327"/>
                  <a:pt x="21131511" y="2138364"/>
                  <a:pt x="21131511" y="2138364"/>
                </a:cubicBezTo>
                <a:cubicBezTo>
                  <a:pt x="21133099" y="2143126"/>
                  <a:pt x="21132723" y="2149100"/>
                  <a:pt x="21136271" y="2152650"/>
                </a:cubicBezTo>
                <a:cubicBezTo>
                  <a:pt x="21139823" y="2156199"/>
                  <a:pt x="21146071" y="2155169"/>
                  <a:pt x="21150559" y="2157412"/>
                </a:cubicBezTo>
                <a:cubicBezTo>
                  <a:pt x="21155679" y="2159972"/>
                  <a:pt x="21159727" y="2164377"/>
                  <a:pt x="21164847" y="2166939"/>
                </a:cubicBezTo>
                <a:cubicBezTo>
                  <a:pt x="21171679" y="2170354"/>
                  <a:pt x="21192087" y="2174938"/>
                  <a:pt x="21198183" y="2176462"/>
                </a:cubicBezTo>
                <a:cubicBezTo>
                  <a:pt x="21239135" y="2203762"/>
                  <a:pt x="21187323" y="2171032"/>
                  <a:pt x="21226759" y="2190750"/>
                </a:cubicBezTo>
                <a:cubicBezTo>
                  <a:pt x="21231879" y="2193309"/>
                  <a:pt x="21236287" y="2197099"/>
                  <a:pt x="21241047" y="2200275"/>
                </a:cubicBezTo>
                <a:cubicBezTo>
                  <a:pt x="21245863" y="2207499"/>
                  <a:pt x="21255335" y="2218990"/>
                  <a:pt x="21255335" y="2228850"/>
                </a:cubicBezTo>
                <a:cubicBezTo>
                  <a:pt x="21255335" y="2235395"/>
                  <a:pt x="21252371" y="2241605"/>
                  <a:pt x="21250571" y="2247901"/>
                </a:cubicBezTo>
                <a:cubicBezTo>
                  <a:pt x="21249195" y="2252726"/>
                  <a:pt x="21249359" y="2258638"/>
                  <a:pt x="21245811" y="2262188"/>
                </a:cubicBezTo>
                <a:cubicBezTo>
                  <a:pt x="21242259" y="2265738"/>
                  <a:pt x="21236287" y="2265362"/>
                  <a:pt x="21231523" y="2266952"/>
                </a:cubicBezTo>
                <a:cubicBezTo>
                  <a:pt x="21210219" y="2298906"/>
                  <a:pt x="21235315" y="2267595"/>
                  <a:pt x="21207711" y="2285999"/>
                </a:cubicBezTo>
                <a:cubicBezTo>
                  <a:pt x="21202107" y="2289736"/>
                  <a:pt x="21199311" y="2297016"/>
                  <a:pt x="21193423" y="2300288"/>
                </a:cubicBezTo>
                <a:cubicBezTo>
                  <a:pt x="21184647" y="2305163"/>
                  <a:pt x="21164847" y="2309812"/>
                  <a:pt x="21164847" y="2309812"/>
                </a:cubicBezTo>
                <a:cubicBezTo>
                  <a:pt x="21164687" y="2309773"/>
                  <a:pt x="21133787" y="2302563"/>
                  <a:pt x="21131511" y="2300288"/>
                </a:cubicBezTo>
                <a:cubicBezTo>
                  <a:pt x="21127959" y="2296737"/>
                  <a:pt x="21128995" y="2290489"/>
                  <a:pt x="21126751" y="2285999"/>
                </a:cubicBezTo>
                <a:cubicBezTo>
                  <a:pt x="21118131" y="2268766"/>
                  <a:pt x="21119415" y="2272442"/>
                  <a:pt x="21102935" y="2266952"/>
                </a:cubicBezTo>
                <a:cubicBezTo>
                  <a:pt x="21101347" y="2262188"/>
                  <a:pt x="21101311" y="2256582"/>
                  <a:pt x="21098171" y="2252663"/>
                </a:cubicBezTo>
                <a:cubicBezTo>
                  <a:pt x="21091459" y="2244270"/>
                  <a:pt x="21079011" y="2241512"/>
                  <a:pt x="21069599" y="2238374"/>
                </a:cubicBezTo>
                <a:cubicBezTo>
                  <a:pt x="21068011" y="2265362"/>
                  <a:pt x="21067527" y="2292437"/>
                  <a:pt x="21064835" y="2319338"/>
                </a:cubicBezTo>
                <a:cubicBezTo>
                  <a:pt x="21064335" y="2324333"/>
                  <a:pt x="21063207" y="2329705"/>
                  <a:pt x="21060071" y="2333625"/>
                </a:cubicBezTo>
                <a:cubicBezTo>
                  <a:pt x="21052123" y="2343563"/>
                  <a:pt x="21037863" y="2345439"/>
                  <a:pt x="21026735" y="2347913"/>
                </a:cubicBezTo>
                <a:cubicBezTo>
                  <a:pt x="21018835" y="2349668"/>
                  <a:pt x="21010907" y="2351343"/>
                  <a:pt x="21002923" y="2352674"/>
                </a:cubicBezTo>
                <a:cubicBezTo>
                  <a:pt x="20991851" y="2354519"/>
                  <a:pt x="20980699" y="2355849"/>
                  <a:pt x="20969583" y="2357437"/>
                </a:cubicBezTo>
                <a:cubicBezTo>
                  <a:pt x="20953231" y="2354166"/>
                  <a:pt x="20942407" y="2352395"/>
                  <a:pt x="20926723" y="2347913"/>
                </a:cubicBezTo>
                <a:cubicBezTo>
                  <a:pt x="20921897" y="2346533"/>
                  <a:pt x="20916825" y="2345589"/>
                  <a:pt x="20912435" y="2343149"/>
                </a:cubicBezTo>
                <a:cubicBezTo>
                  <a:pt x="20902427" y="2337592"/>
                  <a:pt x="20883859" y="2324100"/>
                  <a:pt x="20883859" y="2324100"/>
                </a:cubicBezTo>
                <a:cubicBezTo>
                  <a:pt x="20778055" y="2329390"/>
                  <a:pt x="20780487" y="2332081"/>
                  <a:pt x="20664787" y="2324100"/>
                </a:cubicBezTo>
                <a:cubicBezTo>
                  <a:pt x="20638931" y="2322316"/>
                  <a:pt x="20637003" y="2296318"/>
                  <a:pt x="20631447" y="2290762"/>
                </a:cubicBezTo>
                <a:cubicBezTo>
                  <a:pt x="20628275" y="2276476"/>
                  <a:pt x="20622967" y="2262500"/>
                  <a:pt x="20621923" y="2247901"/>
                </a:cubicBezTo>
                <a:cubicBezTo>
                  <a:pt x="20621123" y="2236711"/>
                  <a:pt x="20626923" y="2217928"/>
                  <a:pt x="20636211" y="2209799"/>
                </a:cubicBezTo>
                <a:cubicBezTo>
                  <a:pt x="20644827" y="2202262"/>
                  <a:pt x="20655259" y="2197099"/>
                  <a:pt x="20664787" y="2190750"/>
                </a:cubicBezTo>
                <a:cubicBezTo>
                  <a:pt x="20683251" y="2178440"/>
                  <a:pt x="20673647" y="2183034"/>
                  <a:pt x="20693359" y="2176462"/>
                </a:cubicBezTo>
                <a:cubicBezTo>
                  <a:pt x="20698123" y="2173288"/>
                  <a:pt x="20702419" y="2169262"/>
                  <a:pt x="20707649" y="2166939"/>
                </a:cubicBezTo>
                <a:cubicBezTo>
                  <a:pt x="20716823" y="2162861"/>
                  <a:pt x="20726699" y="2160589"/>
                  <a:pt x="20736223" y="2157412"/>
                </a:cubicBezTo>
                <a:lnTo>
                  <a:pt x="20764799" y="2147889"/>
                </a:lnTo>
                <a:lnTo>
                  <a:pt x="20793375" y="2138364"/>
                </a:lnTo>
                <a:lnTo>
                  <a:pt x="20807659" y="2133599"/>
                </a:lnTo>
                <a:cubicBezTo>
                  <a:pt x="20829885" y="2135190"/>
                  <a:pt x="20852393" y="2134491"/>
                  <a:pt x="20874335" y="2138364"/>
                </a:cubicBezTo>
                <a:cubicBezTo>
                  <a:pt x="20879971" y="2139357"/>
                  <a:pt x="20883503" y="2145327"/>
                  <a:pt x="20888623" y="2147889"/>
                </a:cubicBezTo>
                <a:cubicBezTo>
                  <a:pt x="20893115" y="2150132"/>
                  <a:pt x="20898147" y="2151063"/>
                  <a:pt x="20902911" y="2152650"/>
                </a:cubicBezTo>
                <a:cubicBezTo>
                  <a:pt x="20928311" y="2151063"/>
                  <a:pt x="20953971" y="2151856"/>
                  <a:pt x="20979111" y="2147889"/>
                </a:cubicBezTo>
                <a:cubicBezTo>
                  <a:pt x="20984763" y="2146995"/>
                  <a:pt x="20988167" y="2140688"/>
                  <a:pt x="20993399" y="2138364"/>
                </a:cubicBezTo>
                <a:cubicBezTo>
                  <a:pt x="21002575" y="2134285"/>
                  <a:pt x="21012447" y="2132012"/>
                  <a:pt x="21021975" y="2128838"/>
                </a:cubicBezTo>
                <a:close/>
                <a:moveTo>
                  <a:pt x="14861412" y="2050256"/>
                </a:moveTo>
                <a:cubicBezTo>
                  <a:pt x="14873386" y="2051453"/>
                  <a:pt x="14887431" y="2052333"/>
                  <a:pt x="14899514" y="2055019"/>
                </a:cubicBezTo>
                <a:cubicBezTo>
                  <a:pt x="14901961" y="2055562"/>
                  <a:pt x="14904276" y="2056605"/>
                  <a:pt x="14906655" y="2057399"/>
                </a:cubicBezTo>
                <a:cubicBezTo>
                  <a:pt x="14909038" y="2058987"/>
                  <a:pt x="14912214" y="2059781"/>
                  <a:pt x="14913799" y="2062164"/>
                </a:cubicBezTo>
                <a:cubicBezTo>
                  <a:pt x="14915614" y="2064886"/>
                  <a:pt x="14915283" y="2068541"/>
                  <a:pt x="14916182" y="2071688"/>
                </a:cubicBezTo>
                <a:cubicBezTo>
                  <a:pt x="14916870" y="2074102"/>
                  <a:pt x="14917768" y="2076450"/>
                  <a:pt x="14918562" y="2078832"/>
                </a:cubicBezTo>
                <a:cubicBezTo>
                  <a:pt x="14917768" y="2087562"/>
                  <a:pt x="14917422" y="2096345"/>
                  <a:pt x="14916182" y="2105024"/>
                </a:cubicBezTo>
                <a:cubicBezTo>
                  <a:pt x="14915827" y="2107510"/>
                  <a:pt x="14914921" y="2109923"/>
                  <a:pt x="14913799" y="2112168"/>
                </a:cubicBezTo>
                <a:cubicBezTo>
                  <a:pt x="14912519" y="2114730"/>
                  <a:pt x="14911193" y="2117427"/>
                  <a:pt x="14909038" y="2119313"/>
                </a:cubicBezTo>
                <a:cubicBezTo>
                  <a:pt x="14902032" y="2125442"/>
                  <a:pt x="14897156" y="2127636"/>
                  <a:pt x="14892371" y="2138362"/>
                </a:cubicBezTo>
                <a:lnTo>
                  <a:pt x="14873317" y="2131218"/>
                </a:lnTo>
                <a:cubicBezTo>
                  <a:pt x="14868592" y="2129531"/>
                  <a:pt x="14863795" y="2128044"/>
                  <a:pt x="14859032" y="2126456"/>
                </a:cubicBezTo>
                <a:cubicBezTo>
                  <a:pt x="14856649" y="2125662"/>
                  <a:pt x="14854134" y="2125196"/>
                  <a:pt x="14851889" y="2124075"/>
                </a:cubicBezTo>
                <a:cubicBezTo>
                  <a:pt x="14839804" y="2118033"/>
                  <a:pt x="14845314" y="2121282"/>
                  <a:pt x="14835221" y="2114549"/>
                </a:cubicBezTo>
                <a:cubicBezTo>
                  <a:pt x="14828866" y="2095493"/>
                  <a:pt x="14828922" y="2102317"/>
                  <a:pt x="14832837" y="2078832"/>
                </a:cubicBezTo>
                <a:cubicBezTo>
                  <a:pt x="14833543" y="2074607"/>
                  <a:pt x="14836771" y="2067354"/>
                  <a:pt x="14839981" y="2064543"/>
                </a:cubicBezTo>
                <a:cubicBezTo>
                  <a:pt x="14844290" y="2060776"/>
                  <a:pt x="14849505" y="2058193"/>
                  <a:pt x="14854270" y="2055019"/>
                </a:cubicBezTo>
                <a:close/>
                <a:moveTo>
                  <a:pt x="33516119" y="2031208"/>
                </a:moveTo>
                <a:cubicBezTo>
                  <a:pt x="33535963" y="2032000"/>
                  <a:pt x="33555843" y="2032173"/>
                  <a:pt x="33575651" y="2033590"/>
                </a:cubicBezTo>
                <a:cubicBezTo>
                  <a:pt x="33578155" y="2033766"/>
                  <a:pt x="33580599" y="2034750"/>
                  <a:pt x="33582795" y="2035970"/>
                </a:cubicBezTo>
                <a:cubicBezTo>
                  <a:pt x="33587799" y="2038748"/>
                  <a:pt x="33597083" y="2045493"/>
                  <a:pt x="33597083" y="2045493"/>
                </a:cubicBezTo>
                <a:lnTo>
                  <a:pt x="33606607" y="2059781"/>
                </a:lnTo>
                <a:cubicBezTo>
                  <a:pt x="33608195" y="2062164"/>
                  <a:pt x="33610463" y="2064210"/>
                  <a:pt x="33611371" y="2066924"/>
                </a:cubicBezTo>
                <a:cubicBezTo>
                  <a:pt x="33614655" y="2076783"/>
                  <a:pt x="33612359" y="2071979"/>
                  <a:pt x="33618515" y="2081212"/>
                </a:cubicBezTo>
                <a:cubicBezTo>
                  <a:pt x="33617719" y="2093119"/>
                  <a:pt x="33617383" y="2105064"/>
                  <a:pt x="33616131" y="2116931"/>
                </a:cubicBezTo>
                <a:cubicBezTo>
                  <a:pt x="33615791" y="2120188"/>
                  <a:pt x="33614691" y="2123321"/>
                  <a:pt x="33613751" y="2126456"/>
                </a:cubicBezTo>
                <a:cubicBezTo>
                  <a:pt x="33612307" y="2131264"/>
                  <a:pt x="33610575" y="2135981"/>
                  <a:pt x="33608987" y="2140743"/>
                </a:cubicBezTo>
                <a:cubicBezTo>
                  <a:pt x="33608195" y="2143126"/>
                  <a:pt x="33607999" y="2145799"/>
                  <a:pt x="33606607" y="2147889"/>
                </a:cubicBezTo>
                <a:lnTo>
                  <a:pt x="33601843" y="2155031"/>
                </a:lnTo>
                <a:cubicBezTo>
                  <a:pt x="33601051" y="2157412"/>
                  <a:pt x="33600587" y="2159929"/>
                  <a:pt x="33599463" y="2162174"/>
                </a:cubicBezTo>
                <a:lnTo>
                  <a:pt x="33594703" y="2171700"/>
                </a:lnTo>
                <a:cubicBezTo>
                  <a:pt x="33587559" y="2173288"/>
                  <a:pt x="33580583" y="2176159"/>
                  <a:pt x="33573271" y="2176462"/>
                </a:cubicBezTo>
                <a:cubicBezTo>
                  <a:pt x="33548763" y="2177484"/>
                  <a:pt x="33545159" y="2175985"/>
                  <a:pt x="33528027" y="2171700"/>
                </a:cubicBezTo>
                <a:cubicBezTo>
                  <a:pt x="33525647" y="2170112"/>
                  <a:pt x="33523563" y="2167943"/>
                  <a:pt x="33520883" y="2166939"/>
                </a:cubicBezTo>
                <a:cubicBezTo>
                  <a:pt x="33510655" y="2163103"/>
                  <a:pt x="33504627" y="2166419"/>
                  <a:pt x="33494687" y="2159794"/>
                </a:cubicBezTo>
                <a:cubicBezTo>
                  <a:pt x="33484175" y="2152787"/>
                  <a:pt x="33490351" y="2155592"/>
                  <a:pt x="33475639" y="2152650"/>
                </a:cubicBezTo>
                <a:cubicBezTo>
                  <a:pt x="33455155" y="2138995"/>
                  <a:pt x="33481079" y="2155370"/>
                  <a:pt x="33461351" y="2145509"/>
                </a:cubicBezTo>
                <a:cubicBezTo>
                  <a:pt x="33442891" y="2136276"/>
                  <a:pt x="33465015" y="2144346"/>
                  <a:pt x="33447063" y="2138364"/>
                </a:cubicBezTo>
                <a:lnTo>
                  <a:pt x="33432775" y="2128838"/>
                </a:lnTo>
                <a:cubicBezTo>
                  <a:pt x="33430395" y="2127252"/>
                  <a:pt x="33428347" y="2124979"/>
                  <a:pt x="33425631" y="2124075"/>
                </a:cubicBezTo>
                <a:cubicBezTo>
                  <a:pt x="33423251" y="2123280"/>
                  <a:pt x="33420683" y="2122913"/>
                  <a:pt x="33418487" y="2121694"/>
                </a:cubicBezTo>
                <a:cubicBezTo>
                  <a:pt x="33413487" y="2118913"/>
                  <a:pt x="33404203" y="2112169"/>
                  <a:pt x="33404203" y="2112169"/>
                </a:cubicBezTo>
                <a:cubicBezTo>
                  <a:pt x="33403407" y="2109788"/>
                  <a:pt x="33403039" y="2107220"/>
                  <a:pt x="33401819" y="2105024"/>
                </a:cubicBezTo>
                <a:cubicBezTo>
                  <a:pt x="33399039" y="2100023"/>
                  <a:pt x="33392295" y="2090737"/>
                  <a:pt x="33392295" y="2090737"/>
                </a:cubicBezTo>
                <a:cubicBezTo>
                  <a:pt x="33391499" y="2088357"/>
                  <a:pt x="33389915" y="2086103"/>
                  <a:pt x="33389915" y="2083594"/>
                </a:cubicBezTo>
                <a:cubicBezTo>
                  <a:pt x="33389915" y="2074597"/>
                  <a:pt x="33390603" y="2066237"/>
                  <a:pt x="33397059" y="2059781"/>
                </a:cubicBezTo>
                <a:cubicBezTo>
                  <a:pt x="33399083" y="2057759"/>
                  <a:pt x="33401643" y="2056300"/>
                  <a:pt x="33404203" y="2055020"/>
                </a:cubicBezTo>
                <a:cubicBezTo>
                  <a:pt x="33406447" y="2053899"/>
                  <a:pt x="33408963" y="2053432"/>
                  <a:pt x="33411343" y="2052637"/>
                </a:cubicBezTo>
                <a:cubicBezTo>
                  <a:pt x="33413727" y="2051050"/>
                  <a:pt x="33415875" y="2049037"/>
                  <a:pt x="33418487" y="2047874"/>
                </a:cubicBezTo>
                <a:cubicBezTo>
                  <a:pt x="33428679" y="2043345"/>
                  <a:pt x="33432603" y="2043504"/>
                  <a:pt x="33442303" y="2040731"/>
                </a:cubicBezTo>
                <a:cubicBezTo>
                  <a:pt x="33444715" y="2040041"/>
                  <a:pt x="33446951" y="2038642"/>
                  <a:pt x="33449443" y="2038351"/>
                </a:cubicBezTo>
                <a:cubicBezTo>
                  <a:pt x="33460511" y="2037048"/>
                  <a:pt x="33471683" y="2036933"/>
                  <a:pt x="33482783" y="2035970"/>
                </a:cubicBezTo>
                <a:cubicBezTo>
                  <a:pt x="33502799" y="2034228"/>
                  <a:pt x="33500227" y="2034384"/>
                  <a:pt x="33516119" y="2031208"/>
                </a:cubicBezTo>
                <a:close/>
                <a:moveTo>
                  <a:pt x="34838903" y="1927683"/>
                </a:moveTo>
                <a:cubicBezTo>
                  <a:pt x="34841571" y="1928339"/>
                  <a:pt x="34846147" y="1929720"/>
                  <a:pt x="34851251" y="1931633"/>
                </a:cubicBezTo>
                <a:lnTo>
                  <a:pt x="34854283" y="1933040"/>
                </a:lnTo>
                <a:lnTo>
                  <a:pt x="34838039" y="1928060"/>
                </a:lnTo>
                <a:cubicBezTo>
                  <a:pt x="34835487" y="1927089"/>
                  <a:pt x="34836239" y="1927025"/>
                  <a:pt x="34838903" y="1927683"/>
                </a:cubicBezTo>
                <a:close/>
                <a:moveTo>
                  <a:pt x="13463900" y="1906588"/>
                </a:moveTo>
                <a:cubicBezTo>
                  <a:pt x="13478717" y="1908705"/>
                  <a:pt x="13494013" y="1908636"/>
                  <a:pt x="13508349" y="1912937"/>
                </a:cubicBezTo>
                <a:cubicBezTo>
                  <a:pt x="13515659" y="1915130"/>
                  <a:pt x="13520251" y="1922958"/>
                  <a:pt x="13527397" y="1925638"/>
                </a:cubicBezTo>
                <a:cubicBezTo>
                  <a:pt x="13537503" y="1929428"/>
                  <a:pt x="13548736" y="1929147"/>
                  <a:pt x="13559147" y="1931988"/>
                </a:cubicBezTo>
                <a:cubicBezTo>
                  <a:pt x="13572065" y="1935510"/>
                  <a:pt x="13597250" y="1944688"/>
                  <a:pt x="13597250" y="1944688"/>
                </a:cubicBezTo>
                <a:cubicBezTo>
                  <a:pt x="13603691" y="1964013"/>
                  <a:pt x="13609957" y="1966109"/>
                  <a:pt x="13590898" y="1982789"/>
                </a:cubicBezTo>
                <a:cubicBezTo>
                  <a:pt x="13579412" y="1992838"/>
                  <a:pt x="13552799" y="2008188"/>
                  <a:pt x="13552799" y="2008188"/>
                </a:cubicBezTo>
                <a:lnTo>
                  <a:pt x="13514699" y="2065338"/>
                </a:lnTo>
                <a:cubicBezTo>
                  <a:pt x="13510467" y="2071689"/>
                  <a:pt x="13504413" y="2077149"/>
                  <a:pt x="13501997" y="2084388"/>
                </a:cubicBezTo>
                <a:lnTo>
                  <a:pt x="13495649" y="2103437"/>
                </a:lnTo>
                <a:cubicBezTo>
                  <a:pt x="13493530" y="2118254"/>
                  <a:pt x="13489299" y="2132920"/>
                  <a:pt x="13489299" y="2147889"/>
                </a:cubicBezTo>
                <a:cubicBezTo>
                  <a:pt x="13489299" y="2216521"/>
                  <a:pt x="13488587" y="2209250"/>
                  <a:pt x="13501997" y="2249489"/>
                </a:cubicBezTo>
                <a:cubicBezTo>
                  <a:pt x="13499883" y="2260070"/>
                  <a:pt x="13501005" y="2271867"/>
                  <a:pt x="13495649" y="2281237"/>
                </a:cubicBezTo>
                <a:cubicBezTo>
                  <a:pt x="13491863" y="2287864"/>
                  <a:pt x="13481366" y="2287978"/>
                  <a:pt x="13476598" y="2293938"/>
                </a:cubicBezTo>
                <a:cubicBezTo>
                  <a:pt x="13472416" y="2299165"/>
                  <a:pt x="13472364" y="2306639"/>
                  <a:pt x="13470247" y="2312988"/>
                </a:cubicBezTo>
                <a:cubicBezTo>
                  <a:pt x="13459665" y="2310870"/>
                  <a:pt x="13449267" y="2307332"/>
                  <a:pt x="13438497" y="2306639"/>
                </a:cubicBezTo>
                <a:cubicBezTo>
                  <a:pt x="13258300" y="2295012"/>
                  <a:pt x="13320260" y="2331527"/>
                  <a:pt x="13254347" y="2287588"/>
                </a:cubicBezTo>
                <a:cubicBezTo>
                  <a:pt x="13252231" y="2262188"/>
                  <a:pt x="13254820" y="2235945"/>
                  <a:pt x="13248000" y="2211388"/>
                </a:cubicBezTo>
                <a:cubicBezTo>
                  <a:pt x="13243913" y="2196680"/>
                  <a:pt x="13227424" y="2187767"/>
                  <a:pt x="13222596" y="2173288"/>
                </a:cubicBezTo>
                <a:cubicBezTo>
                  <a:pt x="13220481" y="2166939"/>
                  <a:pt x="13219961" y="2159806"/>
                  <a:pt x="13216247" y="2154238"/>
                </a:cubicBezTo>
                <a:cubicBezTo>
                  <a:pt x="13206471" y="2139569"/>
                  <a:pt x="13192207" y="2131858"/>
                  <a:pt x="13178150" y="2122488"/>
                </a:cubicBezTo>
                <a:cubicBezTo>
                  <a:pt x="13170302" y="2098947"/>
                  <a:pt x="13162275" y="2069570"/>
                  <a:pt x="13159097" y="2058988"/>
                </a:cubicBezTo>
                <a:cubicBezTo>
                  <a:pt x="13173915" y="2046288"/>
                  <a:pt x="13185336" y="2027893"/>
                  <a:pt x="13203549" y="2020888"/>
                </a:cubicBezTo>
                <a:cubicBezTo>
                  <a:pt x="13213926" y="2016896"/>
                  <a:pt x="13247279" y="2029115"/>
                  <a:pt x="13260700" y="2033590"/>
                </a:cubicBezTo>
                <a:cubicBezTo>
                  <a:pt x="13261090" y="2033522"/>
                  <a:pt x="13309622" y="2027471"/>
                  <a:pt x="13317849" y="2020888"/>
                </a:cubicBezTo>
                <a:cubicBezTo>
                  <a:pt x="13323808" y="2016122"/>
                  <a:pt x="13324591" y="2006605"/>
                  <a:pt x="13330547" y="2001837"/>
                </a:cubicBezTo>
                <a:cubicBezTo>
                  <a:pt x="13335775" y="1997657"/>
                  <a:pt x="13343612" y="1998480"/>
                  <a:pt x="13349599" y="1995489"/>
                </a:cubicBezTo>
                <a:cubicBezTo>
                  <a:pt x="13356425" y="1992074"/>
                  <a:pt x="13362298" y="1987021"/>
                  <a:pt x="13368648" y="1982789"/>
                </a:cubicBezTo>
                <a:cubicBezTo>
                  <a:pt x="13370765" y="1976437"/>
                  <a:pt x="13372004" y="1969724"/>
                  <a:pt x="13374999" y="1963738"/>
                </a:cubicBezTo>
                <a:cubicBezTo>
                  <a:pt x="13385370" y="1942996"/>
                  <a:pt x="13402937" y="1926907"/>
                  <a:pt x="13425796" y="1919288"/>
                </a:cubicBezTo>
                <a:close/>
                <a:moveTo>
                  <a:pt x="30864211" y="1864211"/>
                </a:moveTo>
                <a:lnTo>
                  <a:pt x="30868375" y="1865232"/>
                </a:lnTo>
                <a:lnTo>
                  <a:pt x="30868279" y="1865214"/>
                </a:lnTo>
                <a:cubicBezTo>
                  <a:pt x="30864207" y="1864263"/>
                  <a:pt x="30860723" y="1863374"/>
                  <a:pt x="30864211" y="1864211"/>
                </a:cubicBezTo>
                <a:close/>
                <a:moveTo>
                  <a:pt x="31633503" y="1850708"/>
                </a:moveTo>
                <a:cubicBezTo>
                  <a:pt x="31663983" y="1861343"/>
                  <a:pt x="31665891" y="1891030"/>
                  <a:pt x="31703515" y="1906431"/>
                </a:cubicBezTo>
                <a:cubicBezTo>
                  <a:pt x="31760347" y="1917541"/>
                  <a:pt x="31838611" y="1895315"/>
                  <a:pt x="31916875" y="1908809"/>
                </a:cubicBezTo>
                <a:cubicBezTo>
                  <a:pt x="31956563" y="1922464"/>
                  <a:pt x="31974819" y="1940877"/>
                  <a:pt x="31990691" y="1985486"/>
                </a:cubicBezTo>
                <a:cubicBezTo>
                  <a:pt x="31980215" y="2025968"/>
                  <a:pt x="31936399" y="2035493"/>
                  <a:pt x="31930683" y="2064067"/>
                </a:cubicBezTo>
                <a:cubicBezTo>
                  <a:pt x="31946243" y="2076609"/>
                  <a:pt x="31976087" y="2077248"/>
                  <a:pt x="32005931" y="2082641"/>
                </a:cubicBezTo>
                <a:cubicBezTo>
                  <a:pt x="32049431" y="2081530"/>
                  <a:pt x="32059587" y="2066131"/>
                  <a:pt x="32122135" y="2079308"/>
                </a:cubicBezTo>
                <a:cubicBezTo>
                  <a:pt x="32191191" y="2099469"/>
                  <a:pt x="32296023" y="2264947"/>
                  <a:pt x="32365023" y="2246947"/>
                </a:cubicBezTo>
                <a:cubicBezTo>
                  <a:pt x="32394235" y="2239328"/>
                  <a:pt x="32385343" y="2155507"/>
                  <a:pt x="32395503" y="2109788"/>
                </a:cubicBezTo>
                <a:cubicBezTo>
                  <a:pt x="32413283" y="2090578"/>
                  <a:pt x="32428683" y="2095183"/>
                  <a:pt x="32448843" y="2102167"/>
                </a:cubicBezTo>
                <a:cubicBezTo>
                  <a:pt x="32509803" y="2152016"/>
                  <a:pt x="32546951" y="2228056"/>
                  <a:pt x="32622199" y="2294572"/>
                </a:cubicBezTo>
                <a:cubicBezTo>
                  <a:pt x="32686491" y="2338864"/>
                  <a:pt x="32750787" y="2390299"/>
                  <a:pt x="32784123" y="2372678"/>
                </a:cubicBezTo>
                <a:cubicBezTo>
                  <a:pt x="32797299" y="2340610"/>
                  <a:pt x="32748563" y="2287110"/>
                  <a:pt x="32740307" y="2250280"/>
                </a:cubicBezTo>
                <a:cubicBezTo>
                  <a:pt x="32732531" y="2208688"/>
                  <a:pt x="32753327" y="2183767"/>
                  <a:pt x="32740783" y="2144554"/>
                </a:cubicBezTo>
                <a:cubicBezTo>
                  <a:pt x="32721419" y="2099548"/>
                  <a:pt x="32577987" y="2020649"/>
                  <a:pt x="32616959" y="1994536"/>
                </a:cubicBezTo>
                <a:cubicBezTo>
                  <a:pt x="32657599" y="1956593"/>
                  <a:pt x="32905407" y="1968660"/>
                  <a:pt x="32974623" y="1987867"/>
                </a:cubicBezTo>
                <a:cubicBezTo>
                  <a:pt x="33035743" y="2041526"/>
                  <a:pt x="33023043" y="2107090"/>
                  <a:pt x="33050823" y="2163128"/>
                </a:cubicBezTo>
                <a:cubicBezTo>
                  <a:pt x="33071143" y="2185990"/>
                  <a:pt x="33072415" y="2206467"/>
                  <a:pt x="33111783" y="2231707"/>
                </a:cubicBezTo>
                <a:cubicBezTo>
                  <a:pt x="33144803" y="2231707"/>
                  <a:pt x="33163535" y="2217419"/>
                  <a:pt x="33210843" y="2231707"/>
                </a:cubicBezTo>
                <a:cubicBezTo>
                  <a:pt x="33246563" y="2275365"/>
                  <a:pt x="33227511" y="2340451"/>
                  <a:pt x="33210843" y="2384108"/>
                </a:cubicBezTo>
                <a:cubicBezTo>
                  <a:pt x="33175443" y="2388870"/>
                  <a:pt x="33142423" y="2360294"/>
                  <a:pt x="33111783" y="2384108"/>
                </a:cubicBezTo>
                <a:lnTo>
                  <a:pt x="33096543" y="2429827"/>
                </a:lnTo>
                <a:cubicBezTo>
                  <a:pt x="33042411" y="2446972"/>
                  <a:pt x="32964463" y="2445067"/>
                  <a:pt x="32898423" y="2452687"/>
                </a:cubicBezTo>
                <a:cubicBezTo>
                  <a:pt x="32916203" y="2493327"/>
                  <a:pt x="32943507" y="2526824"/>
                  <a:pt x="32951763" y="2574607"/>
                </a:cubicBezTo>
                <a:cubicBezTo>
                  <a:pt x="32951127" y="2597308"/>
                  <a:pt x="32952875" y="2610484"/>
                  <a:pt x="32930807" y="2628423"/>
                </a:cubicBezTo>
                <a:lnTo>
                  <a:pt x="32685063" y="2612708"/>
                </a:lnTo>
                <a:cubicBezTo>
                  <a:pt x="32707923" y="2631599"/>
                  <a:pt x="32723639" y="2650492"/>
                  <a:pt x="32753643" y="2669382"/>
                </a:cubicBezTo>
                <a:cubicBezTo>
                  <a:pt x="32828099" y="2686367"/>
                  <a:pt x="32933507" y="2655728"/>
                  <a:pt x="33012723" y="2696527"/>
                </a:cubicBezTo>
                <a:cubicBezTo>
                  <a:pt x="33053999" y="2742724"/>
                  <a:pt x="33052411" y="2810352"/>
                  <a:pt x="33050823" y="2856547"/>
                </a:cubicBezTo>
                <a:cubicBezTo>
                  <a:pt x="33037807" y="2895919"/>
                  <a:pt x="33027171" y="2911476"/>
                  <a:pt x="32997483" y="2917507"/>
                </a:cubicBezTo>
                <a:lnTo>
                  <a:pt x="32936523" y="2947987"/>
                </a:lnTo>
                <a:lnTo>
                  <a:pt x="32931955" y="2955167"/>
                </a:lnTo>
                <a:lnTo>
                  <a:pt x="32938967" y="2986237"/>
                </a:lnTo>
                <a:cubicBezTo>
                  <a:pt x="32952807" y="3025381"/>
                  <a:pt x="32977367" y="3065859"/>
                  <a:pt x="32968435" y="3095627"/>
                </a:cubicBezTo>
                <a:cubicBezTo>
                  <a:pt x="32948591" y="3163094"/>
                  <a:pt x="32876359" y="3187700"/>
                  <a:pt x="32866039" y="3240881"/>
                </a:cubicBezTo>
                <a:cubicBezTo>
                  <a:pt x="32865247" y="3298031"/>
                  <a:pt x="32928747" y="3324225"/>
                  <a:pt x="32944623" y="3405187"/>
                </a:cubicBezTo>
                <a:cubicBezTo>
                  <a:pt x="32940655" y="3479006"/>
                  <a:pt x="32896203" y="3493295"/>
                  <a:pt x="32899379" y="3533774"/>
                </a:cubicBezTo>
                <a:cubicBezTo>
                  <a:pt x="32912079" y="3564730"/>
                  <a:pt x="32974783" y="3538537"/>
                  <a:pt x="33018439" y="3567112"/>
                </a:cubicBezTo>
                <a:cubicBezTo>
                  <a:pt x="33068447" y="3623468"/>
                  <a:pt x="33094639" y="3675067"/>
                  <a:pt x="33132739" y="3729044"/>
                </a:cubicBezTo>
                <a:lnTo>
                  <a:pt x="33299427" y="3748096"/>
                </a:lnTo>
                <a:cubicBezTo>
                  <a:pt x="33347847" y="3770320"/>
                  <a:pt x="33389123" y="3799689"/>
                  <a:pt x="33413727" y="3838581"/>
                </a:cubicBezTo>
                <a:cubicBezTo>
                  <a:pt x="33457383" y="3891763"/>
                  <a:pt x="33486751" y="3949707"/>
                  <a:pt x="33523267" y="4005269"/>
                </a:cubicBezTo>
                <a:cubicBezTo>
                  <a:pt x="33547871" y="3983837"/>
                  <a:pt x="33548667" y="3967169"/>
                  <a:pt x="33561367" y="3948117"/>
                </a:cubicBezTo>
                <a:cubicBezTo>
                  <a:pt x="33608195" y="3931450"/>
                  <a:pt x="33688367" y="3948117"/>
                  <a:pt x="33751867" y="3948117"/>
                </a:cubicBezTo>
                <a:cubicBezTo>
                  <a:pt x="33832035" y="3948915"/>
                  <a:pt x="33912203" y="3937800"/>
                  <a:pt x="33992371" y="3950503"/>
                </a:cubicBezTo>
                <a:cubicBezTo>
                  <a:pt x="34039995" y="3971933"/>
                  <a:pt x="34073335" y="4012412"/>
                  <a:pt x="34113815" y="4043370"/>
                </a:cubicBezTo>
                <a:cubicBezTo>
                  <a:pt x="34179695" y="4044956"/>
                  <a:pt x="34247959" y="4037018"/>
                  <a:pt x="34311459" y="4048129"/>
                </a:cubicBezTo>
                <a:cubicBezTo>
                  <a:pt x="34369403" y="4060035"/>
                  <a:pt x="34420203" y="4071942"/>
                  <a:pt x="34494815" y="4100521"/>
                </a:cubicBezTo>
                <a:cubicBezTo>
                  <a:pt x="34534503" y="4110837"/>
                  <a:pt x="34555139" y="4092580"/>
                  <a:pt x="34585303" y="4088612"/>
                </a:cubicBezTo>
                <a:cubicBezTo>
                  <a:pt x="34661503" y="4101313"/>
                  <a:pt x="34706747" y="4114013"/>
                  <a:pt x="34768659" y="4155284"/>
                </a:cubicBezTo>
                <a:cubicBezTo>
                  <a:pt x="34844067" y="4250540"/>
                  <a:pt x="34883751" y="4338645"/>
                  <a:pt x="34956779" y="4433895"/>
                </a:cubicBezTo>
                <a:cubicBezTo>
                  <a:pt x="35039327" y="4502951"/>
                  <a:pt x="35126639" y="4538669"/>
                  <a:pt x="35211571" y="4591057"/>
                </a:cubicBezTo>
                <a:cubicBezTo>
                  <a:pt x="35271895" y="4625980"/>
                  <a:pt x="35328251" y="4637491"/>
                  <a:pt x="35371115" y="4643441"/>
                </a:cubicBezTo>
                <a:cubicBezTo>
                  <a:pt x="35413979" y="4649396"/>
                  <a:pt x="35436203" y="4641858"/>
                  <a:pt x="35468747" y="4626776"/>
                </a:cubicBezTo>
                <a:cubicBezTo>
                  <a:pt x="35478271" y="4585499"/>
                  <a:pt x="35452079" y="4541843"/>
                  <a:pt x="35425883" y="4500566"/>
                </a:cubicBezTo>
                <a:cubicBezTo>
                  <a:pt x="35349683" y="4405319"/>
                  <a:pt x="35280627" y="4395795"/>
                  <a:pt x="35225859" y="4336264"/>
                </a:cubicBezTo>
                <a:lnTo>
                  <a:pt x="35190139" y="4252919"/>
                </a:lnTo>
                <a:cubicBezTo>
                  <a:pt x="35150455" y="4189420"/>
                  <a:pt x="35084571" y="4168780"/>
                  <a:pt x="35056791" y="4119570"/>
                </a:cubicBezTo>
                <a:cubicBezTo>
                  <a:pt x="35044883" y="4025907"/>
                  <a:pt x="35090127" y="3929860"/>
                  <a:pt x="35085367" y="3831439"/>
                </a:cubicBezTo>
                <a:cubicBezTo>
                  <a:pt x="35068695" y="3772702"/>
                  <a:pt x="35054411" y="3763969"/>
                  <a:pt x="34994879" y="3700466"/>
                </a:cubicBezTo>
                <a:cubicBezTo>
                  <a:pt x="34854383" y="3575051"/>
                  <a:pt x="34599591" y="3490118"/>
                  <a:pt x="34568635" y="3421856"/>
                </a:cubicBezTo>
                <a:cubicBezTo>
                  <a:pt x="34565459" y="3372644"/>
                  <a:pt x="34612291" y="3306763"/>
                  <a:pt x="34599591" y="3252787"/>
                </a:cubicBezTo>
                <a:cubicBezTo>
                  <a:pt x="34567047" y="3233737"/>
                  <a:pt x="34524979" y="3257550"/>
                  <a:pt x="34494815" y="3231357"/>
                </a:cubicBezTo>
                <a:cubicBezTo>
                  <a:pt x="34378927" y="3142456"/>
                  <a:pt x="34153503" y="2960688"/>
                  <a:pt x="34159059" y="2888457"/>
                </a:cubicBezTo>
                <a:cubicBezTo>
                  <a:pt x="34192399" y="2835274"/>
                  <a:pt x="34254311" y="2853531"/>
                  <a:pt x="34311459" y="2859883"/>
                </a:cubicBezTo>
                <a:cubicBezTo>
                  <a:pt x="34365435" y="2879725"/>
                  <a:pt x="34388451" y="2885281"/>
                  <a:pt x="34447191" y="2900362"/>
                </a:cubicBezTo>
                <a:cubicBezTo>
                  <a:pt x="34495611" y="2891631"/>
                  <a:pt x="34505927" y="2863850"/>
                  <a:pt x="34571015" y="2852738"/>
                </a:cubicBezTo>
                <a:cubicBezTo>
                  <a:pt x="34628167" y="2854324"/>
                  <a:pt x="34640071" y="2853531"/>
                  <a:pt x="34692459" y="2871787"/>
                </a:cubicBezTo>
                <a:lnTo>
                  <a:pt x="34866291" y="2967037"/>
                </a:lnTo>
                <a:cubicBezTo>
                  <a:pt x="34930583" y="3001169"/>
                  <a:pt x="34999639" y="3035299"/>
                  <a:pt x="35066315" y="3005137"/>
                </a:cubicBezTo>
                <a:cubicBezTo>
                  <a:pt x="35075839" y="2972593"/>
                  <a:pt x="35059171" y="2923381"/>
                  <a:pt x="35094891" y="2907505"/>
                </a:cubicBezTo>
                <a:cubicBezTo>
                  <a:pt x="35138547" y="2928142"/>
                  <a:pt x="35191727" y="2986882"/>
                  <a:pt x="35202047" y="3040856"/>
                </a:cubicBezTo>
                <a:cubicBezTo>
                  <a:pt x="35192523" y="3085306"/>
                  <a:pt x="35144895" y="3110706"/>
                  <a:pt x="35152039" y="3148012"/>
                </a:cubicBezTo>
                <a:cubicBezTo>
                  <a:pt x="35176647" y="3182937"/>
                  <a:pt x="35322699" y="3163094"/>
                  <a:pt x="35390167" y="3224213"/>
                </a:cubicBezTo>
                <a:cubicBezTo>
                  <a:pt x="35406835" y="3255170"/>
                  <a:pt x="35368735" y="3278981"/>
                  <a:pt x="35390167" y="3309938"/>
                </a:cubicBezTo>
                <a:cubicBezTo>
                  <a:pt x="35438583" y="3328193"/>
                  <a:pt x="35491767" y="3305969"/>
                  <a:pt x="35542567" y="3312320"/>
                </a:cubicBezTo>
                <a:cubicBezTo>
                  <a:pt x="35602099" y="3336925"/>
                  <a:pt x="35630671" y="3385345"/>
                  <a:pt x="35685439" y="3395664"/>
                </a:cubicBezTo>
                <a:cubicBezTo>
                  <a:pt x="35705283" y="3383758"/>
                  <a:pt x="35701315" y="3357563"/>
                  <a:pt x="35723539" y="3338513"/>
                </a:cubicBezTo>
                <a:cubicBezTo>
                  <a:pt x="35746559" y="3319464"/>
                  <a:pt x="35769579" y="3338513"/>
                  <a:pt x="35799739" y="3309938"/>
                </a:cubicBezTo>
                <a:cubicBezTo>
                  <a:pt x="35801327" y="3274218"/>
                  <a:pt x="35660039" y="3100387"/>
                  <a:pt x="35590191" y="2995613"/>
                </a:cubicBezTo>
                <a:cubicBezTo>
                  <a:pt x="35589399" y="2974975"/>
                  <a:pt x="35583839" y="2959100"/>
                  <a:pt x="35609239" y="2947987"/>
                </a:cubicBezTo>
                <a:cubicBezTo>
                  <a:pt x="35665595" y="2936081"/>
                  <a:pt x="35741003" y="2969418"/>
                  <a:pt x="35806883" y="3005137"/>
                </a:cubicBezTo>
                <a:cubicBezTo>
                  <a:pt x="35861655" y="3049587"/>
                  <a:pt x="35878323" y="3079750"/>
                  <a:pt x="35935471" y="3124199"/>
                </a:cubicBezTo>
                <a:cubicBezTo>
                  <a:pt x="35998179" y="3170240"/>
                  <a:pt x="36141847" y="3225799"/>
                  <a:pt x="36245035" y="3276600"/>
                </a:cubicBezTo>
                <a:cubicBezTo>
                  <a:pt x="36302979" y="3309146"/>
                  <a:pt x="36334727" y="3327399"/>
                  <a:pt x="36361715" y="3386137"/>
                </a:cubicBezTo>
                <a:cubicBezTo>
                  <a:pt x="36355367" y="3415506"/>
                  <a:pt x="36334727" y="3411538"/>
                  <a:pt x="36321235" y="3424239"/>
                </a:cubicBezTo>
                <a:lnTo>
                  <a:pt x="36368859" y="3467103"/>
                </a:lnTo>
                <a:cubicBezTo>
                  <a:pt x="36415691" y="3471070"/>
                  <a:pt x="36467283" y="3451226"/>
                  <a:pt x="36516495" y="3483769"/>
                </a:cubicBezTo>
                <a:cubicBezTo>
                  <a:pt x="36582379" y="3546476"/>
                  <a:pt x="36629211" y="3649669"/>
                  <a:pt x="36685567" y="3664751"/>
                </a:cubicBezTo>
                <a:cubicBezTo>
                  <a:pt x="36723667" y="3652047"/>
                  <a:pt x="36714139" y="3617915"/>
                  <a:pt x="36759383" y="3598068"/>
                </a:cubicBezTo>
                <a:cubicBezTo>
                  <a:pt x="36800659" y="3594099"/>
                  <a:pt x="36837171" y="3618706"/>
                  <a:pt x="36876067" y="3629031"/>
                </a:cubicBezTo>
                <a:cubicBezTo>
                  <a:pt x="36934007" y="3651257"/>
                  <a:pt x="37020527" y="3666338"/>
                  <a:pt x="37047515" y="3700466"/>
                </a:cubicBezTo>
                <a:cubicBezTo>
                  <a:pt x="37023703" y="3749680"/>
                  <a:pt x="36971315" y="3770320"/>
                  <a:pt x="36933215" y="3805241"/>
                </a:cubicBezTo>
                <a:cubicBezTo>
                  <a:pt x="36914167" y="3860805"/>
                  <a:pt x="36942739" y="3930658"/>
                  <a:pt x="36990367" y="3957644"/>
                </a:cubicBezTo>
                <a:cubicBezTo>
                  <a:pt x="37016559" y="3931450"/>
                  <a:pt x="37014179" y="3890971"/>
                  <a:pt x="37026083" y="3857631"/>
                </a:cubicBezTo>
                <a:cubicBezTo>
                  <a:pt x="37048311" y="3809212"/>
                  <a:pt x="37084823" y="3734600"/>
                  <a:pt x="37133239" y="3729044"/>
                </a:cubicBezTo>
                <a:cubicBezTo>
                  <a:pt x="37177691" y="3744918"/>
                  <a:pt x="37145939" y="3846521"/>
                  <a:pt x="37180867" y="3869534"/>
                </a:cubicBezTo>
                <a:cubicBezTo>
                  <a:pt x="37228491" y="3871123"/>
                  <a:pt x="37249923" y="3791748"/>
                  <a:pt x="37299927" y="3779052"/>
                </a:cubicBezTo>
                <a:cubicBezTo>
                  <a:pt x="37376923" y="3784609"/>
                  <a:pt x="37461059" y="3890173"/>
                  <a:pt x="37504715" y="3960023"/>
                </a:cubicBezTo>
                <a:cubicBezTo>
                  <a:pt x="37512651" y="4009239"/>
                  <a:pt x="37511067" y="4037018"/>
                  <a:pt x="37495191" y="4081468"/>
                </a:cubicBezTo>
                <a:cubicBezTo>
                  <a:pt x="37473759" y="4120362"/>
                  <a:pt x="37430895" y="4142588"/>
                  <a:pt x="37409467" y="4176719"/>
                </a:cubicBezTo>
                <a:cubicBezTo>
                  <a:pt x="37380099" y="4256887"/>
                  <a:pt x="37434071" y="4348961"/>
                  <a:pt x="37385655" y="4410082"/>
                </a:cubicBezTo>
                <a:cubicBezTo>
                  <a:pt x="37309455" y="4465645"/>
                  <a:pt x="37226111" y="4409287"/>
                  <a:pt x="37164195" y="4417223"/>
                </a:cubicBezTo>
                <a:cubicBezTo>
                  <a:pt x="37114983" y="4425956"/>
                  <a:pt x="37089583" y="4444213"/>
                  <a:pt x="37052279" y="4457705"/>
                </a:cubicBezTo>
                <a:cubicBezTo>
                  <a:pt x="36956235" y="4487867"/>
                  <a:pt x="36879239" y="4479931"/>
                  <a:pt x="36828439" y="4502951"/>
                </a:cubicBezTo>
                <a:cubicBezTo>
                  <a:pt x="36795103" y="4523588"/>
                  <a:pt x="36787959" y="4529937"/>
                  <a:pt x="36771291" y="4567245"/>
                </a:cubicBezTo>
                <a:cubicBezTo>
                  <a:pt x="36763355" y="4606929"/>
                  <a:pt x="36769703" y="4637097"/>
                  <a:pt x="36761767" y="4672018"/>
                </a:cubicBezTo>
                <a:cubicBezTo>
                  <a:pt x="36740335" y="4727580"/>
                  <a:pt x="36699851" y="4745041"/>
                  <a:pt x="36685567" y="4795843"/>
                </a:cubicBezTo>
                <a:cubicBezTo>
                  <a:pt x="36680803" y="4883950"/>
                  <a:pt x="36695091" y="4907765"/>
                  <a:pt x="36704615" y="4955387"/>
                </a:cubicBezTo>
                <a:cubicBezTo>
                  <a:pt x="36714139" y="5028412"/>
                  <a:pt x="36702235" y="5151445"/>
                  <a:pt x="36742715" y="5157797"/>
                </a:cubicBezTo>
                <a:cubicBezTo>
                  <a:pt x="36780815" y="5149063"/>
                  <a:pt x="36757003" y="4930780"/>
                  <a:pt x="36764147" y="4817271"/>
                </a:cubicBezTo>
                <a:cubicBezTo>
                  <a:pt x="36857811" y="4726784"/>
                  <a:pt x="36982427" y="4691067"/>
                  <a:pt x="37078471" y="4700594"/>
                </a:cubicBezTo>
                <a:cubicBezTo>
                  <a:pt x="37137211" y="4720439"/>
                  <a:pt x="37148323" y="4740281"/>
                  <a:pt x="37161815" y="4791082"/>
                </a:cubicBezTo>
                <a:cubicBezTo>
                  <a:pt x="37146735" y="4844262"/>
                  <a:pt x="37050691" y="4866488"/>
                  <a:pt x="37047515" y="4898237"/>
                </a:cubicBezTo>
                <a:cubicBezTo>
                  <a:pt x="37076883" y="4925224"/>
                  <a:pt x="37151495" y="4897441"/>
                  <a:pt x="37204679" y="4926812"/>
                </a:cubicBezTo>
                <a:cubicBezTo>
                  <a:pt x="37228491" y="4953003"/>
                  <a:pt x="37204679" y="5005393"/>
                  <a:pt x="37221347" y="5038728"/>
                </a:cubicBezTo>
                <a:cubicBezTo>
                  <a:pt x="37258651" y="5053815"/>
                  <a:pt x="37274527" y="5009363"/>
                  <a:pt x="37316599" y="5026826"/>
                </a:cubicBezTo>
                <a:cubicBezTo>
                  <a:pt x="37342791" y="5062541"/>
                  <a:pt x="37311835" y="5117315"/>
                  <a:pt x="37347555" y="5153028"/>
                </a:cubicBezTo>
                <a:cubicBezTo>
                  <a:pt x="37383271" y="5159381"/>
                  <a:pt x="37423755" y="5106201"/>
                  <a:pt x="37457091" y="5110169"/>
                </a:cubicBezTo>
                <a:cubicBezTo>
                  <a:pt x="37490427" y="5128426"/>
                  <a:pt x="37480903" y="5158586"/>
                  <a:pt x="37521383" y="5179225"/>
                </a:cubicBezTo>
                <a:cubicBezTo>
                  <a:pt x="37601551" y="5191129"/>
                  <a:pt x="37700771" y="5131598"/>
                  <a:pt x="37749983" y="5169698"/>
                </a:cubicBezTo>
                <a:cubicBezTo>
                  <a:pt x="37779351" y="5198276"/>
                  <a:pt x="37763479" y="5264952"/>
                  <a:pt x="37742839" y="5310193"/>
                </a:cubicBezTo>
                <a:cubicBezTo>
                  <a:pt x="37700771" y="5403856"/>
                  <a:pt x="37658703" y="5499901"/>
                  <a:pt x="37588059" y="5576892"/>
                </a:cubicBezTo>
                <a:cubicBezTo>
                  <a:pt x="37560279" y="5597531"/>
                  <a:pt x="37514927" y="5619969"/>
                  <a:pt x="37485667" y="5595943"/>
                </a:cubicBezTo>
                <a:cubicBezTo>
                  <a:pt x="37468995" y="5541175"/>
                  <a:pt x="37473759" y="5491173"/>
                  <a:pt x="37485667" y="5424494"/>
                </a:cubicBezTo>
                <a:cubicBezTo>
                  <a:pt x="37486459" y="5376868"/>
                  <a:pt x="37520591" y="5348293"/>
                  <a:pt x="37523767" y="5310193"/>
                </a:cubicBezTo>
                <a:cubicBezTo>
                  <a:pt x="37530115" y="5284001"/>
                  <a:pt x="37526939" y="5276856"/>
                  <a:pt x="37499951" y="5260188"/>
                </a:cubicBezTo>
                <a:cubicBezTo>
                  <a:pt x="37446771" y="5248281"/>
                  <a:pt x="37426927" y="5274474"/>
                  <a:pt x="37388035" y="5300669"/>
                </a:cubicBezTo>
                <a:cubicBezTo>
                  <a:pt x="37318975" y="5357027"/>
                  <a:pt x="37311835" y="5375284"/>
                  <a:pt x="37283259" y="5426876"/>
                </a:cubicBezTo>
                <a:cubicBezTo>
                  <a:pt x="37216583" y="5507042"/>
                  <a:pt x="37147527" y="5537205"/>
                  <a:pt x="37114191" y="5593560"/>
                </a:cubicBezTo>
                <a:cubicBezTo>
                  <a:pt x="37091967" y="5635630"/>
                  <a:pt x="37086411" y="5644363"/>
                  <a:pt x="37090379" y="5686431"/>
                </a:cubicBezTo>
                <a:cubicBezTo>
                  <a:pt x="37079267" y="5757072"/>
                  <a:pt x="37056247" y="5825337"/>
                  <a:pt x="37085615" y="5886458"/>
                </a:cubicBezTo>
                <a:cubicBezTo>
                  <a:pt x="37112603" y="5919794"/>
                  <a:pt x="37153879" y="5888837"/>
                  <a:pt x="37195151" y="5912647"/>
                </a:cubicBezTo>
                <a:cubicBezTo>
                  <a:pt x="37226107" y="5933285"/>
                  <a:pt x="37257067" y="5968212"/>
                  <a:pt x="37261827" y="6019805"/>
                </a:cubicBezTo>
                <a:cubicBezTo>
                  <a:pt x="37238015" y="6053939"/>
                  <a:pt x="37188011" y="6026156"/>
                  <a:pt x="37161815" y="6048382"/>
                </a:cubicBezTo>
                <a:cubicBezTo>
                  <a:pt x="37150703" y="6084894"/>
                  <a:pt x="37172927" y="6111882"/>
                  <a:pt x="37157051" y="6134108"/>
                </a:cubicBezTo>
                <a:cubicBezTo>
                  <a:pt x="37130859" y="6157919"/>
                  <a:pt x="37095139" y="6143631"/>
                  <a:pt x="37057039" y="6148395"/>
                </a:cubicBezTo>
                <a:cubicBezTo>
                  <a:pt x="37031639" y="6150774"/>
                  <a:pt x="36984811" y="6138868"/>
                  <a:pt x="36980839" y="6176971"/>
                </a:cubicBezTo>
                <a:cubicBezTo>
                  <a:pt x="37004651" y="6221419"/>
                  <a:pt x="37066567" y="6220622"/>
                  <a:pt x="37123715" y="6224592"/>
                </a:cubicBezTo>
                <a:cubicBezTo>
                  <a:pt x="37165783" y="6242849"/>
                  <a:pt x="37181659" y="6253964"/>
                  <a:pt x="37171339" y="6300794"/>
                </a:cubicBezTo>
                <a:cubicBezTo>
                  <a:pt x="37125303" y="6330956"/>
                  <a:pt x="37081647" y="6294444"/>
                  <a:pt x="37054659" y="6305556"/>
                </a:cubicBezTo>
                <a:cubicBezTo>
                  <a:pt x="37026083" y="6319051"/>
                  <a:pt x="37021323" y="6311112"/>
                  <a:pt x="37014179" y="6338892"/>
                </a:cubicBezTo>
                <a:cubicBezTo>
                  <a:pt x="37017351" y="6397633"/>
                  <a:pt x="37075299" y="6484942"/>
                  <a:pt x="37066567" y="6512724"/>
                </a:cubicBezTo>
                <a:cubicBezTo>
                  <a:pt x="37034815" y="6516694"/>
                  <a:pt x="36984015" y="6465894"/>
                  <a:pt x="36961791" y="6462720"/>
                </a:cubicBezTo>
                <a:cubicBezTo>
                  <a:pt x="36953059" y="6480183"/>
                  <a:pt x="36968139" y="6488119"/>
                  <a:pt x="36971315" y="6500816"/>
                </a:cubicBezTo>
                <a:lnTo>
                  <a:pt x="37047515" y="6629407"/>
                </a:lnTo>
                <a:cubicBezTo>
                  <a:pt x="37069739" y="6676239"/>
                  <a:pt x="37094347" y="6715930"/>
                  <a:pt x="37095139" y="6757992"/>
                </a:cubicBezTo>
                <a:cubicBezTo>
                  <a:pt x="37097523" y="6804029"/>
                  <a:pt x="37097523" y="6831021"/>
                  <a:pt x="37073711" y="6846101"/>
                </a:cubicBezTo>
                <a:cubicBezTo>
                  <a:pt x="37029259" y="6830227"/>
                  <a:pt x="37008623" y="6800062"/>
                  <a:pt x="36978459" y="6753232"/>
                </a:cubicBezTo>
                <a:cubicBezTo>
                  <a:pt x="36919723" y="6676239"/>
                  <a:pt x="36887179" y="6515902"/>
                  <a:pt x="36857015" y="6510344"/>
                </a:cubicBezTo>
                <a:cubicBezTo>
                  <a:pt x="36827647" y="6520662"/>
                  <a:pt x="36838759" y="6550031"/>
                  <a:pt x="36847491" y="6577019"/>
                </a:cubicBezTo>
                <a:cubicBezTo>
                  <a:pt x="36854635" y="6621469"/>
                  <a:pt x="36897495" y="6644488"/>
                  <a:pt x="36904639" y="6681795"/>
                </a:cubicBezTo>
                <a:cubicBezTo>
                  <a:pt x="36887971" y="6717513"/>
                  <a:pt x="36866539" y="6719894"/>
                  <a:pt x="36847491" y="6738943"/>
                </a:cubicBezTo>
                <a:cubicBezTo>
                  <a:pt x="36848283" y="6765931"/>
                  <a:pt x="36891939" y="6764344"/>
                  <a:pt x="36914167" y="6777043"/>
                </a:cubicBezTo>
                <a:cubicBezTo>
                  <a:pt x="36946711" y="6789744"/>
                  <a:pt x="36967347" y="6816730"/>
                  <a:pt x="36990367" y="6843718"/>
                </a:cubicBezTo>
                <a:cubicBezTo>
                  <a:pt x="37010211" y="6878645"/>
                  <a:pt x="37003859" y="6915952"/>
                  <a:pt x="37028467" y="6948491"/>
                </a:cubicBezTo>
                <a:cubicBezTo>
                  <a:pt x="37064979" y="6967542"/>
                  <a:pt x="37099111" y="6960399"/>
                  <a:pt x="37133239" y="6984213"/>
                </a:cubicBezTo>
                <a:cubicBezTo>
                  <a:pt x="37161815" y="7011993"/>
                  <a:pt x="37223727" y="7051684"/>
                  <a:pt x="37230871" y="7165190"/>
                </a:cubicBezTo>
                <a:cubicBezTo>
                  <a:pt x="37214203" y="7208050"/>
                  <a:pt x="37143955" y="7230278"/>
                  <a:pt x="37152291" y="7260437"/>
                </a:cubicBezTo>
                <a:cubicBezTo>
                  <a:pt x="37157795" y="7280363"/>
                  <a:pt x="37213411" y="7252502"/>
                  <a:pt x="37223727" y="7289012"/>
                </a:cubicBezTo>
                <a:cubicBezTo>
                  <a:pt x="37221347" y="7351521"/>
                  <a:pt x="37189499" y="7396616"/>
                  <a:pt x="37160327" y="7447401"/>
                </a:cubicBezTo>
                <a:lnTo>
                  <a:pt x="37134599" y="7498254"/>
                </a:lnTo>
                <a:lnTo>
                  <a:pt x="37131751" y="7557204"/>
                </a:lnTo>
                <a:cubicBezTo>
                  <a:pt x="37133635" y="7591430"/>
                  <a:pt x="37138795" y="7617626"/>
                  <a:pt x="37121331" y="7650965"/>
                </a:cubicBezTo>
                <a:cubicBezTo>
                  <a:pt x="37066563" y="7762882"/>
                  <a:pt x="36935595" y="7889243"/>
                  <a:pt x="36928451" y="7948773"/>
                </a:cubicBezTo>
                <a:cubicBezTo>
                  <a:pt x="36948295" y="8002749"/>
                  <a:pt x="37006239" y="7992429"/>
                  <a:pt x="37023703" y="8024972"/>
                </a:cubicBezTo>
                <a:cubicBezTo>
                  <a:pt x="37045131" y="8063867"/>
                  <a:pt x="37042751" y="8117049"/>
                  <a:pt x="37052275" y="8163083"/>
                </a:cubicBezTo>
                <a:cubicBezTo>
                  <a:pt x="37068151" y="8221822"/>
                  <a:pt x="37079263" y="8242460"/>
                  <a:pt x="37114187" y="8291675"/>
                </a:cubicBezTo>
                <a:cubicBezTo>
                  <a:pt x="37168163" y="8382952"/>
                  <a:pt x="37267383" y="8481377"/>
                  <a:pt x="37304687" y="8558374"/>
                </a:cubicBezTo>
                <a:cubicBezTo>
                  <a:pt x="37317387" y="8605201"/>
                  <a:pt x="37289607" y="8618696"/>
                  <a:pt x="37299927" y="8648860"/>
                </a:cubicBezTo>
                <a:cubicBezTo>
                  <a:pt x="37304687" y="8701246"/>
                  <a:pt x="37328503" y="8710771"/>
                  <a:pt x="37342787" y="8741729"/>
                </a:cubicBezTo>
                <a:cubicBezTo>
                  <a:pt x="37387239" y="8817928"/>
                  <a:pt x="37469787" y="8872698"/>
                  <a:pt x="37499951" y="8953660"/>
                </a:cubicBezTo>
                <a:cubicBezTo>
                  <a:pt x="37516619" y="9007634"/>
                  <a:pt x="37516619" y="9085422"/>
                  <a:pt x="37457087" y="9087011"/>
                </a:cubicBezTo>
                <a:cubicBezTo>
                  <a:pt x="37370571" y="9074310"/>
                  <a:pt x="37257859" y="8823484"/>
                  <a:pt x="37164195" y="8708392"/>
                </a:cubicBezTo>
                <a:cubicBezTo>
                  <a:pt x="37126095" y="8678228"/>
                  <a:pt x="37078471" y="8671878"/>
                  <a:pt x="37052275" y="8625047"/>
                </a:cubicBezTo>
                <a:cubicBezTo>
                  <a:pt x="37029259" y="8580598"/>
                  <a:pt x="37049103" y="8548056"/>
                  <a:pt x="37028463" y="8498840"/>
                </a:cubicBezTo>
                <a:cubicBezTo>
                  <a:pt x="36976867" y="8409940"/>
                  <a:pt x="36825263" y="8228172"/>
                  <a:pt x="36756999" y="8229761"/>
                </a:cubicBezTo>
                <a:cubicBezTo>
                  <a:pt x="36730011" y="8241666"/>
                  <a:pt x="36743507" y="8296434"/>
                  <a:pt x="36718899" y="8315485"/>
                </a:cubicBezTo>
                <a:cubicBezTo>
                  <a:pt x="36693499" y="8330567"/>
                  <a:pt x="36675243" y="8333740"/>
                  <a:pt x="36652227" y="8325008"/>
                </a:cubicBezTo>
                <a:cubicBezTo>
                  <a:pt x="36608571" y="8296433"/>
                  <a:pt x="36595871" y="8251193"/>
                  <a:pt x="36542687" y="8224998"/>
                </a:cubicBezTo>
                <a:cubicBezTo>
                  <a:pt x="36471251" y="8210709"/>
                  <a:pt x="36368859" y="8208331"/>
                  <a:pt x="36299803" y="8224998"/>
                </a:cubicBezTo>
                <a:cubicBezTo>
                  <a:pt x="36218047" y="8250396"/>
                  <a:pt x="36133907" y="8304373"/>
                  <a:pt x="36104539" y="8344060"/>
                </a:cubicBezTo>
                <a:cubicBezTo>
                  <a:pt x="36106127" y="8388511"/>
                  <a:pt x="36174387" y="8399622"/>
                  <a:pt x="36209315" y="8427403"/>
                </a:cubicBezTo>
                <a:cubicBezTo>
                  <a:pt x="36222015" y="8447245"/>
                  <a:pt x="36225187" y="8464711"/>
                  <a:pt x="36218839" y="8482171"/>
                </a:cubicBezTo>
                <a:cubicBezTo>
                  <a:pt x="36178359" y="8503604"/>
                  <a:pt x="36095015" y="8517892"/>
                  <a:pt x="36033103" y="8510748"/>
                </a:cubicBezTo>
                <a:cubicBezTo>
                  <a:pt x="35975951" y="8514716"/>
                  <a:pt x="35942615" y="8435342"/>
                  <a:pt x="35904515" y="8429784"/>
                </a:cubicBezTo>
                <a:cubicBezTo>
                  <a:pt x="35870383" y="8442486"/>
                  <a:pt x="35869587" y="8483759"/>
                  <a:pt x="35852127" y="8510748"/>
                </a:cubicBezTo>
                <a:cubicBezTo>
                  <a:pt x="35801327" y="8533766"/>
                  <a:pt x="35731475" y="8556784"/>
                  <a:pt x="35671151" y="8544084"/>
                </a:cubicBezTo>
                <a:cubicBezTo>
                  <a:pt x="35644163" y="8531384"/>
                  <a:pt x="35617175" y="8492489"/>
                  <a:pt x="35590187" y="8505986"/>
                </a:cubicBezTo>
                <a:cubicBezTo>
                  <a:pt x="35566375" y="8556784"/>
                  <a:pt x="35592571" y="8638539"/>
                  <a:pt x="35568759" y="8682197"/>
                </a:cubicBezTo>
                <a:cubicBezTo>
                  <a:pt x="35533039" y="8702042"/>
                  <a:pt x="35497319" y="8679022"/>
                  <a:pt x="35466363" y="8698865"/>
                </a:cubicBezTo>
                <a:cubicBezTo>
                  <a:pt x="35420327" y="8730617"/>
                  <a:pt x="35405243" y="8814753"/>
                  <a:pt x="35413975" y="8882223"/>
                </a:cubicBezTo>
                <a:cubicBezTo>
                  <a:pt x="35412387" y="8946517"/>
                  <a:pt x="35456043" y="8977474"/>
                  <a:pt x="35487795" y="9025097"/>
                </a:cubicBezTo>
                <a:cubicBezTo>
                  <a:pt x="35536211" y="9119554"/>
                  <a:pt x="35565583" y="9194959"/>
                  <a:pt x="35580663" y="9287035"/>
                </a:cubicBezTo>
                <a:lnTo>
                  <a:pt x="35596855" y="9469748"/>
                </a:lnTo>
                <a:lnTo>
                  <a:pt x="35605011" y="9487119"/>
                </a:lnTo>
                <a:cubicBezTo>
                  <a:pt x="35615667" y="9510314"/>
                  <a:pt x="35626623" y="9536191"/>
                  <a:pt x="35638767" y="9572784"/>
                </a:cubicBezTo>
                <a:cubicBezTo>
                  <a:pt x="35668451" y="9654697"/>
                  <a:pt x="35683851" y="9741375"/>
                  <a:pt x="35706395" y="9825671"/>
                </a:cubicBezTo>
                <a:cubicBezTo>
                  <a:pt x="35747827" y="9916318"/>
                  <a:pt x="35832123" y="9997441"/>
                  <a:pt x="35885463" y="10049988"/>
                </a:cubicBezTo>
                <a:cubicBezTo>
                  <a:pt x="35909911" y="10083641"/>
                  <a:pt x="35920071" y="10122060"/>
                  <a:pt x="35937375" y="10158096"/>
                </a:cubicBezTo>
                <a:cubicBezTo>
                  <a:pt x="35969599" y="10235565"/>
                  <a:pt x="35992303" y="10282078"/>
                  <a:pt x="36055487" y="10359550"/>
                </a:cubicBezTo>
                <a:cubicBezTo>
                  <a:pt x="36097235" y="10411935"/>
                  <a:pt x="36160419" y="10402409"/>
                  <a:pt x="36199787" y="10428603"/>
                </a:cubicBezTo>
                <a:cubicBezTo>
                  <a:pt x="36229791" y="10448925"/>
                  <a:pt x="36224079" y="10476389"/>
                  <a:pt x="36258843" y="10491946"/>
                </a:cubicBezTo>
                <a:cubicBezTo>
                  <a:pt x="36319963" y="10484962"/>
                  <a:pt x="36390607" y="10401775"/>
                  <a:pt x="36449343" y="10385267"/>
                </a:cubicBezTo>
                <a:cubicBezTo>
                  <a:pt x="36500619" y="10386376"/>
                  <a:pt x="36586267" y="10445511"/>
                  <a:pt x="36615079" y="10433843"/>
                </a:cubicBezTo>
                <a:cubicBezTo>
                  <a:pt x="36643891" y="10422177"/>
                  <a:pt x="36623015" y="10356374"/>
                  <a:pt x="36622223" y="10315256"/>
                </a:cubicBezTo>
                <a:cubicBezTo>
                  <a:pt x="36631271" y="10261126"/>
                  <a:pt x="36668895" y="10233183"/>
                  <a:pt x="36673183" y="10176670"/>
                </a:cubicBezTo>
                <a:cubicBezTo>
                  <a:pt x="36674135" y="10123012"/>
                  <a:pt x="36636987" y="10107454"/>
                  <a:pt x="36618887" y="10072847"/>
                </a:cubicBezTo>
                <a:cubicBezTo>
                  <a:pt x="36607619" y="10032048"/>
                  <a:pt x="36593963" y="9993631"/>
                  <a:pt x="36611267" y="9943307"/>
                </a:cubicBezTo>
                <a:cubicBezTo>
                  <a:pt x="36669687" y="9896318"/>
                  <a:pt x="36711439" y="9882664"/>
                  <a:pt x="36777003" y="9859486"/>
                </a:cubicBezTo>
                <a:cubicBezTo>
                  <a:pt x="36838915" y="9835674"/>
                  <a:pt x="36903211" y="9816625"/>
                  <a:pt x="36969887" y="9816625"/>
                </a:cubicBezTo>
                <a:cubicBezTo>
                  <a:pt x="37007191" y="9815830"/>
                  <a:pt x="37015923" y="9829323"/>
                  <a:pt x="37043703" y="9897586"/>
                </a:cubicBezTo>
                <a:cubicBezTo>
                  <a:pt x="37035927" y="9934895"/>
                  <a:pt x="37013859" y="9948386"/>
                  <a:pt x="37013223" y="9973785"/>
                </a:cubicBezTo>
                <a:cubicBezTo>
                  <a:pt x="37006239" y="10029349"/>
                  <a:pt x="37018303" y="10075387"/>
                  <a:pt x="37020843" y="10126186"/>
                </a:cubicBezTo>
                <a:cubicBezTo>
                  <a:pt x="37024019" y="10181592"/>
                  <a:pt x="37060531" y="10220324"/>
                  <a:pt x="37058943" y="10270967"/>
                </a:cubicBezTo>
                <a:cubicBezTo>
                  <a:pt x="37043703" y="10293825"/>
                  <a:pt x="37018939" y="10311923"/>
                  <a:pt x="37013223" y="10339547"/>
                </a:cubicBezTo>
                <a:cubicBezTo>
                  <a:pt x="37024019" y="10381455"/>
                  <a:pt x="37061007" y="10382886"/>
                  <a:pt x="37074183" y="10408126"/>
                </a:cubicBezTo>
                <a:cubicBezTo>
                  <a:pt x="37094343" y="10479563"/>
                  <a:pt x="37085931" y="10562906"/>
                  <a:pt x="37084659" y="10636725"/>
                </a:cubicBezTo>
                <a:cubicBezTo>
                  <a:pt x="37076563" y="10709912"/>
                  <a:pt x="37035131" y="10766425"/>
                  <a:pt x="37043703" y="10834847"/>
                </a:cubicBezTo>
                <a:cubicBezTo>
                  <a:pt x="37072755" y="10888504"/>
                  <a:pt x="37120855" y="10906441"/>
                  <a:pt x="37180863" y="10895807"/>
                </a:cubicBezTo>
                <a:cubicBezTo>
                  <a:pt x="37251983" y="10881835"/>
                  <a:pt x="37320723" y="10815479"/>
                  <a:pt x="37394223" y="10796745"/>
                </a:cubicBezTo>
                <a:cubicBezTo>
                  <a:pt x="37442167" y="10790077"/>
                  <a:pt x="37485347" y="10823894"/>
                  <a:pt x="37523763" y="10819605"/>
                </a:cubicBezTo>
                <a:cubicBezTo>
                  <a:pt x="37561387" y="10814210"/>
                  <a:pt x="37575199" y="10782618"/>
                  <a:pt x="37615203" y="10789127"/>
                </a:cubicBezTo>
                <a:cubicBezTo>
                  <a:pt x="37647747" y="10817226"/>
                  <a:pt x="37666003" y="10850085"/>
                  <a:pt x="37691403" y="10880566"/>
                </a:cubicBezTo>
                <a:cubicBezTo>
                  <a:pt x="37728551" y="10942955"/>
                  <a:pt x="37749031" y="10983913"/>
                  <a:pt x="37767127" y="11067732"/>
                </a:cubicBezTo>
                <a:cubicBezTo>
                  <a:pt x="37785311" y="11151960"/>
                  <a:pt x="37721091" y="11241562"/>
                  <a:pt x="37733791" y="11313000"/>
                </a:cubicBezTo>
                <a:cubicBezTo>
                  <a:pt x="37752683" y="11350783"/>
                  <a:pt x="37812055" y="11369516"/>
                  <a:pt x="37828563" y="11421586"/>
                </a:cubicBezTo>
                <a:cubicBezTo>
                  <a:pt x="37800623" y="11463177"/>
                  <a:pt x="37760779" y="11447620"/>
                  <a:pt x="37744743" y="11474927"/>
                </a:cubicBezTo>
                <a:cubicBezTo>
                  <a:pt x="37753315" y="11530806"/>
                  <a:pt x="37790463" y="11586685"/>
                  <a:pt x="37813323" y="11642565"/>
                </a:cubicBezTo>
                <a:cubicBezTo>
                  <a:pt x="37841103" y="11690032"/>
                  <a:pt x="37859363" y="11742262"/>
                  <a:pt x="37896667" y="11784965"/>
                </a:cubicBezTo>
                <a:cubicBezTo>
                  <a:pt x="37932227" y="11838622"/>
                  <a:pt x="37991599" y="11880372"/>
                  <a:pt x="38024779" y="11933873"/>
                </a:cubicBezTo>
                <a:cubicBezTo>
                  <a:pt x="38036843" y="11969114"/>
                  <a:pt x="38048907" y="11982927"/>
                  <a:pt x="38041923" y="12015787"/>
                </a:cubicBezTo>
                <a:lnTo>
                  <a:pt x="38019063" y="12076748"/>
                </a:lnTo>
                <a:cubicBezTo>
                  <a:pt x="38042239" y="12090242"/>
                  <a:pt x="38058275" y="12108498"/>
                  <a:pt x="38088595" y="12117229"/>
                </a:cubicBezTo>
                <a:cubicBezTo>
                  <a:pt x="38119075" y="12126438"/>
                  <a:pt x="38163843" y="12114213"/>
                  <a:pt x="38194323" y="12099607"/>
                </a:cubicBezTo>
                <a:cubicBezTo>
                  <a:pt x="38245759" y="12084684"/>
                  <a:pt x="38285287" y="12055475"/>
                  <a:pt x="38312911" y="12019121"/>
                </a:cubicBezTo>
                <a:cubicBezTo>
                  <a:pt x="38316879" y="11998007"/>
                  <a:pt x="38316083" y="12000706"/>
                  <a:pt x="38312911" y="11967687"/>
                </a:cubicBezTo>
                <a:cubicBezTo>
                  <a:pt x="38326087" y="11937999"/>
                  <a:pt x="38332119" y="11924982"/>
                  <a:pt x="38361963" y="11916728"/>
                </a:cubicBezTo>
                <a:cubicBezTo>
                  <a:pt x="38389903" y="11917362"/>
                  <a:pt x="38398795" y="11937048"/>
                  <a:pt x="38417207" y="11947207"/>
                </a:cubicBezTo>
                <a:cubicBezTo>
                  <a:pt x="38453403" y="11950382"/>
                  <a:pt x="38477691" y="11944033"/>
                  <a:pt x="38516267" y="11956733"/>
                </a:cubicBezTo>
                <a:cubicBezTo>
                  <a:pt x="38557859" y="11976893"/>
                  <a:pt x="38573259" y="11987529"/>
                  <a:pt x="38602947" y="12021978"/>
                </a:cubicBezTo>
                <a:cubicBezTo>
                  <a:pt x="38642791" y="12071668"/>
                  <a:pt x="38644539" y="12111832"/>
                  <a:pt x="38682003" y="12163901"/>
                </a:cubicBezTo>
                <a:cubicBezTo>
                  <a:pt x="38702323" y="12182158"/>
                  <a:pt x="38722643" y="12191484"/>
                  <a:pt x="38742963" y="12197834"/>
                </a:cubicBezTo>
                <a:lnTo>
                  <a:pt x="38750999" y="12199953"/>
                </a:lnTo>
                <a:lnTo>
                  <a:pt x="38754091" y="12198794"/>
                </a:lnTo>
                <a:cubicBezTo>
                  <a:pt x="38776315" y="12176305"/>
                  <a:pt x="38755675" y="12125241"/>
                  <a:pt x="38768375" y="12093226"/>
                </a:cubicBezTo>
                <a:cubicBezTo>
                  <a:pt x="38793247" y="12026287"/>
                  <a:pt x="38868123" y="12002209"/>
                  <a:pt x="38885851" y="11913839"/>
                </a:cubicBezTo>
                <a:cubicBezTo>
                  <a:pt x="38904899" y="11841502"/>
                  <a:pt x="38852515" y="11780913"/>
                  <a:pt x="38895375" y="11686984"/>
                </a:cubicBezTo>
                <a:cubicBezTo>
                  <a:pt x="38960727" y="11610784"/>
                  <a:pt x="39049891" y="11632216"/>
                  <a:pt x="39112863" y="11594115"/>
                </a:cubicBezTo>
                <a:cubicBezTo>
                  <a:pt x="39164723" y="11534849"/>
                  <a:pt x="39203819" y="11415419"/>
                  <a:pt x="39254079" y="11404921"/>
                </a:cubicBezTo>
                <a:cubicBezTo>
                  <a:pt x="39261259" y="11403421"/>
                  <a:pt x="39268671" y="11404146"/>
                  <a:pt x="39276375" y="11407585"/>
                </a:cubicBezTo>
                <a:cubicBezTo>
                  <a:pt x="39349003" y="11423461"/>
                  <a:pt x="39284051" y="11486431"/>
                  <a:pt x="39265263" y="11534586"/>
                </a:cubicBezTo>
                <a:cubicBezTo>
                  <a:pt x="39263147" y="11587502"/>
                  <a:pt x="39269763" y="11669126"/>
                  <a:pt x="39263675" y="11725085"/>
                </a:cubicBezTo>
                <a:cubicBezTo>
                  <a:pt x="39260763" y="11778265"/>
                  <a:pt x="39243567" y="11831448"/>
                  <a:pt x="39254943" y="11884628"/>
                </a:cubicBezTo>
                <a:cubicBezTo>
                  <a:pt x="39298335" y="11971519"/>
                  <a:pt x="39313155" y="12039516"/>
                  <a:pt x="39375595" y="12038457"/>
                </a:cubicBezTo>
                <a:cubicBezTo>
                  <a:pt x="39404171" y="12011206"/>
                  <a:pt x="39411315" y="11926803"/>
                  <a:pt x="39399407" y="11866372"/>
                </a:cubicBezTo>
                <a:cubicBezTo>
                  <a:pt x="39398083" y="11812661"/>
                  <a:pt x="39351515" y="11797052"/>
                  <a:pt x="39340671" y="11743342"/>
                </a:cubicBezTo>
                <a:cubicBezTo>
                  <a:pt x="39327443" y="11684867"/>
                  <a:pt x="39423747" y="11612107"/>
                  <a:pt x="39434331" y="11560778"/>
                </a:cubicBezTo>
                <a:cubicBezTo>
                  <a:pt x="39434067" y="11507597"/>
                  <a:pt x="39345695" y="11506804"/>
                  <a:pt x="39347811" y="11463147"/>
                </a:cubicBezTo>
                <a:cubicBezTo>
                  <a:pt x="39389087" y="11410495"/>
                  <a:pt x="39449415" y="11424518"/>
                  <a:pt x="39483547" y="11462354"/>
                </a:cubicBezTo>
                <a:cubicBezTo>
                  <a:pt x="39511063" y="11499923"/>
                  <a:pt x="39507623" y="11535113"/>
                  <a:pt x="39530375" y="11572684"/>
                </a:cubicBezTo>
                <a:cubicBezTo>
                  <a:pt x="39543207" y="11604964"/>
                  <a:pt x="39564771" y="11551915"/>
                  <a:pt x="39596259" y="11579829"/>
                </a:cubicBezTo>
                <a:cubicBezTo>
                  <a:pt x="39627743" y="11607742"/>
                  <a:pt x="39667299" y="11727864"/>
                  <a:pt x="39719291" y="11740167"/>
                </a:cubicBezTo>
                <a:cubicBezTo>
                  <a:pt x="39776307" y="11772314"/>
                  <a:pt x="39844171" y="11707888"/>
                  <a:pt x="39893919" y="11713179"/>
                </a:cubicBezTo>
                <a:cubicBezTo>
                  <a:pt x="39943655" y="11718469"/>
                  <a:pt x="39961255" y="11766756"/>
                  <a:pt x="40017743" y="11771916"/>
                </a:cubicBezTo>
                <a:cubicBezTo>
                  <a:pt x="40074231" y="11777075"/>
                  <a:pt x="40178607" y="11760538"/>
                  <a:pt x="40232847" y="11744136"/>
                </a:cubicBezTo>
                <a:cubicBezTo>
                  <a:pt x="40245015" y="11707358"/>
                  <a:pt x="40164319" y="11711060"/>
                  <a:pt x="40190775" y="11674286"/>
                </a:cubicBezTo>
                <a:cubicBezTo>
                  <a:pt x="40211415" y="11645975"/>
                  <a:pt x="40286823" y="11584326"/>
                  <a:pt x="40381279" y="11610784"/>
                </a:cubicBezTo>
                <a:cubicBezTo>
                  <a:pt x="40389479" y="11662380"/>
                  <a:pt x="40333391" y="11699685"/>
                  <a:pt x="40336831" y="11744136"/>
                </a:cubicBezTo>
                <a:cubicBezTo>
                  <a:pt x="40328095" y="11784880"/>
                  <a:pt x="40386039" y="11813719"/>
                  <a:pt x="40424935" y="11830654"/>
                </a:cubicBezTo>
                <a:cubicBezTo>
                  <a:pt x="40477591" y="11841502"/>
                  <a:pt x="40546911" y="11819011"/>
                  <a:pt x="40604319" y="11877484"/>
                </a:cubicBezTo>
                <a:cubicBezTo>
                  <a:pt x="40663855" y="11937122"/>
                  <a:pt x="40606703" y="12046924"/>
                  <a:pt x="40647183" y="12085288"/>
                </a:cubicBezTo>
                <a:cubicBezTo>
                  <a:pt x="40712007" y="12134766"/>
                  <a:pt x="40812551" y="12093756"/>
                  <a:pt x="40908327" y="12145613"/>
                </a:cubicBezTo>
                <a:cubicBezTo>
                  <a:pt x="40954367" y="12203557"/>
                  <a:pt x="40933727" y="12349607"/>
                  <a:pt x="40965479" y="12436126"/>
                </a:cubicBezTo>
                <a:cubicBezTo>
                  <a:pt x="40985319" y="12493408"/>
                  <a:pt x="41024479" y="12454119"/>
                  <a:pt x="41058351" y="12477402"/>
                </a:cubicBezTo>
                <a:cubicBezTo>
                  <a:pt x="41092215" y="12500684"/>
                  <a:pt x="41103727" y="12571063"/>
                  <a:pt x="41168679" y="12575826"/>
                </a:cubicBezTo>
                <a:cubicBezTo>
                  <a:pt x="41262607" y="12590643"/>
                  <a:pt x="41351767" y="12534022"/>
                  <a:pt x="41436175" y="12541695"/>
                </a:cubicBezTo>
                <a:cubicBezTo>
                  <a:pt x="41511839" y="12552015"/>
                  <a:pt x="41611327" y="12657582"/>
                  <a:pt x="41689375" y="12715526"/>
                </a:cubicBezTo>
                <a:cubicBezTo>
                  <a:pt x="41740175" y="12795959"/>
                  <a:pt x="41805263" y="12885918"/>
                  <a:pt x="41841775" y="12956826"/>
                </a:cubicBezTo>
                <a:cubicBezTo>
                  <a:pt x="41866647" y="13038583"/>
                  <a:pt x="41862943" y="13087001"/>
                  <a:pt x="41873527" y="13152089"/>
                </a:cubicBezTo>
                <a:cubicBezTo>
                  <a:pt x="41945495" y="13216913"/>
                  <a:pt x="41922215" y="13348411"/>
                  <a:pt x="41946551" y="13446570"/>
                </a:cubicBezTo>
                <a:cubicBezTo>
                  <a:pt x="41961903" y="13507558"/>
                  <a:pt x="41995367" y="13432150"/>
                  <a:pt x="42008463" y="13458476"/>
                </a:cubicBezTo>
                <a:cubicBezTo>
                  <a:pt x="42021559" y="13484803"/>
                  <a:pt x="42029239" y="13536132"/>
                  <a:pt x="42029895" y="13625958"/>
                </a:cubicBezTo>
                <a:cubicBezTo>
                  <a:pt x="41948671" y="13786295"/>
                  <a:pt x="41731711" y="13965683"/>
                  <a:pt x="41788599" y="14009338"/>
                </a:cubicBezTo>
                <a:cubicBezTo>
                  <a:pt x="41844423" y="14035797"/>
                  <a:pt x="41976455" y="13900330"/>
                  <a:pt x="42070375" y="13845827"/>
                </a:cubicBezTo>
                <a:cubicBezTo>
                  <a:pt x="42116943" y="13824659"/>
                  <a:pt x="42151607" y="13810636"/>
                  <a:pt x="42188647" y="13860907"/>
                </a:cubicBezTo>
                <a:cubicBezTo>
                  <a:pt x="42215367" y="14025743"/>
                  <a:pt x="41968247" y="14212009"/>
                  <a:pt x="41983063" y="14253019"/>
                </a:cubicBezTo>
                <a:cubicBezTo>
                  <a:pt x="42102655" y="14240319"/>
                  <a:pt x="42198439" y="13987113"/>
                  <a:pt x="42306119" y="13950601"/>
                </a:cubicBezTo>
                <a:cubicBezTo>
                  <a:pt x="42409839" y="13964625"/>
                  <a:pt x="42465927" y="14059610"/>
                  <a:pt x="42545831" y="14114114"/>
                </a:cubicBezTo>
                <a:cubicBezTo>
                  <a:pt x="42578111" y="14133429"/>
                  <a:pt x="42617535" y="14112262"/>
                  <a:pt x="42649815" y="14153008"/>
                </a:cubicBezTo>
                <a:cubicBezTo>
                  <a:pt x="42681831" y="14241114"/>
                  <a:pt x="42575735" y="14484002"/>
                  <a:pt x="42629175" y="14493526"/>
                </a:cubicBezTo>
                <a:cubicBezTo>
                  <a:pt x="42670455" y="14509137"/>
                  <a:pt x="42656959" y="14417590"/>
                  <a:pt x="42681567" y="14404626"/>
                </a:cubicBezTo>
                <a:cubicBezTo>
                  <a:pt x="42713319" y="14370759"/>
                  <a:pt x="43037959" y="14382136"/>
                  <a:pt x="43179247" y="14472094"/>
                </a:cubicBezTo>
                <a:cubicBezTo>
                  <a:pt x="43326623" y="14606767"/>
                  <a:pt x="43412079" y="14860504"/>
                  <a:pt x="43464207" y="14888020"/>
                </a:cubicBezTo>
                <a:cubicBezTo>
                  <a:pt x="43515799" y="14919505"/>
                  <a:pt x="43562631" y="14879553"/>
                  <a:pt x="43618983" y="14925326"/>
                </a:cubicBezTo>
                <a:cubicBezTo>
                  <a:pt x="43724551" y="15026396"/>
                  <a:pt x="43663431" y="15610861"/>
                  <a:pt x="43514207" y="15852426"/>
                </a:cubicBezTo>
                <a:cubicBezTo>
                  <a:pt x="43399911" y="16041603"/>
                  <a:pt x="43207031" y="16230781"/>
                  <a:pt x="43187975" y="16284226"/>
                </a:cubicBezTo>
                <a:cubicBezTo>
                  <a:pt x="43175015" y="16360691"/>
                  <a:pt x="43202527" y="16437155"/>
                  <a:pt x="43177663" y="16499332"/>
                </a:cubicBezTo>
                <a:cubicBezTo>
                  <a:pt x="43112575" y="16563097"/>
                  <a:pt x="42995095" y="16588761"/>
                  <a:pt x="42951439" y="16688245"/>
                </a:cubicBezTo>
                <a:cubicBezTo>
                  <a:pt x="42840847" y="16962884"/>
                  <a:pt x="42827879" y="17242284"/>
                  <a:pt x="42800631" y="17319276"/>
                </a:cubicBezTo>
                <a:cubicBezTo>
                  <a:pt x="42785815" y="17365316"/>
                  <a:pt x="42723367" y="17387540"/>
                  <a:pt x="42708551" y="17431196"/>
                </a:cubicBezTo>
                <a:cubicBezTo>
                  <a:pt x="42703791" y="17467180"/>
                  <a:pt x="42725223" y="17519832"/>
                  <a:pt x="42708551" y="17560576"/>
                </a:cubicBezTo>
                <a:cubicBezTo>
                  <a:pt x="42653783" y="17629104"/>
                  <a:pt x="42589487" y="17645244"/>
                  <a:pt x="42553775" y="17685196"/>
                </a:cubicBezTo>
                <a:cubicBezTo>
                  <a:pt x="42533135" y="17725412"/>
                  <a:pt x="42560119" y="17763248"/>
                  <a:pt x="42544247" y="17812988"/>
                </a:cubicBezTo>
                <a:cubicBezTo>
                  <a:pt x="42465663" y="17977824"/>
                  <a:pt x="42358511" y="18142660"/>
                  <a:pt x="42248975" y="18288448"/>
                </a:cubicBezTo>
                <a:lnTo>
                  <a:pt x="42227879" y="18288076"/>
                </a:lnTo>
                <a:lnTo>
                  <a:pt x="42168007" y="18354328"/>
                </a:lnTo>
                <a:lnTo>
                  <a:pt x="42160631" y="18404860"/>
                </a:lnTo>
                <a:cubicBezTo>
                  <a:pt x="42064703" y="18503304"/>
                  <a:pt x="41947351" y="18577936"/>
                  <a:pt x="41837135" y="18635896"/>
                </a:cubicBezTo>
                <a:cubicBezTo>
                  <a:pt x="41759071" y="18673068"/>
                  <a:pt x="41792263" y="18607216"/>
                  <a:pt x="41713711" y="18613596"/>
                </a:cubicBezTo>
                <a:cubicBezTo>
                  <a:pt x="41541391" y="18724276"/>
                  <a:pt x="41392879" y="18844480"/>
                  <a:pt x="41208655" y="18945636"/>
                </a:cubicBezTo>
                <a:cubicBezTo>
                  <a:pt x="41111551" y="18998796"/>
                  <a:pt x="41038247" y="19068628"/>
                  <a:pt x="40981623" y="19150364"/>
                </a:cubicBezTo>
                <a:cubicBezTo>
                  <a:pt x="40928575" y="19214968"/>
                  <a:pt x="40908871" y="19265284"/>
                  <a:pt x="40879639" y="19341792"/>
                </a:cubicBezTo>
                <a:cubicBezTo>
                  <a:pt x="40854079" y="19446916"/>
                  <a:pt x="40835671" y="19549660"/>
                  <a:pt x="40772015" y="19628588"/>
                </a:cubicBezTo>
                <a:cubicBezTo>
                  <a:pt x="40731087" y="19672032"/>
                  <a:pt x="40621103" y="19715476"/>
                  <a:pt x="40577799" y="19754156"/>
                </a:cubicBezTo>
                <a:cubicBezTo>
                  <a:pt x="40514143" y="19817344"/>
                  <a:pt x="40445727" y="19878156"/>
                  <a:pt x="40432079" y="19929440"/>
                </a:cubicBezTo>
                <a:cubicBezTo>
                  <a:pt x="40417535" y="19966860"/>
                  <a:pt x="40441103" y="19997140"/>
                  <a:pt x="40424175" y="20027420"/>
                </a:cubicBezTo>
                <a:cubicBezTo>
                  <a:pt x="40406639" y="20048096"/>
                  <a:pt x="40398623" y="20044960"/>
                  <a:pt x="40376319" y="20063252"/>
                </a:cubicBezTo>
                <a:cubicBezTo>
                  <a:pt x="40337567" y="20110532"/>
                  <a:pt x="40320239" y="20172096"/>
                  <a:pt x="40267191" y="20205084"/>
                </a:cubicBezTo>
                <a:cubicBezTo>
                  <a:pt x="40217535" y="20237416"/>
                  <a:pt x="40136919" y="20272124"/>
                  <a:pt x="40101551" y="20259212"/>
                </a:cubicBezTo>
                <a:cubicBezTo>
                  <a:pt x="40123791" y="20196196"/>
                  <a:pt x="40355583" y="20035552"/>
                  <a:pt x="40342111" y="19998728"/>
                </a:cubicBezTo>
                <a:cubicBezTo>
                  <a:pt x="40320567" y="19966728"/>
                  <a:pt x="40301399" y="19984732"/>
                  <a:pt x="40253655" y="20007496"/>
                </a:cubicBezTo>
                <a:cubicBezTo>
                  <a:pt x="40158927" y="20064124"/>
                  <a:pt x="40097543" y="20161232"/>
                  <a:pt x="40026623" y="20251200"/>
                </a:cubicBezTo>
                <a:cubicBezTo>
                  <a:pt x="39913775" y="20384256"/>
                  <a:pt x="39805691" y="20538748"/>
                  <a:pt x="39680935" y="20640852"/>
                </a:cubicBezTo>
                <a:cubicBezTo>
                  <a:pt x="39584003" y="20702592"/>
                  <a:pt x="39465635" y="20764328"/>
                  <a:pt x="39361559" y="20754628"/>
                </a:cubicBezTo>
                <a:cubicBezTo>
                  <a:pt x="39306635" y="20739356"/>
                  <a:pt x="39249331" y="20669312"/>
                  <a:pt x="39211075" y="20587360"/>
                </a:cubicBezTo>
                <a:cubicBezTo>
                  <a:pt x="39174563" y="20588600"/>
                  <a:pt x="39226155" y="20699376"/>
                  <a:pt x="39211075" y="20748240"/>
                </a:cubicBezTo>
                <a:cubicBezTo>
                  <a:pt x="39187939" y="20792556"/>
                  <a:pt x="39129083" y="20817820"/>
                  <a:pt x="39115475" y="20854992"/>
                </a:cubicBezTo>
                <a:cubicBezTo>
                  <a:pt x="39102563" y="20904356"/>
                  <a:pt x="39158707" y="20948964"/>
                  <a:pt x="39152939" y="21003092"/>
                </a:cubicBezTo>
                <a:cubicBezTo>
                  <a:pt x="39127131" y="21048416"/>
                  <a:pt x="39082275" y="21069924"/>
                  <a:pt x="39046943" y="21103336"/>
                </a:cubicBezTo>
                <a:cubicBezTo>
                  <a:pt x="39006055" y="21151660"/>
                  <a:pt x="38998503" y="21149976"/>
                  <a:pt x="38943327" y="21212584"/>
                </a:cubicBezTo>
                <a:cubicBezTo>
                  <a:pt x="38870787" y="21277576"/>
                  <a:pt x="38793483" y="21299704"/>
                  <a:pt x="38673319" y="21317068"/>
                </a:cubicBezTo>
                <a:cubicBezTo>
                  <a:pt x="38569239" y="21317068"/>
                  <a:pt x="38405631" y="21321832"/>
                  <a:pt x="38346795" y="21345644"/>
                </a:cubicBezTo>
                <a:cubicBezTo>
                  <a:pt x="38191627" y="21406572"/>
                  <a:pt x="38191243" y="21588936"/>
                  <a:pt x="38109891" y="21628432"/>
                </a:cubicBezTo>
                <a:cubicBezTo>
                  <a:pt x="38025559" y="21674140"/>
                  <a:pt x="37905511" y="21512680"/>
                  <a:pt x="37837847" y="21556008"/>
                </a:cubicBezTo>
                <a:cubicBezTo>
                  <a:pt x="37797327" y="21589208"/>
                  <a:pt x="37821099" y="21653368"/>
                  <a:pt x="37809155" y="21686568"/>
                </a:cubicBezTo>
                <a:cubicBezTo>
                  <a:pt x="37795915" y="21740700"/>
                  <a:pt x="37777911" y="21790068"/>
                  <a:pt x="37800387" y="21825148"/>
                </a:cubicBezTo>
                <a:cubicBezTo>
                  <a:pt x="37833843" y="21841236"/>
                  <a:pt x="37867295" y="21764452"/>
                  <a:pt x="37900747" y="21780540"/>
                </a:cubicBezTo>
                <a:cubicBezTo>
                  <a:pt x="37905683" y="21827236"/>
                  <a:pt x="37901099" y="21916796"/>
                  <a:pt x="37839359" y="21901580"/>
                </a:cubicBezTo>
                <a:cubicBezTo>
                  <a:pt x="37817055" y="21897860"/>
                  <a:pt x="37773323" y="21877476"/>
                  <a:pt x="37755783" y="21880904"/>
                </a:cubicBezTo>
                <a:cubicBezTo>
                  <a:pt x="37735067" y="21887784"/>
                  <a:pt x="37736559" y="21927192"/>
                  <a:pt x="37719831" y="21947636"/>
                </a:cubicBezTo>
                <a:cubicBezTo>
                  <a:pt x="37703107" y="21968080"/>
                  <a:pt x="37690463" y="21962128"/>
                  <a:pt x="37655419" y="22003568"/>
                </a:cubicBezTo>
                <a:cubicBezTo>
                  <a:pt x="37599667" y="22063040"/>
                  <a:pt x="37562959" y="22134420"/>
                  <a:pt x="37488155" y="22181984"/>
                </a:cubicBezTo>
                <a:cubicBezTo>
                  <a:pt x="37387463" y="22240336"/>
                  <a:pt x="37222479" y="22284400"/>
                  <a:pt x="37150363" y="22328464"/>
                </a:cubicBezTo>
                <a:cubicBezTo>
                  <a:pt x="37105331" y="22363792"/>
                  <a:pt x="37093639" y="22382456"/>
                  <a:pt x="37086707" y="22427312"/>
                </a:cubicBezTo>
                <a:cubicBezTo>
                  <a:pt x="37089711" y="22522464"/>
                  <a:pt x="37161767" y="22534276"/>
                  <a:pt x="37167147" y="22591328"/>
                </a:cubicBezTo>
                <a:cubicBezTo>
                  <a:pt x="37153579" y="22655816"/>
                  <a:pt x="37113811" y="22706016"/>
                  <a:pt x="37066903" y="22737164"/>
                </a:cubicBezTo>
                <a:cubicBezTo>
                  <a:pt x="36977691" y="22763184"/>
                  <a:pt x="36919443" y="22739196"/>
                  <a:pt x="36839755" y="22796172"/>
                </a:cubicBezTo>
                <a:cubicBezTo>
                  <a:pt x="36784367" y="22847924"/>
                  <a:pt x="36750411" y="22935388"/>
                  <a:pt x="36692643" y="22972852"/>
                </a:cubicBezTo>
                <a:cubicBezTo>
                  <a:pt x="36646915" y="22995908"/>
                  <a:pt x="36603567" y="22964196"/>
                  <a:pt x="36562603" y="22984872"/>
                </a:cubicBezTo>
                <a:cubicBezTo>
                  <a:pt x="36511947" y="23011648"/>
                  <a:pt x="36495859" y="23094344"/>
                  <a:pt x="36460151" y="23135880"/>
                </a:cubicBezTo>
                <a:cubicBezTo>
                  <a:pt x="36424443" y="23177416"/>
                  <a:pt x="36362363" y="23190368"/>
                  <a:pt x="36348347" y="23234092"/>
                </a:cubicBezTo>
                <a:cubicBezTo>
                  <a:pt x="36338531" y="23289596"/>
                  <a:pt x="36388247" y="23335576"/>
                  <a:pt x="36364147" y="23374412"/>
                </a:cubicBezTo>
                <a:cubicBezTo>
                  <a:pt x="36311391" y="23409548"/>
                  <a:pt x="36253871" y="23347056"/>
                  <a:pt x="36205879" y="23348856"/>
                </a:cubicBezTo>
                <a:cubicBezTo>
                  <a:pt x="36098335" y="23366804"/>
                  <a:pt x="36005079" y="23470476"/>
                  <a:pt x="35904679" y="23531284"/>
                </a:cubicBezTo>
                <a:cubicBezTo>
                  <a:pt x="35863035" y="23548996"/>
                  <a:pt x="35826159" y="23557184"/>
                  <a:pt x="35815471" y="23520132"/>
                </a:cubicBezTo>
                <a:cubicBezTo>
                  <a:pt x="35809663" y="23502884"/>
                  <a:pt x="35813379" y="23490396"/>
                  <a:pt x="35826619" y="23475528"/>
                </a:cubicBezTo>
                <a:cubicBezTo>
                  <a:pt x="35856687" y="23451172"/>
                  <a:pt x="35920091" y="23464916"/>
                  <a:pt x="35959679" y="23445324"/>
                </a:cubicBezTo>
                <a:cubicBezTo>
                  <a:pt x="35986163" y="23416344"/>
                  <a:pt x="36017411" y="23387364"/>
                  <a:pt x="35993891" y="23341712"/>
                </a:cubicBezTo>
                <a:cubicBezTo>
                  <a:pt x="35954803" y="23291128"/>
                  <a:pt x="35834751" y="23333408"/>
                  <a:pt x="35826619" y="23297108"/>
                </a:cubicBezTo>
                <a:cubicBezTo>
                  <a:pt x="35829447" y="23247236"/>
                  <a:pt x="36003723" y="23199748"/>
                  <a:pt x="35992263" y="23168928"/>
                </a:cubicBezTo>
                <a:cubicBezTo>
                  <a:pt x="35991895" y="23147168"/>
                  <a:pt x="35924851" y="23146836"/>
                  <a:pt x="35917339" y="23120316"/>
                </a:cubicBezTo>
                <a:cubicBezTo>
                  <a:pt x="35916995" y="23066360"/>
                  <a:pt x="35992843" y="22979064"/>
                  <a:pt x="36049647" y="22917968"/>
                </a:cubicBezTo>
                <a:cubicBezTo>
                  <a:pt x="36074075" y="22888848"/>
                  <a:pt x="36115179" y="22897832"/>
                  <a:pt x="36137227" y="22866332"/>
                </a:cubicBezTo>
                <a:cubicBezTo>
                  <a:pt x="36150723" y="22836808"/>
                  <a:pt x="36116591" y="22809668"/>
                  <a:pt x="36132467" y="22753952"/>
                </a:cubicBezTo>
                <a:cubicBezTo>
                  <a:pt x="36143659" y="22724968"/>
                  <a:pt x="36181043" y="22717420"/>
                  <a:pt x="36196995" y="22686056"/>
                </a:cubicBezTo>
                <a:cubicBezTo>
                  <a:pt x="36211571" y="22660036"/>
                  <a:pt x="36192811" y="22603060"/>
                  <a:pt x="36216915" y="22572280"/>
                </a:cubicBezTo>
                <a:cubicBezTo>
                  <a:pt x="36264191" y="22544460"/>
                  <a:pt x="36342423" y="22590456"/>
                  <a:pt x="36373031" y="22538824"/>
                </a:cubicBezTo>
                <a:cubicBezTo>
                  <a:pt x="36388051" y="22513488"/>
                  <a:pt x="36329007" y="22496600"/>
                  <a:pt x="36328427" y="22471916"/>
                </a:cubicBezTo>
                <a:cubicBezTo>
                  <a:pt x="36350731" y="22431028"/>
                  <a:pt x="36418275" y="22406812"/>
                  <a:pt x="36395335" y="22349252"/>
                </a:cubicBezTo>
                <a:cubicBezTo>
                  <a:pt x="36362675" y="22314040"/>
                  <a:pt x="36291915" y="22335972"/>
                  <a:pt x="36268779" y="22305520"/>
                </a:cubicBezTo>
                <a:cubicBezTo>
                  <a:pt x="36262507" y="22268348"/>
                  <a:pt x="36308619" y="22250228"/>
                  <a:pt x="36361879" y="22215440"/>
                </a:cubicBezTo>
                <a:cubicBezTo>
                  <a:pt x="36404859" y="22184192"/>
                  <a:pt x="36433551" y="22174376"/>
                  <a:pt x="36462243" y="22193136"/>
                </a:cubicBezTo>
                <a:cubicBezTo>
                  <a:pt x="36485299" y="22230308"/>
                  <a:pt x="36460731" y="22286528"/>
                  <a:pt x="36495695" y="22304648"/>
                </a:cubicBezTo>
                <a:cubicBezTo>
                  <a:pt x="36525139" y="22277004"/>
                  <a:pt x="36526011" y="22235072"/>
                  <a:pt x="36562603" y="22193136"/>
                </a:cubicBezTo>
                <a:cubicBezTo>
                  <a:pt x="36589415" y="22158424"/>
                  <a:pt x="36616227" y="22152288"/>
                  <a:pt x="36643043" y="22131864"/>
                </a:cubicBezTo>
                <a:cubicBezTo>
                  <a:pt x="36700635" y="22088884"/>
                  <a:pt x="36779663" y="22069720"/>
                  <a:pt x="36813447" y="22019596"/>
                </a:cubicBezTo>
                <a:cubicBezTo>
                  <a:pt x="36823435" y="21983468"/>
                  <a:pt x="36745319" y="21968776"/>
                  <a:pt x="36755307" y="21908840"/>
                </a:cubicBezTo>
                <a:cubicBezTo>
                  <a:pt x="36792711" y="21833800"/>
                  <a:pt x="36968227" y="21687324"/>
                  <a:pt x="37053255" y="21557516"/>
                </a:cubicBezTo>
                <a:cubicBezTo>
                  <a:pt x="37087231" y="21488984"/>
                  <a:pt x="36903003" y="21550548"/>
                  <a:pt x="36923447" y="21476208"/>
                </a:cubicBezTo>
                <a:cubicBezTo>
                  <a:pt x="36943891" y="21401864"/>
                  <a:pt x="37094143" y="21226696"/>
                  <a:pt x="37175919" y="21111468"/>
                </a:cubicBezTo>
                <a:cubicBezTo>
                  <a:pt x="37227667" y="21015868"/>
                  <a:pt x="37250843" y="20915508"/>
                  <a:pt x="37309735" y="20810384"/>
                </a:cubicBezTo>
                <a:cubicBezTo>
                  <a:pt x="37354339" y="20763688"/>
                  <a:pt x="37398943" y="20736044"/>
                  <a:pt x="37443547" y="20698872"/>
                </a:cubicBezTo>
                <a:cubicBezTo>
                  <a:pt x="37493671" y="20652412"/>
                  <a:pt x="37970035" y="19951104"/>
                  <a:pt x="38001107" y="19873684"/>
                </a:cubicBezTo>
                <a:cubicBezTo>
                  <a:pt x="38032643" y="19800676"/>
                  <a:pt x="38011795" y="19739576"/>
                  <a:pt x="38045715" y="19661808"/>
                </a:cubicBezTo>
                <a:cubicBezTo>
                  <a:pt x="38086603" y="19593392"/>
                  <a:pt x="38137015" y="19582124"/>
                  <a:pt x="38168379" y="19527996"/>
                </a:cubicBezTo>
                <a:cubicBezTo>
                  <a:pt x="38194859" y="19467188"/>
                  <a:pt x="38166579" y="19406376"/>
                  <a:pt x="38190679" y="19338424"/>
                </a:cubicBezTo>
                <a:cubicBezTo>
                  <a:pt x="38240339" y="19275816"/>
                  <a:pt x="38301903" y="19244164"/>
                  <a:pt x="38346795" y="19193460"/>
                </a:cubicBezTo>
                <a:cubicBezTo>
                  <a:pt x="38373571" y="19147516"/>
                  <a:pt x="38362247" y="19103960"/>
                  <a:pt x="38391403" y="19048492"/>
                </a:cubicBezTo>
                <a:cubicBezTo>
                  <a:pt x="38439723" y="18987220"/>
                  <a:pt x="38495191" y="18964048"/>
                  <a:pt x="38536367" y="18914680"/>
                </a:cubicBezTo>
                <a:cubicBezTo>
                  <a:pt x="38565235" y="18866068"/>
                  <a:pt x="38541711" y="18807928"/>
                  <a:pt x="38558671" y="18747408"/>
                </a:cubicBezTo>
                <a:cubicBezTo>
                  <a:pt x="38583971" y="18688768"/>
                  <a:pt x="38647375" y="18663468"/>
                  <a:pt x="38677443" y="18614352"/>
                </a:cubicBezTo>
                <a:cubicBezTo>
                  <a:pt x="38689059" y="18547444"/>
                  <a:pt x="38684003" y="18485300"/>
                  <a:pt x="38702763" y="18401724"/>
                </a:cubicBezTo>
                <a:cubicBezTo>
                  <a:pt x="38735171" y="18349308"/>
                  <a:pt x="38766987" y="18302844"/>
                  <a:pt x="38799991" y="18257868"/>
                </a:cubicBezTo>
                <a:lnTo>
                  <a:pt x="38823039" y="18228068"/>
                </a:lnTo>
                <a:lnTo>
                  <a:pt x="38908075" y="18083660"/>
                </a:lnTo>
                <a:cubicBezTo>
                  <a:pt x="38915219" y="18040268"/>
                  <a:pt x="38900931" y="18006400"/>
                  <a:pt x="38908075" y="17960628"/>
                </a:cubicBezTo>
                <a:cubicBezTo>
                  <a:pt x="38948291" y="17771980"/>
                  <a:pt x="39083759" y="17595240"/>
                  <a:pt x="39078731" y="17366108"/>
                </a:cubicBezTo>
                <a:cubicBezTo>
                  <a:pt x="39061003" y="17233288"/>
                  <a:pt x="39017083" y="17169524"/>
                  <a:pt x="38932683" y="17072420"/>
                </a:cubicBezTo>
                <a:cubicBezTo>
                  <a:pt x="38872355" y="17004688"/>
                  <a:pt x="38773931" y="16929812"/>
                  <a:pt x="38739803" y="16857316"/>
                </a:cubicBezTo>
                <a:cubicBezTo>
                  <a:pt x="38718371" y="16815508"/>
                  <a:pt x="38742183" y="16754655"/>
                  <a:pt x="38730275" y="16703327"/>
                </a:cubicBezTo>
                <a:cubicBezTo>
                  <a:pt x="38713871" y="16651203"/>
                  <a:pt x="38630791" y="16606223"/>
                  <a:pt x="38631059" y="16539815"/>
                </a:cubicBezTo>
                <a:cubicBezTo>
                  <a:pt x="38612803" y="16398790"/>
                  <a:pt x="38663603" y="16272055"/>
                  <a:pt x="38652491" y="16119126"/>
                </a:cubicBezTo>
                <a:cubicBezTo>
                  <a:pt x="38646931" y="16003239"/>
                  <a:pt x="38560411" y="15961170"/>
                  <a:pt x="38550095" y="15857189"/>
                </a:cubicBezTo>
                <a:cubicBezTo>
                  <a:pt x="38532895" y="15739185"/>
                  <a:pt x="38579995" y="15649755"/>
                  <a:pt x="38558035" y="15522226"/>
                </a:cubicBezTo>
                <a:cubicBezTo>
                  <a:pt x="38531311" y="15423272"/>
                  <a:pt x="38468867" y="15407661"/>
                  <a:pt x="38449291" y="15320614"/>
                </a:cubicBezTo>
                <a:cubicBezTo>
                  <a:pt x="38430239" y="15255262"/>
                  <a:pt x="38446907" y="15206577"/>
                  <a:pt x="38425475" y="15141226"/>
                </a:cubicBezTo>
                <a:cubicBezTo>
                  <a:pt x="38400603" y="15073757"/>
                  <a:pt x="38280483" y="15011051"/>
                  <a:pt x="38286571" y="14960251"/>
                </a:cubicBezTo>
                <a:cubicBezTo>
                  <a:pt x="38294507" y="14919505"/>
                  <a:pt x="38326259" y="14924003"/>
                  <a:pt x="38341339" y="14888020"/>
                </a:cubicBezTo>
                <a:cubicBezTo>
                  <a:pt x="38344515" y="14841454"/>
                  <a:pt x="38295299" y="14799649"/>
                  <a:pt x="38288951" y="14738795"/>
                </a:cubicBezTo>
                <a:cubicBezTo>
                  <a:pt x="38281279" y="14699371"/>
                  <a:pt x="38299799" y="14636137"/>
                  <a:pt x="38325463" y="14582426"/>
                </a:cubicBezTo>
                <a:cubicBezTo>
                  <a:pt x="38375467" y="14487440"/>
                  <a:pt x="38530251" y="14401980"/>
                  <a:pt x="38520727" y="14295088"/>
                </a:cubicBezTo>
                <a:cubicBezTo>
                  <a:pt x="38489507" y="14243230"/>
                  <a:pt x="38401135" y="14322340"/>
                  <a:pt x="38374675" y="14277626"/>
                </a:cubicBezTo>
                <a:cubicBezTo>
                  <a:pt x="38344515" y="14205395"/>
                  <a:pt x="38376263" y="14145070"/>
                  <a:pt x="38388963" y="14077601"/>
                </a:cubicBezTo>
                <a:lnTo>
                  <a:pt x="38438175" y="13948219"/>
                </a:lnTo>
                <a:cubicBezTo>
                  <a:pt x="38468339" y="13846355"/>
                  <a:pt x="38450875" y="13775447"/>
                  <a:pt x="38478659" y="13664058"/>
                </a:cubicBezTo>
                <a:cubicBezTo>
                  <a:pt x="38521519" y="13591826"/>
                  <a:pt x="38592959" y="13607701"/>
                  <a:pt x="38633439" y="13544995"/>
                </a:cubicBezTo>
                <a:cubicBezTo>
                  <a:pt x="38649579" y="13480702"/>
                  <a:pt x="38601423" y="13402119"/>
                  <a:pt x="38641375" y="13337827"/>
                </a:cubicBezTo>
                <a:cubicBezTo>
                  <a:pt x="38685031" y="13279882"/>
                  <a:pt x="38764407" y="13262420"/>
                  <a:pt x="38793775" y="13185427"/>
                </a:cubicBezTo>
                <a:cubicBezTo>
                  <a:pt x="38819175" y="13114517"/>
                  <a:pt x="38758851" y="13005509"/>
                  <a:pt x="38729483" y="12906026"/>
                </a:cubicBezTo>
                <a:cubicBezTo>
                  <a:pt x="38697203" y="12784318"/>
                  <a:pt x="38748267" y="12707853"/>
                  <a:pt x="38723131" y="12593288"/>
                </a:cubicBezTo>
                <a:cubicBezTo>
                  <a:pt x="38709639" y="12533492"/>
                  <a:pt x="38610419" y="12492746"/>
                  <a:pt x="38615975" y="12423426"/>
                </a:cubicBezTo>
                <a:lnTo>
                  <a:pt x="38619287" y="12416647"/>
                </a:lnTo>
                <a:lnTo>
                  <a:pt x="38612455" y="12354855"/>
                </a:lnTo>
                <a:cubicBezTo>
                  <a:pt x="38607919" y="12272486"/>
                  <a:pt x="38608067" y="12174379"/>
                  <a:pt x="38558655" y="12161996"/>
                </a:cubicBezTo>
                <a:cubicBezTo>
                  <a:pt x="38522459" y="12163267"/>
                  <a:pt x="38500551" y="12178823"/>
                  <a:pt x="38471499" y="12187237"/>
                </a:cubicBezTo>
                <a:cubicBezTo>
                  <a:pt x="38431335" y="12186126"/>
                  <a:pt x="38410223" y="12149296"/>
                  <a:pt x="38377203" y="12152947"/>
                </a:cubicBezTo>
                <a:cubicBezTo>
                  <a:pt x="38353075" y="12204065"/>
                  <a:pt x="38355139" y="12250420"/>
                  <a:pt x="38361963" y="12320587"/>
                </a:cubicBezTo>
                <a:cubicBezTo>
                  <a:pt x="38361963" y="12353766"/>
                  <a:pt x="38395299" y="12379801"/>
                  <a:pt x="38361963" y="12420124"/>
                </a:cubicBezTo>
                <a:cubicBezTo>
                  <a:pt x="38306559" y="12430759"/>
                  <a:pt x="38260679" y="12396152"/>
                  <a:pt x="38217183" y="12366307"/>
                </a:cubicBezTo>
                <a:cubicBezTo>
                  <a:pt x="38184799" y="12335510"/>
                  <a:pt x="38178607" y="12299949"/>
                  <a:pt x="38141459" y="12273916"/>
                </a:cubicBezTo>
                <a:cubicBezTo>
                  <a:pt x="38066847" y="12234547"/>
                  <a:pt x="37949371" y="12264230"/>
                  <a:pt x="37910479" y="12220099"/>
                </a:cubicBezTo>
                <a:cubicBezTo>
                  <a:pt x="37886031" y="12156280"/>
                  <a:pt x="37913971" y="12099607"/>
                  <a:pt x="37889523" y="12031028"/>
                </a:cubicBezTo>
                <a:cubicBezTo>
                  <a:pt x="37853011" y="11988324"/>
                  <a:pt x="37759347" y="11902771"/>
                  <a:pt x="37737123" y="11924347"/>
                </a:cubicBezTo>
                <a:cubicBezTo>
                  <a:pt x="37714739" y="11937048"/>
                  <a:pt x="37747127" y="11999754"/>
                  <a:pt x="37727123" y="12026740"/>
                </a:cubicBezTo>
                <a:cubicBezTo>
                  <a:pt x="37661243" y="11988006"/>
                  <a:pt x="37652511" y="11887517"/>
                  <a:pt x="37615203" y="11817825"/>
                </a:cubicBezTo>
                <a:cubicBezTo>
                  <a:pt x="37574403" y="11742262"/>
                  <a:pt x="37538371" y="11664315"/>
                  <a:pt x="37492807" y="11591130"/>
                </a:cubicBezTo>
                <a:cubicBezTo>
                  <a:pt x="37448039" y="11543346"/>
                  <a:pt x="37405655" y="11538426"/>
                  <a:pt x="37370411" y="11471592"/>
                </a:cubicBezTo>
                <a:cubicBezTo>
                  <a:pt x="37351203" y="11435398"/>
                  <a:pt x="37346283" y="11389676"/>
                  <a:pt x="37343743" y="11365388"/>
                </a:cubicBezTo>
                <a:cubicBezTo>
                  <a:pt x="37322627" y="11336815"/>
                  <a:pt x="37306275" y="11324907"/>
                  <a:pt x="37285163" y="11324907"/>
                </a:cubicBezTo>
                <a:cubicBezTo>
                  <a:pt x="37233251" y="11324430"/>
                  <a:pt x="37198007" y="11369197"/>
                  <a:pt x="37153239" y="11361579"/>
                </a:cubicBezTo>
                <a:cubicBezTo>
                  <a:pt x="37094979" y="11347927"/>
                  <a:pt x="37070055" y="11293791"/>
                  <a:pt x="37028463" y="11265852"/>
                </a:cubicBezTo>
                <a:cubicBezTo>
                  <a:pt x="37014971" y="11252992"/>
                  <a:pt x="37003859" y="11259185"/>
                  <a:pt x="36990363" y="11246325"/>
                </a:cubicBezTo>
                <a:cubicBezTo>
                  <a:pt x="36957819" y="11246325"/>
                  <a:pt x="36952599" y="11289071"/>
                  <a:pt x="36921307" y="11282045"/>
                </a:cubicBezTo>
                <a:cubicBezTo>
                  <a:pt x="36812507" y="11257612"/>
                  <a:pt x="36556499" y="11075670"/>
                  <a:pt x="36452679" y="10974864"/>
                </a:cubicBezTo>
                <a:cubicBezTo>
                  <a:pt x="36429499" y="10939937"/>
                  <a:pt x="36477759" y="10895489"/>
                  <a:pt x="36459343" y="10853420"/>
                </a:cubicBezTo>
                <a:cubicBezTo>
                  <a:pt x="36424103" y="10846435"/>
                  <a:pt x="36396003" y="10884694"/>
                  <a:pt x="36365523" y="10872946"/>
                </a:cubicBezTo>
                <a:cubicBezTo>
                  <a:pt x="36332823" y="10857387"/>
                  <a:pt x="36340599" y="10810876"/>
                  <a:pt x="36281703" y="10811987"/>
                </a:cubicBezTo>
                <a:cubicBezTo>
                  <a:pt x="36252335" y="10845165"/>
                  <a:pt x="36261067" y="10885488"/>
                  <a:pt x="36243603" y="10918668"/>
                </a:cubicBezTo>
                <a:cubicBezTo>
                  <a:pt x="36218043" y="10951210"/>
                  <a:pt x="36194867" y="10971847"/>
                  <a:pt x="36159783" y="10987722"/>
                </a:cubicBezTo>
                <a:cubicBezTo>
                  <a:pt x="36108823" y="10995183"/>
                  <a:pt x="36055487" y="10985977"/>
                  <a:pt x="36006907" y="10960101"/>
                </a:cubicBezTo>
                <a:cubicBezTo>
                  <a:pt x="35948327" y="10931367"/>
                  <a:pt x="35904039" y="10866914"/>
                  <a:pt x="35845459" y="10842943"/>
                </a:cubicBezTo>
                <a:cubicBezTo>
                  <a:pt x="35797199" y="10818972"/>
                  <a:pt x="35751319" y="10849768"/>
                  <a:pt x="35703059" y="10828179"/>
                </a:cubicBezTo>
                <a:cubicBezTo>
                  <a:pt x="35668135" y="10804845"/>
                  <a:pt x="35659403" y="10767218"/>
                  <a:pt x="35624479" y="10746262"/>
                </a:cubicBezTo>
                <a:cubicBezTo>
                  <a:pt x="35572727" y="10723086"/>
                  <a:pt x="35544787" y="10754678"/>
                  <a:pt x="35507323" y="10731501"/>
                </a:cubicBezTo>
                <a:cubicBezTo>
                  <a:pt x="35465571" y="10702131"/>
                  <a:pt x="35471443" y="10670382"/>
                  <a:pt x="35429691" y="10629106"/>
                </a:cubicBezTo>
                <a:cubicBezTo>
                  <a:pt x="35378735" y="10606405"/>
                  <a:pt x="35356351" y="10609897"/>
                  <a:pt x="35312535" y="10589580"/>
                </a:cubicBezTo>
                <a:cubicBezTo>
                  <a:pt x="35241891" y="10554016"/>
                  <a:pt x="35171247" y="10504171"/>
                  <a:pt x="35100603" y="10461467"/>
                </a:cubicBezTo>
                <a:cubicBezTo>
                  <a:pt x="35024403" y="10408126"/>
                  <a:pt x="34933915" y="10357168"/>
                  <a:pt x="34872003" y="10301447"/>
                </a:cubicBezTo>
                <a:cubicBezTo>
                  <a:pt x="34842795" y="10266837"/>
                  <a:pt x="34835015" y="10229850"/>
                  <a:pt x="34834379" y="10190482"/>
                </a:cubicBezTo>
                <a:cubicBezTo>
                  <a:pt x="34832475" y="10132059"/>
                  <a:pt x="34859143" y="10092691"/>
                  <a:pt x="34852475" y="10027126"/>
                </a:cubicBezTo>
                <a:cubicBezTo>
                  <a:pt x="34804375" y="9942672"/>
                  <a:pt x="34713411" y="9836787"/>
                  <a:pt x="34620067" y="9742805"/>
                </a:cubicBezTo>
                <a:cubicBezTo>
                  <a:pt x="34578239" y="9701293"/>
                  <a:pt x="34535811" y="9666327"/>
                  <a:pt x="34493683" y="9632853"/>
                </a:cubicBezTo>
                <a:lnTo>
                  <a:pt x="34418287" y="9557306"/>
                </a:lnTo>
                <a:lnTo>
                  <a:pt x="34361939" y="9512776"/>
                </a:lnTo>
                <a:cubicBezTo>
                  <a:pt x="34361779" y="9497854"/>
                  <a:pt x="34361623" y="9482930"/>
                  <a:pt x="34361463" y="9468009"/>
                </a:cubicBezTo>
                <a:cubicBezTo>
                  <a:pt x="34331303" y="9437847"/>
                  <a:pt x="34310663" y="9405305"/>
                  <a:pt x="34270975" y="9377522"/>
                </a:cubicBezTo>
                <a:cubicBezTo>
                  <a:pt x="34209063" y="9341009"/>
                  <a:pt x="34151915" y="9359266"/>
                  <a:pt x="34099527" y="9325136"/>
                </a:cubicBezTo>
                <a:cubicBezTo>
                  <a:pt x="34074127" y="9291798"/>
                  <a:pt x="34096351" y="9258459"/>
                  <a:pt x="34094763" y="9225122"/>
                </a:cubicBezTo>
                <a:cubicBezTo>
                  <a:pt x="34086827" y="9193371"/>
                  <a:pt x="34088415" y="9168766"/>
                  <a:pt x="34070951" y="9129871"/>
                </a:cubicBezTo>
                <a:cubicBezTo>
                  <a:pt x="34025707" y="9108441"/>
                  <a:pt x="33994751" y="9117968"/>
                  <a:pt x="33956651" y="9101297"/>
                </a:cubicBezTo>
                <a:cubicBezTo>
                  <a:pt x="33920139" y="9066373"/>
                  <a:pt x="33936015" y="9021923"/>
                  <a:pt x="33904263" y="8982236"/>
                </a:cubicBezTo>
                <a:cubicBezTo>
                  <a:pt x="33852671" y="8953657"/>
                  <a:pt x="33820127" y="8984615"/>
                  <a:pt x="33778059" y="8960803"/>
                </a:cubicBezTo>
                <a:cubicBezTo>
                  <a:pt x="33647087" y="8843330"/>
                  <a:pt x="33513739" y="8668704"/>
                  <a:pt x="33401819" y="8510748"/>
                </a:cubicBezTo>
                <a:cubicBezTo>
                  <a:pt x="33367687" y="8456772"/>
                  <a:pt x="33319271" y="8414706"/>
                  <a:pt x="33266087" y="8425021"/>
                </a:cubicBezTo>
                <a:cubicBezTo>
                  <a:pt x="33251803" y="8430578"/>
                  <a:pt x="33247039" y="8440899"/>
                  <a:pt x="33237515" y="8448835"/>
                </a:cubicBezTo>
                <a:cubicBezTo>
                  <a:pt x="33216875" y="8500430"/>
                  <a:pt x="33231959" y="8528210"/>
                  <a:pt x="33247039" y="8567898"/>
                </a:cubicBezTo>
                <a:cubicBezTo>
                  <a:pt x="33291487" y="8638539"/>
                  <a:pt x="33388327" y="8735379"/>
                  <a:pt x="33480403" y="8815547"/>
                </a:cubicBezTo>
                <a:cubicBezTo>
                  <a:pt x="33545487" y="8873489"/>
                  <a:pt x="33586763" y="8921911"/>
                  <a:pt x="33639947" y="8975091"/>
                </a:cubicBezTo>
                <a:cubicBezTo>
                  <a:pt x="33682015" y="9023510"/>
                  <a:pt x="33669315" y="9083834"/>
                  <a:pt x="33728051" y="9129871"/>
                </a:cubicBezTo>
                <a:cubicBezTo>
                  <a:pt x="33769327" y="9156860"/>
                  <a:pt x="33812983" y="9167179"/>
                  <a:pt x="33851875" y="9210836"/>
                </a:cubicBezTo>
                <a:cubicBezTo>
                  <a:pt x="33878071" y="9255286"/>
                  <a:pt x="33875687" y="9294972"/>
                  <a:pt x="33899499" y="9341804"/>
                </a:cubicBezTo>
                <a:cubicBezTo>
                  <a:pt x="33925695" y="9398159"/>
                  <a:pt x="33985227" y="9402130"/>
                  <a:pt x="34013799" y="9425148"/>
                </a:cubicBezTo>
                <a:cubicBezTo>
                  <a:pt x="34029675" y="9438644"/>
                  <a:pt x="34036027" y="9447373"/>
                  <a:pt x="34044759" y="9463247"/>
                </a:cubicBezTo>
                <a:cubicBezTo>
                  <a:pt x="34057455" y="9505314"/>
                  <a:pt x="34055871" y="9542624"/>
                  <a:pt x="34061427" y="9582310"/>
                </a:cubicBezTo>
                <a:cubicBezTo>
                  <a:pt x="34097939" y="9591834"/>
                  <a:pt x="34134451" y="9601359"/>
                  <a:pt x="34170963" y="9625171"/>
                </a:cubicBezTo>
                <a:cubicBezTo>
                  <a:pt x="34193983" y="9646604"/>
                  <a:pt x="34202715" y="9672797"/>
                  <a:pt x="34218587" y="9696610"/>
                </a:cubicBezTo>
                <a:cubicBezTo>
                  <a:pt x="34236843" y="9737091"/>
                  <a:pt x="34278915" y="9741853"/>
                  <a:pt x="34294787" y="9796622"/>
                </a:cubicBezTo>
                <a:cubicBezTo>
                  <a:pt x="34278119" y="9833930"/>
                  <a:pt x="34263831" y="9909336"/>
                  <a:pt x="34209063" y="9887112"/>
                </a:cubicBezTo>
                <a:cubicBezTo>
                  <a:pt x="34188427" y="9867266"/>
                  <a:pt x="34191599" y="9859328"/>
                  <a:pt x="34190015" y="9834723"/>
                </a:cubicBezTo>
                <a:cubicBezTo>
                  <a:pt x="34182871" y="9795829"/>
                  <a:pt x="34187631" y="9756934"/>
                  <a:pt x="34168583" y="9718041"/>
                </a:cubicBezTo>
                <a:cubicBezTo>
                  <a:pt x="34122543" y="9668830"/>
                  <a:pt x="34057459" y="9631523"/>
                  <a:pt x="34004275" y="9594215"/>
                </a:cubicBezTo>
                <a:cubicBezTo>
                  <a:pt x="33937599" y="9550560"/>
                  <a:pt x="33861403" y="9554528"/>
                  <a:pt x="33818539" y="9484680"/>
                </a:cubicBezTo>
                <a:cubicBezTo>
                  <a:pt x="33790759" y="9424354"/>
                  <a:pt x="33815363" y="9375935"/>
                  <a:pt x="33797107" y="9317991"/>
                </a:cubicBezTo>
                <a:cubicBezTo>
                  <a:pt x="33778059" y="9275127"/>
                  <a:pt x="33768531" y="9263221"/>
                  <a:pt x="33728051" y="9241791"/>
                </a:cubicBezTo>
                <a:cubicBezTo>
                  <a:pt x="33668519" y="9219566"/>
                  <a:pt x="33642327" y="9237822"/>
                  <a:pt x="33585175" y="9217979"/>
                </a:cubicBezTo>
                <a:cubicBezTo>
                  <a:pt x="33529615" y="9198928"/>
                  <a:pt x="33466907" y="9139398"/>
                  <a:pt x="33430395" y="9096534"/>
                </a:cubicBezTo>
                <a:cubicBezTo>
                  <a:pt x="33421663" y="9077483"/>
                  <a:pt x="33412931" y="9065577"/>
                  <a:pt x="33418487" y="9039384"/>
                </a:cubicBezTo>
                <a:cubicBezTo>
                  <a:pt x="33428011" y="9003667"/>
                  <a:pt x="33456587" y="8996521"/>
                  <a:pt x="33461351" y="8960803"/>
                </a:cubicBezTo>
                <a:cubicBezTo>
                  <a:pt x="33447063" y="8889366"/>
                  <a:pt x="33401819" y="8891746"/>
                  <a:pt x="33356575" y="8844121"/>
                </a:cubicBezTo>
                <a:cubicBezTo>
                  <a:pt x="33285139" y="8783001"/>
                  <a:pt x="33194651" y="8736172"/>
                  <a:pt x="33137503" y="8665528"/>
                </a:cubicBezTo>
                <a:cubicBezTo>
                  <a:pt x="33097815" y="8601234"/>
                  <a:pt x="33072415" y="8532178"/>
                  <a:pt x="33039871" y="8465502"/>
                </a:cubicBezTo>
                <a:cubicBezTo>
                  <a:pt x="32986687" y="8379778"/>
                  <a:pt x="32954939" y="8351206"/>
                  <a:pt x="32889851" y="8279765"/>
                </a:cubicBezTo>
                <a:cubicBezTo>
                  <a:pt x="32823175" y="8209123"/>
                  <a:pt x="32763647" y="8155148"/>
                  <a:pt x="32680303" y="8103552"/>
                </a:cubicBezTo>
                <a:cubicBezTo>
                  <a:pt x="32592991" y="8048784"/>
                  <a:pt x="32505679" y="8065457"/>
                  <a:pt x="32430271" y="8032118"/>
                </a:cubicBezTo>
                <a:cubicBezTo>
                  <a:pt x="32403683" y="8016243"/>
                  <a:pt x="32381259" y="8002154"/>
                  <a:pt x="32362703" y="7986279"/>
                </a:cubicBezTo>
                <a:lnTo>
                  <a:pt x="32354719" y="7976097"/>
                </a:lnTo>
                <a:lnTo>
                  <a:pt x="32342167" y="7977346"/>
                </a:lnTo>
                <a:lnTo>
                  <a:pt x="32180239" y="7777171"/>
                </a:lnTo>
                <a:lnTo>
                  <a:pt x="31970691" y="7519996"/>
                </a:lnTo>
                <a:cubicBezTo>
                  <a:pt x="31926243" y="7456494"/>
                  <a:pt x="31896079" y="7395375"/>
                  <a:pt x="31837343" y="7329493"/>
                </a:cubicBezTo>
                <a:cubicBezTo>
                  <a:pt x="31770667" y="7275519"/>
                  <a:pt x="31687323" y="7247738"/>
                  <a:pt x="31637315" y="7167569"/>
                </a:cubicBezTo>
                <a:cubicBezTo>
                  <a:pt x="31615883" y="7109625"/>
                  <a:pt x="31627791" y="7049302"/>
                  <a:pt x="31608743" y="6986593"/>
                </a:cubicBezTo>
                <a:cubicBezTo>
                  <a:pt x="31576991" y="6915156"/>
                  <a:pt x="31526191" y="6879439"/>
                  <a:pt x="31499203" y="6822286"/>
                </a:cubicBezTo>
                <a:cubicBezTo>
                  <a:pt x="31456343" y="6704020"/>
                  <a:pt x="31432527" y="6576225"/>
                  <a:pt x="31399191" y="6453194"/>
                </a:cubicBezTo>
                <a:cubicBezTo>
                  <a:pt x="31375379" y="6355564"/>
                  <a:pt x="31337279" y="6281743"/>
                  <a:pt x="31327755" y="6160300"/>
                </a:cubicBezTo>
                <a:cubicBezTo>
                  <a:pt x="31310291" y="6137281"/>
                  <a:pt x="31292827" y="6133313"/>
                  <a:pt x="31275367" y="6119820"/>
                </a:cubicBezTo>
                <a:cubicBezTo>
                  <a:pt x="31217423" y="6051557"/>
                  <a:pt x="31090423" y="5959478"/>
                  <a:pt x="31101535" y="5915032"/>
                </a:cubicBezTo>
                <a:cubicBezTo>
                  <a:pt x="31118999" y="5870582"/>
                  <a:pt x="31179323" y="5892806"/>
                  <a:pt x="31218215" y="5881694"/>
                </a:cubicBezTo>
                <a:cubicBezTo>
                  <a:pt x="31250759" y="5883281"/>
                  <a:pt x="31276159" y="5884871"/>
                  <a:pt x="31294415" y="5910272"/>
                </a:cubicBezTo>
                <a:cubicBezTo>
                  <a:pt x="31323783" y="5945196"/>
                  <a:pt x="31317435" y="5992025"/>
                  <a:pt x="31361091" y="6015044"/>
                </a:cubicBezTo>
                <a:cubicBezTo>
                  <a:pt x="31390459" y="6007899"/>
                  <a:pt x="31429355" y="5981707"/>
                  <a:pt x="31427767" y="5929317"/>
                </a:cubicBezTo>
                <a:cubicBezTo>
                  <a:pt x="31437291" y="5858674"/>
                  <a:pt x="31368235" y="5883281"/>
                  <a:pt x="31342043" y="5853118"/>
                </a:cubicBezTo>
                <a:cubicBezTo>
                  <a:pt x="31313467" y="5813430"/>
                  <a:pt x="31339659" y="5764218"/>
                  <a:pt x="31313467" y="5719769"/>
                </a:cubicBezTo>
                <a:cubicBezTo>
                  <a:pt x="31275367" y="5664208"/>
                  <a:pt x="31172971" y="5727704"/>
                  <a:pt x="31127727" y="5703101"/>
                </a:cubicBezTo>
                <a:cubicBezTo>
                  <a:pt x="31102327" y="5680083"/>
                  <a:pt x="31122175" y="5618962"/>
                  <a:pt x="31094391" y="5595943"/>
                </a:cubicBezTo>
                <a:cubicBezTo>
                  <a:pt x="31065023" y="5596737"/>
                  <a:pt x="31064227" y="5630870"/>
                  <a:pt x="31027715" y="5634045"/>
                </a:cubicBezTo>
                <a:cubicBezTo>
                  <a:pt x="30995175" y="5617376"/>
                  <a:pt x="31005491" y="5593564"/>
                  <a:pt x="30980091" y="5576892"/>
                </a:cubicBezTo>
                <a:cubicBezTo>
                  <a:pt x="30948343" y="5557050"/>
                  <a:pt x="30918971" y="5582448"/>
                  <a:pt x="30884843" y="5567368"/>
                </a:cubicBezTo>
                <a:cubicBezTo>
                  <a:pt x="30858647" y="5531649"/>
                  <a:pt x="30875315" y="5469737"/>
                  <a:pt x="30827691" y="5453069"/>
                </a:cubicBezTo>
                <a:cubicBezTo>
                  <a:pt x="30793559" y="5469737"/>
                  <a:pt x="30797531" y="5503075"/>
                  <a:pt x="30768159" y="5517362"/>
                </a:cubicBezTo>
                <a:cubicBezTo>
                  <a:pt x="30734031" y="5527681"/>
                  <a:pt x="30647511" y="5507042"/>
                  <a:pt x="30599091" y="5481645"/>
                </a:cubicBezTo>
                <a:cubicBezTo>
                  <a:pt x="30523687" y="5410999"/>
                  <a:pt x="30576867" y="5245107"/>
                  <a:pt x="30522891" y="5233993"/>
                </a:cubicBezTo>
                <a:cubicBezTo>
                  <a:pt x="30486379" y="5236376"/>
                  <a:pt x="30478443" y="5253044"/>
                  <a:pt x="30456215" y="5262571"/>
                </a:cubicBezTo>
                <a:cubicBezTo>
                  <a:pt x="30429227" y="5255426"/>
                  <a:pt x="30407003" y="5241137"/>
                  <a:pt x="30375255" y="5212563"/>
                </a:cubicBezTo>
                <a:cubicBezTo>
                  <a:pt x="30326835" y="5151445"/>
                  <a:pt x="30330803" y="5116521"/>
                  <a:pt x="30282387" y="5057781"/>
                </a:cubicBezTo>
                <a:cubicBezTo>
                  <a:pt x="30237143" y="5048256"/>
                  <a:pt x="30208567" y="5057781"/>
                  <a:pt x="30170467" y="5043494"/>
                </a:cubicBezTo>
                <a:cubicBezTo>
                  <a:pt x="30134747" y="5016505"/>
                  <a:pt x="30163323" y="4960943"/>
                  <a:pt x="30113315" y="4948244"/>
                </a:cubicBezTo>
                <a:cubicBezTo>
                  <a:pt x="30072043" y="4948244"/>
                  <a:pt x="30030767" y="4960149"/>
                  <a:pt x="29989491" y="4948244"/>
                </a:cubicBezTo>
                <a:cubicBezTo>
                  <a:pt x="29918055" y="4902205"/>
                  <a:pt x="29875191" y="4846643"/>
                  <a:pt x="29818043" y="4795843"/>
                </a:cubicBezTo>
                <a:cubicBezTo>
                  <a:pt x="29779943" y="4745041"/>
                  <a:pt x="29763275" y="4694241"/>
                  <a:pt x="29703743" y="4643441"/>
                </a:cubicBezTo>
                <a:cubicBezTo>
                  <a:pt x="29664055" y="4624397"/>
                  <a:pt x="29631511" y="4633917"/>
                  <a:pt x="29598967" y="4614869"/>
                </a:cubicBezTo>
                <a:cubicBezTo>
                  <a:pt x="29581503" y="4589469"/>
                  <a:pt x="29592615" y="4564069"/>
                  <a:pt x="29589443" y="4538669"/>
                </a:cubicBezTo>
                <a:cubicBezTo>
                  <a:pt x="29570391" y="4538669"/>
                  <a:pt x="29551343" y="4545810"/>
                  <a:pt x="29532291" y="4538669"/>
                </a:cubicBezTo>
                <a:cubicBezTo>
                  <a:pt x="29514035" y="4517239"/>
                  <a:pt x="29519591" y="4500566"/>
                  <a:pt x="29513243" y="4481520"/>
                </a:cubicBezTo>
                <a:cubicBezTo>
                  <a:pt x="29471171" y="4424369"/>
                  <a:pt x="29400527" y="4391031"/>
                  <a:pt x="29344171" y="4345787"/>
                </a:cubicBezTo>
                <a:cubicBezTo>
                  <a:pt x="29301311" y="4318801"/>
                  <a:pt x="29244159" y="4277526"/>
                  <a:pt x="29208443" y="4291020"/>
                </a:cubicBezTo>
                <a:cubicBezTo>
                  <a:pt x="29210027" y="4345784"/>
                  <a:pt x="29278291" y="4383889"/>
                  <a:pt x="29270355" y="4412464"/>
                </a:cubicBezTo>
                <a:cubicBezTo>
                  <a:pt x="29228287" y="4433895"/>
                  <a:pt x="29179071" y="4376746"/>
                  <a:pt x="29141767" y="4376746"/>
                </a:cubicBezTo>
                <a:cubicBezTo>
                  <a:pt x="29124303" y="4414052"/>
                  <a:pt x="29194947" y="4465645"/>
                  <a:pt x="29182247" y="4488661"/>
                </a:cubicBezTo>
                <a:lnTo>
                  <a:pt x="29151291" y="4471992"/>
                </a:lnTo>
                <a:lnTo>
                  <a:pt x="29027467" y="4395795"/>
                </a:lnTo>
                <a:cubicBezTo>
                  <a:pt x="28967143" y="4379919"/>
                  <a:pt x="28892527" y="4392620"/>
                  <a:pt x="28846491" y="4348167"/>
                </a:cubicBezTo>
                <a:cubicBezTo>
                  <a:pt x="28821091" y="4294195"/>
                  <a:pt x="28864747" y="4166402"/>
                  <a:pt x="28827443" y="4157668"/>
                </a:cubicBezTo>
                <a:cubicBezTo>
                  <a:pt x="28780611" y="4154495"/>
                  <a:pt x="28776643" y="4246569"/>
                  <a:pt x="28751243" y="4291020"/>
                </a:cubicBezTo>
                <a:cubicBezTo>
                  <a:pt x="28730603" y="4318801"/>
                  <a:pt x="28712347" y="4332293"/>
                  <a:pt x="28675043" y="4345784"/>
                </a:cubicBezTo>
                <a:cubicBezTo>
                  <a:pt x="28625831" y="4335469"/>
                  <a:pt x="28609955" y="4296578"/>
                  <a:pt x="28541691" y="4281494"/>
                </a:cubicBezTo>
                <a:cubicBezTo>
                  <a:pt x="28475015" y="4267207"/>
                  <a:pt x="28408343" y="4291020"/>
                  <a:pt x="28341667" y="4295782"/>
                </a:cubicBezTo>
                <a:cubicBezTo>
                  <a:pt x="28289279" y="4298954"/>
                  <a:pt x="28236891" y="4306894"/>
                  <a:pt x="28184503" y="4300543"/>
                </a:cubicBezTo>
                <a:cubicBezTo>
                  <a:pt x="28118623" y="4264826"/>
                  <a:pt x="28095603" y="4188626"/>
                  <a:pt x="28053535" y="4155284"/>
                </a:cubicBezTo>
                <a:cubicBezTo>
                  <a:pt x="28005911" y="4147346"/>
                  <a:pt x="27972571" y="4163224"/>
                  <a:pt x="27932091" y="4167192"/>
                </a:cubicBezTo>
                <a:cubicBezTo>
                  <a:pt x="27909867" y="4171956"/>
                  <a:pt x="27887643" y="4164813"/>
                  <a:pt x="27865415" y="4181479"/>
                </a:cubicBezTo>
                <a:cubicBezTo>
                  <a:pt x="27852715" y="4240219"/>
                  <a:pt x="27899547" y="4279907"/>
                  <a:pt x="27901135" y="4333881"/>
                </a:cubicBezTo>
                <a:cubicBezTo>
                  <a:pt x="27860655" y="4357692"/>
                  <a:pt x="27839223" y="4343408"/>
                  <a:pt x="27808267" y="4348167"/>
                </a:cubicBezTo>
                <a:cubicBezTo>
                  <a:pt x="27761435" y="4410876"/>
                  <a:pt x="27757467" y="4564069"/>
                  <a:pt x="27689203" y="4557717"/>
                </a:cubicBezTo>
                <a:cubicBezTo>
                  <a:pt x="27672535" y="4519618"/>
                  <a:pt x="27693967" y="4491044"/>
                  <a:pt x="27684443" y="4452942"/>
                </a:cubicBezTo>
                <a:cubicBezTo>
                  <a:pt x="27662215" y="4431514"/>
                  <a:pt x="27623323" y="4455327"/>
                  <a:pt x="27617767" y="4431514"/>
                </a:cubicBezTo>
                <a:lnTo>
                  <a:pt x="27615411" y="4141574"/>
                </a:lnTo>
                <a:lnTo>
                  <a:pt x="27602523" y="4144333"/>
                </a:lnTo>
                <a:cubicBezTo>
                  <a:pt x="27562359" y="4160207"/>
                  <a:pt x="27531723" y="4395158"/>
                  <a:pt x="27503463" y="4449135"/>
                </a:cubicBezTo>
                <a:cubicBezTo>
                  <a:pt x="27472983" y="4468816"/>
                  <a:pt x="27421075" y="4457547"/>
                  <a:pt x="27412023" y="4479611"/>
                </a:cubicBezTo>
                <a:cubicBezTo>
                  <a:pt x="27400119" y="4529141"/>
                  <a:pt x="27492987" y="4564383"/>
                  <a:pt x="27497751" y="4606769"/>
                </a:cubicBezTo>
                <a:cubicBezTo>
                  <a:pt x="27486159" y="4657574"/>
                  <a:pt x="27455523" y="4710755"/>
                  <a:pt x="27424883" y="4754407"/>
                </a:cubicBezTo>
                <a:cubicBezTo>
                  <a:pt x="27379955" y="4771395"/>
                  <a:pt x="27351699" y="4764567"/>
                  <a:pt x="27328203" y="4776792"/>
                </a:cubicBezTo>
                <a:cubicBezTo>
                  <a:pt x="27291691" y="4802669"/>
                  <a:pt x="27226603" y="4919033"/>
                  <a:pt x="27175803" y="4990154"/>
                </a:cubicBezTo>
                <a:cubicBezTo>
                  <a:pt x="27116751" y="5055873"/>
                  <a:pt x="27052931" y="5116834"/>
                  <a:pt x="26970063" y="5173031"/>
                </a:cubicBezTo>
                <a:cubicBezTo>
                  <a:pt x="26904343" y="5208117"/>
                  <a:pt x="26710031" y="5278918"/>
                  <a:pt x="26680027" y="5249706"/>
                </a:cubicBezTo>
                <a:cubicBezTo>
                  <a:pt x="26682567" y="5206052"/>
                  <a:pt x="26756547" y="5136202"/>
                  <a:pt x="26794803" y="5104450"/>
                </a:cubicBezTo>
                <a:cubicBezTo>
                  <a:pt x="26830207" y="5092387"/>
                  <a:pt x="26860843" y="5111278"/>
                  <a:pt x="26893863" y="5096832"/>
                </a:cubicBezTo>
                <a:cubicBezTo>
                  <a:pt x="26954347" y="5060478"/>
                  <a:pt x="27000543" y="5024123"/>
                  <a:pt x="27037215" y="4963959"/>
                </a:cubicBezTo>
                <a:cubicBezTo>
                  <a:pt x="27046583" y="4932684"/>
                  <a:pt x="27046423" y="4901411"/>
                  <a:pt x="27065315" y="4870138"/>
                </a:cubicBezTo>
                <a:cubicBezTo>
                  <a:pt x="27094843" y="4850135"/>
                  <a:pt x="27133895" y="4894427"/>
                  <a:pt x="27168183" y="4852993"/>
                </a:cubicBezTo>
                <a:cubicBezTo>
                  <a:pt x="27169139" y="4810606"/>
                  <a:pt x="27120083" y="4808700"/>
                  <a:pt x="27099603" y="4761552"/>
                </a:cubicBezTo>
                <a:cubicBezTo>
                  <a:pt x="27100559" y="4721073"/>
                  <a:pt x="27137227" y="4692498"/>
                  <a:pt x="27145323" y="4647250"/>
                </a:cubicBezTo>
                <a:cubicBezTo>
                  <a:pt x="27124847" y="4619949"/>
                  <a:pt x="27113891" y="4618840"/>
                  <a:pt x="27076743" y="4605822"/>
                </a:cubicBezTo>
                <a:cubicBezTo>
                  <a:pt x="27036739" y="4599470"/>
                  <a:pt x="27011023" y="4590736"/>
                  <a:pt x="26985303" y="4593913"/>
                </a:cubicBezTo>
                <a:cubicBezTo>
                  <a:pt x="26965303" y="4596612"/>
                  <a:pt x="26954823" y="4589788"/>
                  <a:pt x="26939583" y="4609156"/>
                </a:cubicBezTo>
                <a:cubicBezTo>
                  <a:pt x="26939427" y="4637728"/>
                  <a:pt x="26963079" y="4659160"/>
                  <a:pt x="26953395" y="4687733"/>
                </a:cubicBezTo>
                <a:cubicBezTo>
                  <a:pt x="26907991" y="4694560"/>
                  <a:pt x="26850683" y="4589469"/>
                  <a:pt x="26810043" y="4593913"/>
                </a:cubicBezTo>
                <a:cubicBezTo>
                  <a:pt x="26779407" y="4610264"/>
                  <a:pt x="26760675" y="4679004"/>
                  <a:pt x="26710983" y="4692974"/>
                </a:cubicBezTo>
                <a:cubicBezTo>
                  <a:pt x="26654311" y="4671542"/>
                  <a:pt x="26640499" y="4626298"/>
                  <a:pt x="26619543" y="4578674"/>
                </a:cubicBezTo>
                <a:cubicBezTo>
                  <a:pt x="26591603" y="4496121"/>
                  <a:pt x="26577951" y="4354040"/>
                  <a:pt x="26535723" y="4331024"/>
                </a:cubicBezTo>
                <a:cubicBezTo>
                  <a:pt x="26491115" y="4338485"/>
                  <a:pt x="26492571" y="4481931"/>
                  <a:pt x="26451903" y="4517712"/>
                </a:cubicBezTo>
                <a:cubicBezTo>
                  <a:pt x="26408863" y="4555587"/>
                  <a:pt x="26304427" y="4484219"/>
                  <a:pt x="26300935" y="4440084"/>
                </a:cubicBezTo>
                <a:cubicBezTo>
                  <a:pt x="26318871" y="4403253"/>
                  <a:pt x="26353479" y="4416430"/>
                  <a:pt x="26383323" y="4403413"/>
                </a:cubicBezTo>
                <a:cubicBezTo>
                  <a:pt x="26359831" y="4359440"/>
                  <a:pt x="26329191" y="4358328"/>
                  <a:pt x="26284263" y="4350071"/>
                </a:cubicBezTo>
                <a:cubicBezTo>
                  <a:pt x="26241083" y="4344992"/>
                  <a:pt x="26197903" y="4351821"/>
                  <a:pt x="26154723" y="4334832"/>
                </a:cubicBezTo>
                <a:cubicBezTo>
                  <a:pt x="26122659" y="4304195"/>
                  <a:pt x="26107259" y="4275938"/>
                  <a:pt x="26101383" y="4233393"/>
                </a:cubicBezTo>
                <a:cubicBezTo>
                  <a:pt x="26094083" y="4203073"/>
                  <a:pt x="26084399" y="4191799"/>
                  <a:pt x="26100907" y="4144807"/>
                </a:cubicBezTo>
                <a:cubicBezTo>
                  <a:pt x="26142183" y="4105282"/>
                  <a:pt x="26197747" y="4103853"/>
                  <a:pt x="26246163" y="4083372"/>
                </a:cubicBezTo>
                <a:cubicBezTo>
                  <a:pt x="26228383" y="4068131"/>
                  <a:pt x="26191555" y="4064801"/>
                  <a:pt x="26192823" y="4037655"/>
                </a:cubicBezTo>
                <a:cubicBezTo>
                  <a:pt x="26215843" y="4006061"/>
                  <a:pt x="26241243" y="4010188"/>
                  <a:pt x="26278551" y="4002410"/>
                </a:cubicBezTo>
                <a:lnTo>
                  <a:pt x="26358559" y="3997174"/>
                </a:lnTo>
                <a:cubicBezTo>
                  <a:pt x="26389355" y="3992409"/>
                  <a:pt x="26396343" y="3973359"/>
                  <a:pt x="26436663" y="3961451"/>
                </a:cubicBezTo>
                <a:cubicBezTo>
                  <a:pt x="26456983" y="3961451"/>
                  <a:pt x="26470159" y="3970979"/>
                  <a:pt x="26497623" y="3961451"/>
                </a:cubicBezTo>
                <a:cubicBezTo>
                  <a:pt x="26509531" y="3940655"/>
                  <a:pt x="26507151" y="3917479"/>
                  <a:pt x="26497623" y="3877634"/>
                </a:cubicBezTo>
                <a:cubicBezTo>
                  <a:pt x="26469051" y="3824452"/>
                  <a:pt x="26419043" y="3723643"/>
                  <a:pt x="26383323" y="3725233"/>
                </a:cubicBezTo>
                <a:cubicBezTo>
                  <a:pt x="26335699" y="3736982"/>
                  <a:pt x="26314267" y="3805876"/>
                  <a:pt x="26276167" y="3824765"/>
                </a:cubicBezTo>
                <a:cubicBezTo>
                  <a:pt x="26250927" y="3823181"/>
                  <a:pt x="26228067" y="3831122"/>
                  <a:pt x="26200443" y="3820008"/>
                </a:cubicBezTo>
                <a:cubicBezTo>
                  <a:pt x="26175839" y="3808418"/>
                  <a:pt x="26186951" y="3787304"/>
                  <a:pt x="26162343" y="3780479"/>
                </a:cubicBezTo>
                <a:cubicBezTo>
                  <a:pt x="26116943" y="3780794"/>
                  <a:pt x="26088207" y="3821592"/>
                  <a:pt x="26040423" y="3824292"/>
                </a:cubicBezTo>
                <a:cubicBezTo>
                  <a:pt x="25984703" y="3810640"/>
                  <a:pt x="25924219" y="3785083"/>
                  <a:pt x="25880403" y="3740474"/>
                </a:cubicBezTo>
                <a:cubicBezTo>
                  <a:pt x="25875799" y="3691103"/>
                  <a:pt x="25999783" y="3708405"/>
                  <a:pt x="26014231" y="3670942"/>
                </a:cubicBezTo>
                <a:cubicBezTo>
                  <a:pt x="26002323" y="3642048"/>
                  <a:pt x="25899931" y="3656020"/>
                  <a:pt x="25849923" y="3641414"/>
                </a:cubicBezTo>
                <a:cubicBezTo>
                  <a:pt x="25814839" y="3628554"/>
                  <a:pt x="25770231" y="3639508"/>
                  <a:pt x="25766103" y="3595687"/>
                </a:cubicBezTo>
                <a:cubicBezTo>
                  <a:pt x="25774043" y="3557747"/>
                  <a:pt x="25872467" y="3515042"/>
                  <a:pt x="25935175" y="3486626"/>
                </a:cubicBezTo>
                <a:cubicBezTo>
                  <a:pt x="26031219" y="3493455"/>
                  <a:pt x="26127259" y="3540759"/>
                  <a:pt x="26223303" y="3549967"/>
                </a:cubicBezTo>
                <a:cubicBezTo>
                  <a:pt x="26265055" y="3529014"/>
                  <a:pt x="26254419" y="3489009"/>
                  <a:pt x="26284263" y="3458527"/>
                </a:cubicBezTo>
                <a:cubicBezTo>
                  <a:pt x="26327603" y="3430112"/>
                  <a:pt x="26380467" y="3470752"/>
                  <a:pt x="26426187" y="3461387"/>
                </a:cubicBezTo>
                <a:cubicBezTo>
                  <a:pt x="26428887" y="3417733"/>
                  <a:pt x="26331571" y="3369310"/>
                  <a:pt x="26274739" y="3354230"/>
                </a:cubicBezTo>
                <a:cubicBezTo>
                  <a:pt x="26196635" y="3336766"/>
                  <a:pt x="26118531" y="3364548"/>
                  <a:pt x="26040423" y="3351848"/>
                </a:cubicBezTo>
                <a:cubicBezTo>
                  <a:pt x="25983115" y="3318511"/>
                  <a:pt x="25987719" y="3287553"/>
                  <a:pt x="25942315" y="3256599"/>
                </a:cubicBezTo>
                <a:cubicBezTo>
                  <a:pt x="25896119" y="3230720"/>
                  <a:pt x="25847543" y="3250090"/>
                  <a:pt x="25798967" y="3224213"/>
                </a:cubicBezTo>
                <a:cubicBezTo>
                  <a:pt x="25766263" y="3205320"/>
                  <a:pt x="25764519" y="3181667"/>
                  <a:pt x="25767535" y="3148488"/>
                </a:cubicBezTo>
                <a:cubicBezTo>
                  <a:pt x="25786107" y="3113088"/>
                  <a:pt x="25842779" y="3106261"/>
                  <a:pt x="25880403" y="3085148"/>
                </a:cubicBezTo>
                <a:cubicBezTo>
                  <a:pt x="25928187" y="3057049"/>
                  <a:pt x="25968827" y="3026568"/>
                  <a:pt x="25999943" y="2986563"/>
                </a:cubicBezTo>
                <a:cubicBezTo>
                  <a:pt x="26028203" y="2935446"/>
                  <a:pt x="26020739" y="2891474"/>
                  <a:pt x="26068047" y="2830829"/>
                </a:cubicBezTo>
                <a:cubicBezTo>
                  <a:pt x="26122659" y="2780982"/>
                  <a:pt x="26210603" y="2745422"/>
                  <a:pt x="26284263" y="2719388"/>
                </a:cubicBezTo>
                <a:cubicBezTo>
                  <a:pt x="26309507" y="2714624"/>
                  <a:pt x="26325223" y="2726531"/>
                  <a:pt x="26352843" y="2719388"/>
                </a:cubicBezTo>
                <a:cubicBezTo>
                  <a:pt x="26403011" y="2701131"/>
                  <a:pt x="26424599" y="2668588"/>
                  <a:pt x="26474763" y="2643188"/>
                </a:cubicBezTo>
                <a:cubicBezTo>
                  <a:pt x="26489847" y="2638425"/>
                  <a:pt x="26500163" y="2631282"/>
                  <a:pt x="26512863" y="2643188"/>
                </a:cubicBezTo>
                <a:cubicBezTo>
                  <a:pt x="26519851" y="2678747"/>
                  <a:pt x="26483971" y="2707163"/>
                  <a:pt x="26512387" y="2726054"/>
                </a:cubicBezTo>
                <a:cubicBezTo>
                  <a:pt x="26545567" y="2724785"/>
                  <a:pt x="26578747" y="2666364"/>
                  <a:pt x="26611923" y="2650808"/>
                </a:cubicBezTo>
                <a:cubicBezTo>
                  <a:pt x="26643991" y="2666524"/>
                  <a:pt x="26623671" y="2694146"/>
                  <a:pt x="26650975" y="2707480"/>
                </a:cubicBezTo>
                <a:cubicBezTo>
                  <a:pt x="26725431" y="2727801"/>
                  <a:pt x="26821315" y="2690970"/>
                  <a:pt x="26924343" y="2704148"/>
                </a:cubicBezTo>
                <a:cubicBezTo>
                  <a:pt x="26964191" y="2717166"/>
                  <a:pt x="26963555" y="2739707"/>
                  <a:pt x="26998639" y="2745581"/>
                </a:cubicBezTo>
                <a:cubicBezTo>
                  <a:pt x="27173739" y="2738120"/>
                  <a:pt x="27348843" y="2706848"/>
                  <a:pt x="27523943" y="2723197"/>
                </a:cubicBezTo>
                <a:cubicBezTo>
                  <a:pt x="27562043" y="2727484"/>
                  <a:pt x="27564423" y="2748438"/>
                  <a:pt x="27602523" y="2757487"/>
                </a:cubicBezTo>
                <a:cubicBezTo>
                  <a:pt x="27653323" y="2756693"/>
                  <a:pt x="27694599" y="2732088"/>
                  <a:pt x="27754923" y="2719388"/>
                </a:cubicBezTo>
                <a:cubicBezTo>
                  <a:pt x="27850015" y="2710339"/>
                  <a:pt x="28078459" y="2720339"/>
                  <a:pt x="28204503" y="2742247"/>
                </a:cubicBezTo>
                <a:cubicBezTo>
                  <a:pt x="28313883" y="2784000"/>
                  <a:pt x="28504223" y="2925762"/>
                  <a:pt x="28539783" y="2917507"/>
                </a:cubicBezTo>
                <a:cubicBezTo>
                  <a:pt x="28513115" y="2868770"/>
                  <a:pt x="28448343" y="2805749"/>
                  <a:pt x="28402623" y="2749867"/>
                </a:cubicBezTo>
                <a:cubicBezTo>
                  <a:pt x="28382463" y="2712561"/>
                  <a:pt x="28464895" y="2688781"/>
                  <a:pt x="28499303" y="2671287"/>
                </a:cubicBezTo>
                <a:cubicBezTo>
                  <a:pt x="28550975" y="2645015"/>
                  <a:pt x="28578839" y="2703512"/>
                  <a:pt x="28626939" y="2692242"/>
                </a:cubicBezTo>
                <a:cubicBezTo>
                  <a:pt x="28686947" y="2685415"/>
                  <a:pt x="28818391" y="2483330"/>
                  <a:pt x="28856967" y="2514601"/>
                </a:cubicBezTo>
                <a:cubicBezTo>
                  <a:pt x="28911735" y="2553653"/>
                  <a:pt x="28790291" y="2664142"/>
                  <a:pt x="28814103" y="2688907"/>
                </a:cubicBezTo>
                <a:cubicBezTo>
                  <a:pt x="28839663" y="2699702"/>
                  <a:pt x="28860459" y="2648584"/>
                  <a:pt x="28897923" y="2635567"/>
                </a:cubicBezTo>
                <a:cubicBezTo>
                  <a:pt x="28920627" y="2633187"/>
                  <a:pt x="28938563" y="2635567"/>
                  <a:pt x="28958883" y="2635567"/>
                </a:cubicBezTo>
                <a:lnTo>
                  <a:pt x="28943643" y="2574607"/>
                </a:lnTo>
                <a:cubicBezTo>
                  <a:pt x="28935867" y="2543651"/>
                  <a:pt x="28911419" y="2517458"/>
                  <a:pt x="28920307" y="2481739"/>
                </a:cubicBezTo>
                <a:cubicBezTo>
                  <a:pt x="28950471" y="2463008"/>
                  <a:pt x="28966347" y="2465705"/>
                  <a:pt x="28989363" y="2475547"/>
                </a:cubicBezTo>
                <a:cubicBezTo>
                  <a:pt x="29091599" y="2528888"/>
                  <a:pt x="29139067" y="2606042"/>
                  <a:pt x="29210343" y="2635567"/>
                </a:cubicBezTo>
                <a:cubicBezTo>
                  <a:pt x="29245903" y="2627948"/>
                  <a:pt x="29281463" y="2627471"/>
                  <a:pt x="29317023" y="2612708"/>
                </a:cubicBezTo>
                <a:cubicBezTo>
                  <a:pt x="29334171" y="2591752"/>
                  <a:pt x="29301307" y="2532697"/>
                  <a:pt x="29339883" y="2521267"/>
                </a:cubicBezTo>
                <a:cubicBezTo>
                  <a:pt x="29362427" y="2510157"/>
                  <a:pt x="29373063" y="2553814"/>
                  <a:pt x="29390843" y="2566511"/>
                </a:cubicBezTo>
                <a:cubicBezTo>
                  <a:pt x="29391639" y="2594612"/>
                  <a:pt x="29392431" y="2622709"/>
                  <a:pt x="29393223" y="2650808"/>
                </a:cubicBezTo>
                <a:cubicBezTo>
                  <a:pt x="29426087" y="2650014"/>
                  <a:pt x="29451803" y="2639696"/>
                  <a:pt x="29484663" y="2612708"/>
                </a:cubicBezTo>
                <a:cubicBezTo>
                  <a:pt x="29507523" y="2587307"/>
                  <a:pt x="29513715" y="2564290"/>
                  <a:pt x="29553243" y="2536507"/>
                </a:cubicBezTo>
                <a:cubicBezTo>
                  <a:pt x="29644051" y="2507455"/>
                  <a:pt x="29713423" y="2506981"/>
                  <a:pt x="29797083" y="2513647"/>
                </a:cubicBezTo>
                <a:cubicBezTo>
                  <a:pt x="29926467" y="2534603"/>
                  <a:pt x="30015367" y="2565083"/>
                  <a:pt x="30142367" y="2595563"/>
                </a:cubicBezTo>
                <a:cubicBezTo>
                  <a:pt x="30183959" y="2590640"/>
                  <a:pt x="30194595" y="2566671"/>
                  <a:pt x="30231423" y="2559368"/>
                </a:cubicBezTo>
                <a:cubicBezTo>
                  <a:pt x="30285239" y="2562861"/>
                  <a:pt x="30410495" y="2573497"/>
                  <a:pt x="30411923" y="2629377"/>
                </a:cubicBezTo>
                <a:cubicBezTo>
                  <a:pt x="30388427" y="2660491"/>
                  <a:pt x="30291987" y="2645965"/>
                  <a:pt x="30277143" y="2658428"/>
                </a:cubicBezTo>
                <a:cubicBezTo>
                  <a:pt x="30262303" y="2670889"/>
                  <a:pt x="30307623" y="2688907"/>
                  <a:pt x="30322863" y="2704148"/>
                </a:cubicBezTo>
                <a:cubicBezTo>
                  <a:pt x="30381283" y="2723039"/>
                  <a:pt x="30444467" y="2710973"/>
                  <a:pt x="30498123" y="2696527"/>
                </a:cubicBezTo>
                <a:cubicBezTo>
                  <a:pt x="30566703" y="2673668"/>
                  <a:pt x="30625759" y="2636519"/>
                  <a:pt x="30703863" y="2627948"/>
                </a:cubicBezTo>
                <a:cubicBezTo>
                  <a:pt x="30763715" y="2631759"/>
                  <a:pt x="30790223" y="2673668"/>
                  <a:pt x="30833403" y="2696527"/>
                </a:cubicBezTo>
                <a:cubicBezTo>
                  <a:pt x="30876743" y="2713355"/>
                  <a:pt x="30920083" y="2694464"/>
                  <a:pt x="30970563" y="2704148"/>
                </a:cubicBezTo>
                <a:cubicBezTo>
                  <a:pt x="31012635" y="2747487"/>
                  <a:pt x="31009459" y="2817018"/>
                  <a:pt x="31046763" y="2841307"/>
                </a:cubicBezTo>
                <a:cubicBezTo>
                  <a:pt x="31068991" y="2820193"/>
                  <a:pt x="31086451" y="2787174"/>
                  <a:pt x="31084863" y="2742247"/>
                </a:cubicBezTo>
                <a:cubicBezTo>
                  <a:pt x="31068671" y="2691605"/>
                  <a:pt x="30997711" y="2648110"/>
                  <a:pt x="30993423" y="2597468"/>
                </a:cubicBezTo>
                <a:cubicBezTo>
                  <a:pt x="31012475" y="2552859"/>
                  <a:pt x="31091055" y="2532062"/>
                  <a:pt x="31112487" y="2506503"/>
                </a:cubicBezTo>
                <a:cubicBezTo>
                  <a:pt x="31071531" y="2477928"/>
                  <a:pt x="30840071" y="2544604"/>
                  <a:pt x="30818163" y="2513647"/>
                </a:cubicBezTo>
                <a:cubicBezTo>
                  <a:pt x="30838007" y="2471740"/>
                  <a:pt x="30917383" y="2460784"/>
                  <a:pt x="30970563" y="2445067"/>
                </a:cubicBezTo>
                <a:cubicBezTo>
                  <a:pt x="31036127" y="2433319"/>
                  <a:pt x="31087403" y="2438242"/>
                  <a:pt x="31145823" y="2452687"/>
                </a:cubicBezTo>
                <a:cubicBezTo>
                  <a:pt x="31293143" y="2490787"/>
                  <a:pt x="31452371" y="2540796"/>
                  <a:pt x="31587783" y="2566988"/>
                </a:cubicBezTo>
                <a:cubicBezTo>
                  <a:pt x="31654935" y="2567782"/>
                  <a:pt x="31660175" y="2528093"/>
                  <a:pt x="31705895" y="2502695"/>
                </a:cubicBezTo>
                <a:cubicBezTo>
                  <a:pt x="31740659" y="2483961"/>
                  <a:pt x="31777807" y="2500949"/>
                  <a:pt x="31800667" y="2486978"/>
                </a:cubicBezTo>
                <a:cubicBezTo>
                  <a:pt x="31801939" y="2458404"/>
                  <a:pt x="31746059" y="2460784"/>
                  <a:pt x="31740183" y="2429827"/>
                </a:cubicBezTo>
                <a:cubicBezTo>
                  <a:pt x="31748755" y="2403317"/>
                  <a:pt x="31783523" y="2405381"/>
                  <a:pt x="31808763" y="2414587"/>
                </a:cubicBezTo>
                <a:cubicBezTo>
                  <a:pt x="31875915" y="2434907"/>
                  <a:pt x="31976403" y="2557623"/>
                  <a:pt x="32060223" y="2589848"/>
                </a:cubicBezTo>
                <a:cubicBezTo>
                  <a:pt x="32073719" y="2585561"/>
                  <a:pt x="32087211" y="2593181"/>
                  <a:pt x="32100703" y="2576989"/>
                </a:cubicBezTo>
                <a:cubicBezTo>
                  <a:pt x="32068795" y="2516347"/>
                  <a:pt x="32017839" y="2489042"/>
                  <a:pt x="31976403" y="2445067"/>
                </a:cubicBezTo>
                <a:cubicBezTo>
                  <a:pt x="31964975" y="2403317"/>
                  <a:pt x="31982119" y="2394903"/>
                  <a:pt x="31996883" y="2372201"/>
                </a:cubicBezTo>
                <a:cubicBezTo>
                  <a:pt x="32020539" y="2348231"/>
                  <a:pt x="32058479" y="2343309"/>
                  <a:pt x="32067843" y="2300288"/>
                </a:cubicBezTo>
                <a:cubicBezTo>
                  <a:pt x="32066415" y="2234406"/>
                  <a:pt x="32036411" y="2232818"/>
                  <a:pt x="31999263" y="2224088"/>
                </a:cubicBezTo>
                <a:cubicBezTo>
                  <a:pt x="31973863" y="2224088"/>
                  <a:pt x="31943703" y="2231233"/>
                  <a:pt x="31923063" y="2224088"/>
                </a:cubicBezTo>
                <a:cubicBezTo>
                  <a:pt x="31919415" y="2208372"/>
                  <a:pt x="31968151" y="2178368"/>
                  <a:pt x="31976403" y="2155507"/>
                </a:cubicBezTo>
                <a:cubicBezTo>
                  <a:pt x="31930843" y="2133759"/>
                  <a:pt x="31813843" y="2145348"/>
                  <a:pt x="31732563" y="2140267"/>
                </a:cubicBezTo>
                <a:lnTo>
                  <a:pt x="31618263" y="2132647"/>
                </a:lnTo>
                <a:cubicBezTo>
                  <a:pt x="31549367" y="2096293"/>
                  <a:pt x="31520951" y="2033747"/>
                  <a:pt x="31511583" y="1987867"/>
                </a:cubicBezTo>
                <a:cubicBezTo>
                  <a:pt x="31499839" y="1957389"/>
                  <a:pt x="31504759" y="1931669"/>
                  <a:pt x="31519203" y="1896427"/>
                </a:cubicBezTo>
                <a:cubicBezTo>
                  <a:pt x="31562067" y="1862138"/>
                  <a:pt x="31585879" y="1849278"/>
                  <a:pt x="31633503" y="1850708"/>
                </a:cubicBezTo>
                <a:close/>
                <a:moveTo>
                  <a:pt x="30446083" y="1808154"/>
                </a:moveTo>
                <a:cubicBezTo>
                  <a:pt x="30470687" y="1808237"/>
                  <a:pt x="30495735" y="1820779"/>
                  <a:pt x="30513363" y="1835468"/>
                </a:cubicBezTo>
                <a:cubicBezTo>
                  <a:pt x="30521643" y="1842367"/>
                  <a:pt x="30527719" y="1851711"/>
                  <a:pt x="30536223" y="1858328"/>
                </a:cubicBezTo>
                <a:lnTo>
                  <a:pt x="30604803" y="1904047"/>
                </a:lnTo>
                <a:lnTo>
                  <a:pt x="30650523" y="1934529"/>
                </a:lnTo>
                <a:lnTo>
                  <a:pt x="30673383" y="1949767"/>
                </a:lnTo>
                <a:cubicBezTo>
                  <a:pt x="30678463" y="1957389"/>
                  <a:pt x="30681731" y="1966597"/>
                  <a:pt x="30688623" y="1972629"/>
                </a:cubicBezTo>
                <a:cubicBezTo>
                  <a:pt x="30702407" y="1984688"/>
                  <a:pt x="30719103" y="1992948"/>
                  <a:pt x="30734343" y="2003107"/>
                </a:cubicBezTo>
                <a:lnTo>
                  <a:pt x="30780063" y="2033590"/>
                </a:lnTo>
                <a:lnTo>
                  <a:pt x="30825783" y="2064067"/>
                </a:lnTo>
                <a:lnTo>
                  <a:pt x="30848643" y="2079308"/>
                </a:lnTo>
                <a:cubicBezTo>
                  <a:pt x="30853723" y="2086927"/>
                  <a:pt x="30856991" y="2096137"/>
                  <a:pt x="30863883" y="2102167"/>
                </a:cubicBezTo>
                <a:cubicBezTo>
                  <a:pt x="30907287" y="2140146"/>
                  <a:pt x="30908399" y="2132476"/>
                  <a:pt x="30962943" y="2140267"/>
                </a:cubicBezTo>
                <a:cubicBezTo>
                  <a:pt x="31046283" y="2168047"/>
                  <a:pt x="30958067" y="2140984"/>
                  <a:pt x="31168683" y="2155507"/>
                </a:cubicBezTo>
                <a:cubicBezTo>
                  <a:pt x="31229079" y="2159672"/>
                  <a:pt x="31227343" y="2161786"/>
                  <a:pt x="31212719" y="2162800"/>
                </a:cubicBezTo>
                <a:lnTo>
                  <a:pt x="31200991" y="2163268"/>
                </a:lnTo>
                <a:lnTo>
                  <a:pt x="31179407" y="2163500"/>
                </a:lnTo>
                <a:cubicBezTo>
                  <a:pt x="31173519" y="2163652"/>
                  <a:pt x="31183787" y="2163742"/>
                  <a:pt x="31195619" y="2163483"/>
                </a:cubicBezTo>
                <a:lnTo>
                  <a:pt x="31200991" y="2163268"/>
                </a:lnTo>
                <a:lnTo>
                  <a:pt x="31202179" y="2163255"/>
                </a:lnTo>
                <a:cubicBezTo>
                  <a:pt x="31215023" y="2163183"/>
                  <a:pt x="31233731" y="2163128"/>
                  <a:pt x="31260123" y="2163128"/>
                </a:cubicBezTo>
                <a:lnTo>
                  <a:pt x="31290603" y="2163128"/>
                </a:lnTo>
                <a:cubicBezTo>
                  <a:pt x="31288767" y="2168022"/>
                  <a:pt x="31269555" y="2233309"/>
                  <a:pt x="31252503" y="2246947"/>
                </a:cubicBezTo>
                <a:cubicBezTo>
                  <a:pt x="31246231" y="2251965"/>
                  <a:pt x="31236827" y="2250976"/>
                  <a:pt x="31229643" y="2254568"/>
                </a:cubicBezTo>
                <a:cubicBezTo>
                  <a:pt x="31221455" y="2258663"/>
                  <a:pt x="31214403" y="2264727"/>
                  <a:pt x="31206783" y="2269808"/>
                </a:cubicBezTo>
                <a:cubicBezTo>
                  <a:pt x="31201703" y="2277427"/>
                  <a:pt x="31189747" y="2283687"/>
                  <a:pt x="31191543" y="2292667"/>
                </a:cubicBezTo>
                <a:cubicBezTo>
                  <a:pt x="31193339" y="2301647"/>
                  <a:pt x="31205831" y="2304691"/>
                  <a:pt x="31214403" y="2307908"/>
                </a:cubicBezTo>
                <a:cubicBezTo>
                  <a:pt x="31226531" y="2312456"/>
                  <a:pt x="31239939" y="2312387"/>
                  <a:pt x="31252503" y="2315527"/>
                </a:cubicBezTo>
                <a:cubicBezTo>
                  <a:pt x="31260295" y="2317475"/>
                  <a:pt x="31267743" y="2320607"/>
                  <a:pt x="31275363" y="2323148"/>
                </a:cubicBezTo>
                <a:cubicBezTo>
                  <a:pt x="31280443" y="2330768"/>
                  <a:pt x="31289099" y="2336975"/>
                  <a:pt x="31290603" y="2346007"/>
                </a:cubicBezTo>
                <a:cubicBezTo>
                  <a:pt x="31294759" y="2370946"/>
                  <a:pt x="31276287" y="2371870"/>
                  <a:pt x="31260123" y="2376489"/>
                </a:cubicBezTo>
                <a:cubicBezTo>
                  <a:pt x="31215503" y="2389239"/>
                  <a:pt x="31214171" y="2385654"/>
                  <a:pt x="31153443" y="2391729"/>
                </a:cubicBezTo>
                <a:cubicBezTo>
                  <a:pt x="31116387" y="2404079"/>
                  <a:pt x="31106731" y="2410762"/>
                  <a:pt x="31054383" y="2391729"/>
                </a:cubicBezTo>
                <a:cubicBezTo>
                  <a:pt x="31046835" y="2388982"/>
                  <a:pt x="31053035" y="2373885"/>
                  <a:pt x="31046763" y="2368867"/>
                </a:cubicBezTo>
                <a:cubicBezTo>
                  <a:pt x="31038587" y="2362326"/>
                  <a:pt x="31026315" y="2364257"/>
                  <a:pt x="31016283" y="2361247"/>
                </a:cubicBezTo>
                <a:cubicBezTo>
                  <a:pt x="31000899" y="2356631"/>
                  <a:pt x="30985803" y="2351089"/>
                  <a:pt x="30970563" y="2346007"/>
                </a:cubicBezTo>
                <a:lnTo>
                  <a:pt x="30947703" y="2338389"/>
                </a:lnTo>
                <a:cubicBezTo>
                  <a:pt x="30932463" y="2343467"/>
                  <a:pt x="30913343" y="2342269"/>
                  <a:pt x="30901983" y="2353628"/>
                </a:cubicBezTo>
                <a:cubicBezTo>
                  <a:pt x="30849787" y="2405824"/>
                  <a:pt x="30874199" y="2387392"/>
                  <a:pt x="30833403" y="2414587"/>
                </a:cubicBezTo>
                <a:cubicBezTo>
                  <a:pt x="30789727" y="2480102"/>
                  <a:pt x="30847883" y="2403004"/>
                  <a:pt x="30795303" y="2445067"/>
                </a:cubicBezTo>
                <a:cubicBezTo>
                  <a:pt x="30788155" y="2450788"/>
                  <a:pt x="30787831" y="2463074"/>
                  <a:pt x="30780063" y="2467928"/>
                </a:cubicBezTo>
                <a:cubicBezTo>
                  <a:pt x="30766443" y="2476442"/>
                  <a:pt x="30749583" y="2478087"/>
                  <a:pt x="30734343" y="2483167"/>
                </a:cubicBezTo>
                <a:lnTo>
                  <a:pt x="30711483" y="2490787"/>
                </a:lnTo>
                <a:cubicBezTo>
                  <a:pt x="30703863" y="2493327"/>
                  <a:pt x="30696627" y="2497740"/>
                  <a:pt x="30688623" y="2498407"/>
                </a:cubicBezTo>
                <a:cubicBezTo>
                  <a:pt x="30581787" y="2507311"/>
                  <a:pt x="30627355" y="2500999"/>
                  <a:pt x="30551463" y="2513647"/>
                </a:cubicBezTo>
                <a:cubicBezTo>
                  <a:pt x="30462563" y="2508567"/>
                  <a:pt x="30369239" y="2526566"/>
                  <a:pt x="30284763" y="2498407"/>
                </a:cubicBezTo>
                <a:cubicBezTo>
                  <a:pt x="30188439" y="2466298"/>
                  <a:pt x="30342447" y="2519863"/>
                  <a:pt x="30239043" y="2475547"/>
                </a:cubicBezTo>
                <a:cubicBezTo>
                  <a:pt x="30229419" y="2471423"/>
                  <a:pt x="30208563" y="2467928"/>
                  <a:pt x="30208563" y="2467928"/>
                </a:cubicBezTo>
                <a:lnTo>
                  <a:pt x="30132363" y="2475547"/>
                </a:lnTo>
                <a:lnTo>
                  <a:pt x="30071403" y="2452687"/>
                </a:lnTo>
                <a:cubicBezTo>
                  <a:pt x="30056275" y="2447285"/>
                  <a:pt x="30025683" y="2437447"/>
                  <a:pt x="30025683" y="2437447"/>
                </a:cubicBezTo>
                <a:cubicBezTo>
                  <a:pt x="30013915" y="2419790"/>
                  <a:pt x="29993583" y="2400969"/>
                  <a:pt x="30018063" y="2376489"/>
                </a:cubicBezTo>
                <a:cubicBezTo>
                  <a:pt x="30029423" y="2365128"/>
                  <a:pt x="30048543" y="2366327"/>
                  <a:pt x="30063783" y="2361247"/>
                </a:cubicBezTo>
                <a:lnTo>
                  <a:pt x="30109503" y="2346007"/>
                </a:lnTo>
                <a:cubicBezTo>
                  <a:pt x="30117123" y="2343467"/>
                  <a:pt x="30124487" y="2339962"/>
                  <a:pt x="30132363" y="2338389"/>
                </a:cubicBezTo>
                <a:cubicBezTo>
                  <a:pt x="30186215" y="2327618"/>
                  <a:pt x="30158179" y="2334864"/>
                  <a:pt x="30216183" y="2315527"/>
                </a:cubicBezTo>
                <a:lnTo>
                  <a:pt x="30284763" y="2292667"/>
                </a:lnTo>
                <a:lnTo>
                  <a:pt x="30307623" y="2285047"/>
                </a:lnTo>
                <a:cubicBezTo>
                  <a:pt x="30314903" y="2263206"/>
                  <a:pt x="30323971" y="2248608"/>
                  <a:pt x="30307623" y="2224088"/>
                </a:cubicBezTo>
                <a:cubicBezTo>
                  <a:pt x="30303171" y="2217406"/>
                  <a:pt x="30292383" y="2219007"/>
                  <a:pt x="30284763" y="2216467"/>
                </a:cubicBezTo>
                <a:cubicBezTo>
                  <a:pt x="30246663" y="2219007"/>
                  <a:pt x="30208267" y="2218688"/>
                  <a:pt x="30170463" y="2224088"/>
                </a:cubicBezTo>
                <a:cubicBezTo>
                  <a:pt x="30154563" y="2226360"/>
                  <a:pt x="30140331" y="2235432"/>
                  <a:pt x="30124743" y="2239328"/>
                </a:cubicBezTo>
                <a:cubicBezTo>
                  <a:pt x="30114583" y="2241867"/>
                  <a:pt x="30104595" y="2245225"/>
                  <a:pt x="30094263" y="2246947"/>
                </a:cubicBezTo>
                <a:cubicBezTo>
                  <a:pt x="30074063" y="2250314"/>
                  <a:pt x="30053503" y="2251201"/>
                  <a:pt x="30033303" y="2254568"/>
                </a:cubicBezTo>
                <a:cubicBezTo>
                  <a:pt x="29990543" y="2261695"/>
                  <a:pt x="30016203" y="2260749"/>
                  <a:pt x="29979963" y="2269808"/>
                </a:cubicBezTo>
                <a:cubicBezTo>
                  <a:pt x="29964991" y="2273551"/>
                  <a:pt x="29908979" y="2283537"/>
                  <a:pt x="29896143" y="2285047"/>
                </a:cubicBezTo>
                <a:cubicBezTo>
                  <a:pt x="29868283" y="2288326"/>
                  <a:pt x="29840263" y="2290128"/>
                  <a:pt x="29812323" y="2292667"/>
                </a:cubicBezTo>
                <a:cubicBezTo>
                  <a:pt x="29804703" y="2290128"/>
                  <a:pt x="29795143" y="2290727"/>
                  <a:pt x="29789463" y="2285047"/>
                </a:cubicBezTo>
                <a:cubicBezTo>
                  <a:pt x="29779179" y="2274762"/>
                  <a:pt x="29779055" y="2240632"/>
                  <a:pt x="29789463" y="2231707"/>
                </a:cubicBezTo>
                <a:cubicBezTo>
                  <a:pt x="29801663" y="2221252"/>
                  <a:pt x="29821819" y="2225378"/>
                  <a:pt x="29835183" y="2216467"/>
                </a:cubicBezTo>
                <a:cubicBezTo>
                  <a:pt x="29864727" y="2196774"/>
                  <a:pt x="29849355" y="2204123"/>
                  <a:pt x="29880903" y="2193608"/>
                </a:cubicBezTo>
                <a:cubicBezTo>
                  <a:pt x="29885983" y="2185990"/>
                  <a:pt x="29897939" y="2179727"/>
                  <a:pt x="29896143" y="2170747"/>
                </a:cubicBezTo>
                <a:cubicBezTo>
                  <a:pt x="29894347" y="2161768"/>
                  <a:pt x="29882419" y="2156159"/>
                  <a:pt x="29873283" y="2155507"/>
                </a:cubicBezTo>
                <a:cubicBezTo>
                  <a:pt x="29845299" y="2153509"/>
                  <a:pt x="29817403" y="2160589"/>
                  <a:pt x="29789463" y="2163128"/>
                </a:cubicBezTo>
                <a:cubicBezTo>
                  <a:pt x="29731459" y="2182463"/>
                  <a:pt x="29759495" y="2175217"/>
                  <a:pt x="29705643" y="2185990"/>
                </a:cubicBezTo>
                <a:cubicBezTo>
                  <a:pt x="29606611" y="2177734"/>
                  <a:pt x="29616743" y="2179637"/>
                  <a:pt x="29614203" y="2155507"/>
                </a:cubicBezTo>
                <a:cubicBezTo>
                  <a:pt x="29611663" y="2131377"/>
                  <a:pt x="29665003" y="2079308"/>
                  <a:pt x="29690403" y="2041207"/>
                </a:cubicBezTo>
                <a:cubicBezTo>
                  <a:pt x="29705643" y="2023428"/>
                  <a:pt x="29722695" y="2007054"/>
                  <a:pt x="29736123" y="1987867"/>
                </a:cubicBezTo>
                <a:cubicBezTo>
                  <a:pt x="29740731" y="1981287"/>
                  <a:pt x="29739843" y="1972029"/>
                  <a:pt x="29743743" y="1965007"/>
                </a:cubicBezTo>
                <a:cubicBezTo>
                  <a:pt x="29771535" y="1914986"/>
                  <a:pt x="29759983" y="1924036"/>
                  <a:pt x="29797083" y="1911669"/>
                </a:cubicBezTo>
                <a:cubicBezTo>
                  <a:pt x="29812323" y="1914208"/>
                  <a:pt x="29829391" y="1911624"/>
                  <a:pt x="29842803" y="1919288"/>
                </a:cubicBezTo>
                <a:cubicBezTo>
                  <a:pt x="29849779" y="1923272"/>
                  <a:pt x="29845971" y="1935466"/>
                  <a:pt x="29850423" y="1942147"/>
                </a:cubicBezTo>
                <a:cubicBezTo>
                  <a:pt x="29856403" y="1951113"/>
                  <a:pt x="29866387" y="1956729"/>
                  <a:pt x="29873283" y="1965007"/>
                </a:cubicBezTo>
                <a:cubicBezTo>
                  <a:pt x="29899799" y="1996824"/>
                  <a:pt x="29873855" y="1982978"/>
                  <a:pt x="29911383" y="1995489"/>
                </a:cubicBezTo>
                <a:cubicBezTo>
                  <a:pt x="29936783" y="1992948"/>
                  <a:pt x="29962355" y="1991749"/>
                  <a:pt x="29987583" y="1987867"/>
                </a:cubicBezTo>
                <a:cubicBezTo>
                  <a:pt x="29995523" y="1986647"/>
                  <a:pt x="30004763" y="1985928"/>
                  <a:pt x="30010443" y="1980247"/>
                </a:cubicBezTo>
                <a:cubicBezTo>
                  <a:pt x="30016123" y="1974567"/>
                  <a:pt x="30013047" y="1963659"/>
                  <a:pt x="30018063" y="1957389"/>
                </a:cubicBezTo>
                <a:cubicBezTo>
                  <a:pt x="30028807" y="1943958"/>
                  <a:pt x="30048727" y="1939547"/>
                  <a:pt x="30063783" y="1934529"/>
                </a:cubicBezTo>
                <a:cubicBezTo>
                  <a:pt x="30071403" y="1939608"/>
                  <a:pt x="30080923" y="1942616"/>
                  <a:pt x="30086643" y="1949767"/>
                </a:cubicBezTo>
                <a:cubicBezTo>
                  <a:pt x="30128707" y="2002347"/>
                  <a:pt x="30051611" y="1944191"/>
                  <a:pt x="30117123" y="1987867"/>
                </a:cubicBezTo>
                <a:cubicBezTo>
                  <a:pt x="30119663" y="1995489"/>
                  <a:pt x="30121151" y="2003543"/>
                  <a:pt x="30124743" y="2010727"/>
                </a:cubicBezTo>
                <a:cubicBezTo>
                  <a:pt x="30154451" y="2070138"/>
                  <a:pt x="30175843" y="2031478"/>
                  <a:pt x="30269523" y="2025968"/>
                </a:cubicBezTo>
                <a:cubicBezTo>
                  <a:pt x="30272063" y="2018347"/>
                  <a:pt x="30277143" y="2011142"/>
                  <a:pt x="30277143" y="2003107"/>
                </a:cubicBezTo>
                <a:cubicBezTo>
                  <a:pt x="30277143" y="1978570"/>
                  <a:pt x="30264219" y="1976709"/>
                  <a:pt x="30246663" y="1965007"/>
                </a:cubicBezTo>
                <a:cubicBezTo>
                  <a:pt x="30249203" y="1952307"/>
                  <a:pt x="30242111" y="1931333"/>
                  <a:pt x="30254283" y="1926907"/>
                </a:cubicBezTo>
                <a:cubicBezTo>
                  <a:pt x="30282471" y="1916658"/>
                  <a:pt x="30323891" y="1932331"/>
                  <a:pt x="30353343" y="1942147"/>
                </a:cubicBezTo>
                <a:cubicBezTo>
                  <a:pt x="30373067" y="1961872"/>
                  <a:pt x="30394583" y="1986374"/>
                  <a:pt x="30421923" y="1995489"/>
                </a:cubicBezTo>
                <a:cubicBezTo>
                  <a:pt x="30437163" y="2000568"/>
                  <a:pt x="30454279" y="2001816"/>
                  <a:pt x="30467643" y="2010727"/>
                </a:cubicBezTo>
                <a:cubicBezTo>
                  <a:pt x="30497187" y="2030423"/>
                  <a:pt x="30481815" y="2023071"/>
                  <a:pt x="30513363" y="2033590"/>
                </a:cubicBezTo>
                <a:cubicBezTo>
                  <a:pt x="30515903" y="2025968"/>
                  <a:pt x="30522303" y="2018650"/>
                  <a:pt x="30520983" y="2010727"/>
                </a:cubicBezTo>
                <a:cubicBezTo>
                  <a:pt x="30519479" y="2001694"/>
                  <a:pt x="30512219" y="1994344"/>
                  <a:pt x="30505743" y="1987867"/>
                </a:cubicBezTo>
                <a:cubicBezTo>
                  <a:pt x="30490971" y="1973095"/>
                  <a:pt x="30478619" y="1971205"/>
                  <a:pt x="30460023" y="1965007"/>
                </a:cubicBezTo>
                <a:cubicBezTo>
                  <a:pt x="30454943" y="1949767"/>
                  <a:pt x="30453695" y="1932653"/>
                  <a:pt x="30444783" y="1919288"/>
                </a:cubicBezTo>
                <a:cubicBezTo>
                  <a:pt x="30439703" y="1911669"/>
                  <a:pt x="30433263" y="1904796"/>
                  <a:pt x="30429543" y="1896427"/>
                </a:cubicBezTo>
                <a:cubicBezTo>
                  <a:pt x="30423019" y="1881747"/>
                  <a:pt x="30414303" y="1850708"/>
                  <a:pt x="30414303" y="1850708"/>
                </a:cubicBezTo>
                <a:cubicBezTo>
                  <a:pt x="30416843" y="1838007"/>
                  <a:pt x="30409899" y="1817417"/>
                  <a:pt x="30421923" y="1812608"/>
                </a:cubicBezTo>
                <a:cubicBezTo>
                  <a:pt x="30429735" y="1809485"/>
                  <a:pt x="30437883" y="1808128"/>
                  <a:pt x="30446083" y="1808154"/>
                </a:cubicBezTo>
                <a:close/>
                <a:moveTo>
                  <a:pt x="29507523" y="1804989"/>
                </a:moveTo>
                <a:cubicBezTo>
                  <a:pt x="29535463" y="1807527"/>
                  <a:pt x="29563571" y="1808639"/>
                  <a:pt x="29591343" y="1812608"/>
                </a:cubicBezTo>
                <a:cubicBezTo>
                  <a:pt x="29599295" y="1813744"/>
                  <a:pt x="29606283" y="1818908"/>
                  <a:pt x="29614203" y="1820228"/>
                </a:cubicBezTo>
                <a:cubicBezTo>
                  <a:pt x="29636891" y="1824008"/>
                  <a:pt x="29659923" y="1825307"/>
                  <a:pt x="29682783" y="1827847"/>
                </a:cubicBezTo>
                <a:cubicBezTo>
                  <a:pt x="29687863" y="1835468"/>
                  <a:pt x="29696731" y="1841641"/>
                  <a:pt x="29698023" y="1850708"/>
                </a:cubicBezTo>
                <a:cubicBezTo>
                  <a:pt x="29700211" y="1866009"/>
                  <a:pt x="29685695" y="1893515"/>
                  <a:pt x="29675163" y="1904047"/>
                </a:cubicBezTo>
                <a:cubicBezTo>
                  <a:pt x="29668687" y="1910524"/>
                  <a:pt x="29659923" y="1914208"/>
                  <a:pt x="29652303" y="1919288"/>
                </a:cubicBezTo>
                <a:cubicBezTo>
                  <a:pt x="29616743" y="1972629"/>
                  <a:pt x="29637063" y="1954847"/>
                  <a:pt x="29598963" y="1980247"/>
                </a:cubicBezTo>
                <a:cubicBezTo>
                  <a:pt x="29588803" y="1995489"/>
                  <a:pt x="29574275" y="2008591"/>
                  <a:pt x="29568483" y="2025968"/>
                </a:cubicBezTo>
                <a:cubicBezTo>
                  <a:pt x="29565943" y="2033590"/>
                  <a:pt x="29563071" y="2041105"/>
                  <a:pt x="29560863" y="2048827"/>
                </a:cubicBezTo>
                <a:cubicBezTo>
                  <a:pt x="29541727" y="2115804"/>
                  <a:pt x="29563895" y="2047357"/>
                  <a:pt x="29545623" y="2102167"/>
                </a:cubicBezTo>
                <a:cubicBezTo>
                  <a:pt x="29543083" y="2130107"/>
                  <a:pt x="29543883" y="2158556"/>
                  <a:pt x="29538003" y="2185990"/>
                </a:cubicBezTo>
                <a:cubicBezTo>
                  <a:pt x="29536087" y="2194943"/>
                  <a:pt x="29526483" y="2200478"/>
                  <a:pt x="29522763" y="2208848"/>
                </a:cubicBezTo>
                <a:cubicBezTo>
                  <a:pt x="29516239" y="2223527"/>
                  <a:pt x="29512603" y="2239328"/>
                  <a:pt x="29507523" y="2254568"/>
                </a:cubicBezTo>
                <a:cubicBezTo>
                  <a:pt x="29504983" y="2262188"/>
                  <a:pt x="29507779" y="2275852"/>
                  <a:pt x="29499903" y="2277427"/>
                </a:cubicBezTo>
                <a:cubicBezTo>
                  <a:pt x="29441723" y="2289063"/>
                  <a:pt x="29474655" y="2283442"/>
                  <a:pt x="29400843" y="2292667"/>
                </a:cubicBezTo>
                <a:cubicBezTo>
                  <a:pt x="29393223" y="2295210"/>
                  <a:pt x="29386015" y="2300288"/>
                  <a:pt x="29377983" y="2300288"/>
                </a:cubicBezTo>
                <a:cubicBezTo>
                  <a:pt x="29174347" y="2300288"/>
                  <a:pt x="29290575" y="2302619"/>
                  <a:pt x="29202723" y="2285047"/>
                </a:cubicBezTo>
                <a:cubicBezTo>
                  <a:pt x="29135671" y="2271636"/>
                  <a:pt x="29178635" y="2284638"/>
                  <a:pt x="29134143" y="2269808"/>
                </a:cubicBezTo>
                <a:cubicBezTo>
                  <a:pt x="29126523" y="2262188"/>
                  <a:pt x="29120251" y="2252926"/>
                  <a:pt x="29111283" y="2246947"/>
                </a:cubicBezTo>
                <a:cubicBezTo>
                  <a:pt x="29104603" y="2242493"/>
                  <a:pt x="29093095" y="2245863"/>
                  <a:pt x="29088423" y="2239328"/>
                </a:cubicBezTo>
                <a:cubicBezTo>
                  <a:pt x="29079087" y="2226255"/>
                  <a:pt x="29073183" y="2193608"/>
                  <a:pt x="29073183" y="2193608"/>
                </a:cubicBezTo>
                <a:cubicBezTo>
                  <a:pt x="29075723" y="2185990"/>
                  <a:pt x="29077211" y="2177932"/>
                  <a:pt x="29080803" y="2170747"/>
                </a:cubicBezTo>
                <a:cubicBezTo>
                  <a:pt x="29084899" y="2162556"/>
                  <a:pt x="29096043" y="2157048"/>
                  <a:pt x="29096043" y="2147889"/>
                </a:cubicBezTo>
                <a:cubicBezTo>
                  <a:pt x="29096043" y="2138730"/>
                  <a:pt x="29082099" y="2134093"/>
                  <a:pt x="29080803" y="2125027"/>
                </a:cubicBezTo>
                <a:cubicBezTo>
                  <a:pt x="29076855" y="2097368"/>
                  <a:pt x="29080803" y="2036129"/>
                  <a:pt x="29080803" y="2018347"/>
                </a:cubicBezTo>
                <a:cubicBezTo>
                  <a:pt x="29065563" y="2000568"/>
                  <a:pt x="29052587" y="1980565"/>
                  <a:pt x="29035083" y="1965007"/>
                </a:cubicBezTo>
                <a:cubicBezTo>
                  <a:pt x="29029083" y="1959671"/>
                  <a:pt x="29014171" y="1965179"/>
                  <a:pt x="29012223" y="1957389"/>
                </a:cubicBezTo>
                <a:cubicBezTo>
                  <a:pt x="29007867" y="1939963"/>
                  <a:pt x="29016323" y="1921660"/>
                  <a:pt x="29019843" y="1904047"/>
                </a:cubicBezTo>
                <a:cubicBezTo>
                  <a:pt x="29021419" y="1896171"/>
                  <a:pt x="29022447" y="1887459"/>
                  <a:pt x="29027463" y="1881188"/>
                </a:cubicBezTo>
                <a:cubicBezTo>
                  <a:pt x="29033187" y="1874037"/>
                  <a:pt x="29042703" y="1871027"/>
                  <a:pt x="29050323" y="1865947"/>
                </a:cubicBezTo>
                <a:cubicBezTo>
                  <a:pt x="29052863" y="1858328"/>
                  <a:pt x="29051407" y="1847757"/>
                  <a:pt x="29057943" y="1843088"/>
                </a:cubicBezTo>
                <a:cubicBezTo>
                  <a:pt x="29071015" y="1833751"/>
                  <a:pt x="29087911" y="1830997"/>
                  <a:pt x="29103663" y="1827847"/>
                </a:cubicBezTo>
                <a:cubicBezTo>
                  <a:pt x="29149639" y="1818653"/>
                  <a:pt x="29129479" y="1824323"/>
                  <a:pt x="29164623" y="1812608"/>
                </a:cubicBezTo>
                <a:cubicBezTo>
                  <a:pt x="29230663" y="1815147"/>
                  <a:pt x="29296775" y="1816229"/>
                  <a:pt x="29362743" y="1820228"/>
                </a:cubicBezTo>
                <a:cubicBezTo>
                  <a:pt x="29380671" y="1821314"/>
                  <a:pt x="29398123" y="1827847"/>
                  <a:pt x="29416083" y="1827847"/>
                </a:cubicBezTo>
                <a:cubicBezTo>
                  <a:pt x="29431535" y="1827847"/>
                  <a:pt x="29446815" y="1823974"/>
                  <a:pt x="29461803" y="1820228"/>
                </a:cubicBezTo>
                <a:cubicBezTo>
                  <a:pt x="29477391" y="1816332"/>
                  <a:pt x="29507523" y="1804989"/>
                  <a:pt x="29507523" y="1804989"/>
                </a:cubicBezTo>
                <a:close/>
                <a:moveTo>
                  <a:pt x="17841583" y="1690687"/>
                </a:moveTo>
                <a:lnTo>
                  <a:pt x="18047323" y="1774508"/>
                </a:lnTo>
                <a:lnTo>
                  <a:pt x="17963503" y="1820228"/>
                </a:lnTo>
                <a:lnTo>
                  <a:pt x="18085423" y="1873567"/>
                </a:lnTo>
                <a:lnTo>
                  <a:pt x="18359743" y="1881188"/>
                </a:lnTo>
                <a:lnTo>
                  <a:pt x="18519763" y="2025968"/>
                </a:lnTo>
                <a:lnTo>
                  <a:pt x="18527383" y="2193608"/>
                </a:lnTo>
                <a:lnTo>
                  <a:pt x="18298783" y="2239328"/>
                </a:lnTo>
                <a:lnTo>
                  <a:pt x="18184483" y="2262188"/>
                </a:lnTo>
                <a:lnTo>
                  <a:pt x="18100663" y="2338389"/>
                </a:lnTo>
                <a:lnTo>
                  <a:pt x="17955883" y="2338389"/>
                </a:lnTo>
                <a:lnTo>
                  <a:pt x="17742523" y="2498407"/>
                </a:lnTo>
                <a:lnTo>
                  <a:pt x="17536783" y="2589848"/>
                </a:lnTo>
                <a:lnTo>
                  <a:pt x="17559643" y="2620327"/>
                </a:lnTo>
                <a:lnTo>
                  <a:pt x="17780623" y="2589848"/>
                </a:lnTo>
                <a:lnTo>
                  <a:pt x="17917783" y="2452687"/>
                </a:lnTo>
                <a:lnTo>
                  <a:pt x="18093043" y="2460308"/>
                </a:lnTo>
                <a:lnTo>
                  <a:pt x="18184483" y="2414587"/>
                </a:lnTo>
                <a:lnTo>
                  <a:pt x="18214963" y="2346007"/>
                </a:lnTo>
                <a:lnTo>
                  <a:pt x="18405463" y="2391729"/>
                </a:lnTo>
                <a:lnTo>
                  <a:pt x="18458803" y="2285047"/>
                </a:lnTo>
                <a:lnTo>
                  <a:pt x="18527383" y="2429827"/>
                </a:lnTo>
                <a:lnTo>
                  <a:pt x="18656923" y="2368867"/>
                </a:lnTo>
                <a:lnTo>
                  <a:pt x="18763603" y="2437447"/>
                </a:lnTo>
                <a:lnTo>
                  <a:pt x="18954103" y="2429827"/>
                </a:lnTo>
                <a:lnTo>
                  <a:pt x="19114123" y="2498407"/>
                </a:lnTo>
                <a:lnTo>
                  <a:pt x="19274143" y="2536507"/>
                </a:lnTo>
                <a:lnTo>
                  <a:pt x="19457023" y="2399348"/>
                </a:lnTo>
                <a:lnTo>
                  <a:pt x="19617043" y="2452687"/>
                </a:lnTo>
                <a:lnTo>
                  <a:pt x="19807543" y="2513647"/>
                </a:lnTo>
                <a:lnTo>
                  <a:pt x="19853263" y="2574607"/>
                </a:lnTo>
                <a:lnTo>
                  <a:pt x="19865863" y="2669108"/>
                </a:lnTo>
                <a:lnTo>
                  <a:pt x="19868503" y="2666047"/>
                </a:lnTo>
                <a:lnTo>
                  <a:pt x="19883743" y="2887027"/>
                </a:lnTo>
                <a:lnTo>
                  <a:pt x="20112343" y="2887027"/>
                </a:lnTo>
                <a:lnTo>
                  <a:pt x="20150443" y="2772729"/>
                </a:lnTo>
                <a:lnTo>
                  <a:pt x="20249503" y="2864169"/>
                </a:lnTo>
                <a:lnTo>
                  <a:pt x="20523823" y="2864169"/>
                </a:lnTo>
                <a:lnTo>
                  <a:pt x="20676223" y="2902267"/>
                </a:lnTo>
                <a:lnTo>
                  <a:pt x="20630503" y="2787967"/>
                </a:lnTo>
                <a:lnTo>
                  <a:pt x="20836243" y="2894649"/>
                </a:lnTo>
                <a:lnTo>
                  <a:pt x="20836243" y="2757487"/>
                </a:lnTo>
                <a:lnTo>
                  <a:pt x="20767663" y="2666047"/>
                </a:lnTo>
                <a:lnTo>
                  <a:pt x="20965783" y="2658428"/>
                </a:lnTo>
                <a:lnTo>
                  <a:pt x="21240103" y="2688907"/>
                </a:lnTo>
                <a:lnTo>
                  <a:pt x="21255343" y="2711767"/>
                </a:lnTo>
                <a:lnTo>
                  <a:pt x="21255343" y="2795587"/>
                </a:lnTo>
                <a:lnTo>
                  <a:pt x="21331543" y="2780347"/>
                </a:lnTo>
                <a:lnTo>
                  <a:pt x="21438223" y="2711767"/>
                </a:lnTo>
                <a:lnTo>
                  <a:pt x="21621103" y="2711767"/>
                </a:lnTo>
                <a:lnTo>
                  <a:pt x="21735403" y="2803208"/>
                </a:lnTo>
                <a:lnTo>
                  <a:pt x="21910647" y="2955607"/>
                </a:lnTo>
                <a:lnTo>
                  <a:pt x="22268527" y="2917507"/>
                </a:lnTo>
                <a:lnTo>
                  <a:pt x="22481879" y="2917507"/>
                </a:lnTo>
                <a:lnTo>
                  <a:pt x="22573319" y="2993707"/>
                </a:lnTo>
                <a:lnTo>
                  <a:pt x="22580943" y="3138487"/>
                </a:lnTo>
                <a:lnTo>
                  <a:pt x="22695241" y="3168968"/>
                </a:lnTo>
                <a:lnTo>
                  <a:pt x="22733339" y="3229929"/>
                </a:lnTo>
                <a:lnTo>
                  <a:pt x="22855263" y="3138487"/>
                </a:lnTo>
                <a:lnTo>
                  <a:pt x="23281983" y="3146107"/>
                </a:lnTo>
                <a:lnTo>
                  <a:pt x="23327707" y="3115627"/>
                </a:lnTo>
                <a:lnTo>
                  <a:pt x="23571547" y="3252787"/>
                </a:lnTo>
                <a:lnTo>
                  <a:pt x="23571547" y="3115627"/>
                </a:lnTo>
                <a:lnTo>
                  <a:pt x="23586787" y="3024188"/>
                </a:lnTo>
                <a:lnTo>
                  <a:pt x="23708703" y="3085148"/>
                </a:lnTo>
                <a:lnTo>
                  <a:pt x="24036363" y="3054667"/>
                </a:lnTo>
                <a:lnTo>
                  <a:pt x="24234483" y="3146107"/>
                </a:lnTo>
                <a:lnTo>
                  <a:pt x="24356403" y="3130867"/>
                </a:lnTo>
                <a:lnTo>
                  <a:pt x="24569763" y="3275649"/>
                </a:lnTo>
                <a:lnTo>
                  <a:pt x="24821223" y="3275649"/>
                </a:lnTo>
                <a:lnTo>
                  <a:pt x="24996483" y="3435668"/>
                </a:lnTo>
                <a:lnTo>
                  <a:pt x="25293663" y="3458527"/>
                </a:lnTo>
                <a:lnTo>
                  <a:pt x="25446063" y="3527107"/>
                </a:lnTo>
                <a:lnTo>
                  <a:pt x="25606083" y="3519488"/>
                </a:lnTo>
                <a:lnTo>
                  <a:pt x="25461303" y="3656653"/>
                </a:lnTo>
                <a:lnTo>
                  <a:pt x="25369863" y="3664275"/>
                </a:lnTo>
                <a:lnTo>
                  <a:pt x="25324143" y="3740474"/>
                </a:lnTo>
                <a:lnTo>
                  <a:pt x="25347003" y="3778572"/>
                </a:lnTo>
                <a:lnTo>
                  <a:pt x="25347003" y="3892873"/>
                </a:lnTo>
                <a:lnTo>
                  <a:pt x="25080303" y="3847154"/>
                </a:lnTo>
                <a:lnTo>
                  <a:pt x="24973623" y="3786194"/>
                </a:lnTo>
                <a:lnTo>
                  <a:pt x="24927903" y="3694751"/>
                </a:lnTo>
                <a:lnTo>
                  <a:pt x="24745023" y="3694751"/>
                </a:lnTo>
                <a:lnTo>
                  <a:pt x="24722163" y="3572827"/>
                </a:lnTo>
                <a:lnTo>
                  <a:pt x="24577383" y="3679512"/>
                </a:lnTo>
                <a:lnTo>
                  <a:pt x="24585003" y="3763330"/>
                </a:lnTo>
                <a:lnTo>
                  <a:pt x="24524043" y="3847154"/>
                </a:lnTo>
                <a:lnTo>
                  <a:pt x="24242103" y="3847154"/>
                </a:lnTo>
                <a:lnTo>
                  <a:pt x="24371643" y="3915732"/>
                </a:lnTo>
                <a:lnTo>
                  <a:pt x="24493563" y="4022413"/>
                </a:lnTo>
                <a:lnTo>
                  <a:pt x="24623103" y="4167192"/>
                </a:lnTo>
                <a:lnTo>
                  <a:pt x="24287823" y="4243392"/>
                </a:lnTo>
                <a:lnTo>
                  <a:pt x="23914443" y="4479611"/>
                </a:lnTo>
                <a:lnTo>
                  <a:pt x="23754423" y="4624394"/>
                </a:lnTo>
                <a:lnTo>
                  <a:pt x="23609647" y="4510093"/>
                </a:lnTo>
                <a:lnTo>
                  <a:pt x="23358187" y="4662492"/>
                </a:lnTo>
                <a:lnTo>
                  <a:pt x="23312467" y="4555811"/>
                </a:lnTo>
                <a:lnTo>
                  <a:pt x="23205783" y="4677731"/>
                </a:lnTo>
                <a:lnTo>
                  <a:pt x="22946703" y="4921572"/>
                </a:lnTo>
                <a:lnTo>
                  <a:pt x="22939083" y="5043493"/>
                </a:lnTo>
                <a:lnTo>
                  <a:pt x="23053387" y="5051112"/>
                </a:lnTo>
                <a:lnTo>
                  <a:pt x="23045767" y="5195890"/>
                </a:lnTo>
                <a:lnTo>
                  <a:pt x="23099107" y="5279711"/>
                </a:lnTo>
                <a:lnTo>
                  <a:pt x="22969563" y="5279711"/>
                </a:lnTo>
                <a:lnTo>
                  <a:pt x="22939083" y="5508310"/>
                </a:lnTo>
                <a:lnTo>
                  <a:pt x="22885743" y="5561652"/>
                </a:lnTo>
                <a:lnTo>
                  <a:pt x="22756203" y="5561652"/>
                </a:lnTo>
                <a:lnTo>
                  <a:pt x="22763823" y="5675952"/>
                </a:lnTo>
                <a:lnTo>
                  <a:pt x="22771443" y="5752153"/>
                </a:lnTo>
                <a:lnTo>
                  <a:pt x="22657143" y="5797871"/>
                </a:lnTo>
                <a:lnTo>
                  <a:pt x="22497121" y="6026472"/>
                </a:lnTo>
                <a:lnTo>
                  <a:pt x="22436167" y="6049334"/>
                </a:lnTo>
                <a:lnTo>
                  <a:pt x="22367587" y="5881691"/>
                </a:lnTo>
                <a:lnTo>
                  <a:pt x="22329483" y="5150173"/>
                </a:lnTo>
                <a:lnTo>
                  <a:pt x="22542839" y="4974913"/>
                </a:lnTo>
                <a:lnTo>
                  <a:pt x="22817163" y="4723451"/>
                </a:lnTo>
                <a:lnTo>
                  <a:pt x="22977183" y="4571051"/>
                </a:lnTo>
                <a:lnTo>
                  <a:pt x="23083863" y="4548192"/>
                </a:lnTo>
                <a:lnTo>
                  <a:pt x="23121967" y="4487232"/>
                </a:lnTo>
                <a:lnTo>
                  <a:pt x="23121967" y="4327212"/>
                </a:lnTo>
                <a:lnTo>
                  <a:pt x="23137207" y="4190051"/>
                </a:lnTo>
                <a:lnTo>
                  <a:pt x="23045767" y="4220533"/>
                </a:lnTo>
                <a:lnTo>
                  <a:pt x="22984803" y="4304352"/>
                </a:lnTo>
                <a:lnTo>
                  <a:pt x="22977183" y="4411033"/>
                </a:lnTo>
                <a:lnTo>
                  <a:pt x="22847643" y="4456751"/>
                </a:lnTo>
                <a:lnTo>
                  <a:pt x="22733339" y="4540571"/>
                </a:lnTo>
                <a:lnTo>
                  <a:pt x="22687619" y="4479611"/>
                </a:lnTo>
                <a:lnTo>
                  <a:pt x="22718101" y="4380552"/>
                </a:lnTo>
                <a:lnTo>
                  <a:pt x="22680003" y="4334831"/>
                </a:lnTo>
                <a:lnTo>
                  <a:pt x="22596179" y="4365312"/>
                </a:lnTo>
                <a:lnTo>
                  <a:pt x="22489503" y="4365312"/>
                </a:lnTo>
                <a:lnTo>
                  <a:pt x="22329483" y="4471992"/>
                </a:lnTo>
                <a:lnTo>
                  <a:pt x="22230679" y="4609153"/>
                </a:lnTo>
                <a:lnTo>
                  <a:pt x="22139239" y="4632012"/>
                </a:lnTo>
                <a:lnTo>
                  <a:pt x="22070667" y="4670112"/>
                </a:lnTo>
                <a:lnTo>
                  <a:pt x="22101143" y="4738692"/>
                </a:lnTo>
                <a:lnTo>
                  <a:pt x="22192583" y="4799648"/>
                </a:lnTo>
                <a:lnTo>
                  <a:pt x="22116387" y="4830133"/>
                </a:lnTo>
                <a:lnTo>
                  <a:pt x="21971607" y="4807270"/>
                </a:lnTo>
                <a:lnTo>
                  <a:pt x="21903027" y="4875853"/>
                </a:lnTo>
                <a:lnTo>
                  <a:pt x="21811603" y="4738692"/>
                </a:lnTo>
                <a:lnTo>
                  <a:pt x="21720163" y="4738692"/>
                </a:lnTo>
                <a:lnTo>
                  <a:pt x="21590619" y="4746310"/>
                </a:lnTo>
                <a:lnTo>
                  <a:pt x="21560143" y="4807270"/>
                </a:lnTo>
                <a:lnTo>
                  <a:pt x="21346783" y="4784412"/>
                </a:lnTo>
                <a:lnTo>
                  <a:pt x="21316303" y="4830133"/>
                </a:lnTo>
                <a:lnTo>
                  <a:pt x="21232483" y="4761552"/>
                </a:lnTo>
                <a:lnTo>
                  <a:pt x="20904823" y="4814893"/>
                </a:lnTo>
                <a:lnTo>
                  <a:pt x="20859103" y="4875853"/>
                </a:lnTo>
                <a:lnTo>
                  <a:pt x="20782903" y="4875853"/>
                </a:lnTo>
                <a:lnTo>
                  <a:pt x="20660983" y="5066352"/>
                </a:lnTo>
                <a:lnTo>
                  <a:pt x="20531443" y="5104450"/>
                </a:lnTo>
                <a:lnTo>
                  <a:pt x="20394283" y="5287333"/>
                </a:lnTo>
                <a:lnTo>
                  <a:pt x="20219023" y="5401632"/>
                </a:lnTo>
                <a:lnTo>
                  <a:pt x="20158063" y="5447354"/>
                </a:lnTo>
                <a:lnTo>
                  <a:pt x="20158063" y="5538792"/>
                </a:lnTo>
                <a:lnTo>
                  <a:pt x="20249503" y="5485452"/>
                </a:lnTo>
                <a:lnTo>
                  <a:pt x="20386663" y="5546412"/>
                </a:lnTo>
                <a:lnTo>
                  <a:pt x="20348563" y="5622613"/>
                </a:lnTo>
                <a:lnTo>
                  <a:pt x="20333323" y="5645473"/>
                </a:lnTo>
                <a:lnTo>
                  <a:pt x="20356183" y="5698812"/>
                </a:lnTo>
                <a:lnTo>
                  <a:pt x="20523823" y="5554034"/>
                </a:lnTo>
                <a:lnTo>
                  <a:pt x="20569543" y="5500690"/>
                </a:lnTo>
                <a:lnTo>
                  <a:pt x="20737183" y="5714053"/>
                </a:lnTo>
                <a:lnTo>
                  <a:pt x="20622883" y="5721671"/>
                </a:lnTo>
                <a:lnTo>
                  <a:pt x="20744803" y="5843593"/>
                </a:lnTo>
                <a:lnTo>
                  <a:pt x="20744803" y="5965512"/>
                </a:lnTo>
                <a:lnTo>
                  <a:pt x="20630503" y="6171254"/>
                </a:lnTo>
                <a:lnTo>
                  <a:pt x="20615263" y="6399852"/>
                </a:lnTo>
                <a:lnTo>
                  <a:pt x="20478103" y="6575113"/>
                </a:lnTo>
                <a:lnTo>
                  <a:pt x="20325703" y="6864672"/>
                </a:lnTo>
                <a:lnTo>
                  <a:pt x="20036143" y="7093273"/>
                </a:lnTo>
                <a:lnTo>
                  <a:pt x="19830403" y="7306632"/>
                </a:lnTo>
                <a:lnTo>
                  <a:pt x="19525603" y="7314252"/>
                </a:lnTo>
                <a:lnTo>
                  <a:pt x="19515223" y="7301909"/>
                </a:lnTo>
                <a:lnTo>
                  <a:pt x="19512267" y="7310443"/>
                </a:lnTo>
                <a:lnTo>
                  <a:pt x="19455119" y="7348544"/>
                </a:lnTo>
                <a:lnTo>
                  <a:pt x="19331291" y="7453317"/>
                </a:lnTo>
                <a:lnTo>
                  <a:pt x="19312243" y="7577143"/>
                </a:lnTo>
                <a:lnTo>
                  <a:pt x="19064591" y="7834472"/>
                </a:lnTo>
                <a:lnTo>
                  <a:pt x="19169367" y="8015447"/>
                </a:lnTo>
                <a:lnTo>
                  <a:pt x="19216991" y="8377395"/>
                </a:lnTo>
                <a:lnTo>
                  <a:pt x="19159843" y="8482170"/>
                </a:lnTo>
                <a:lnTo>
                  <a:pt x="18978867" y="8520272"/>
                </a:lnTo>
                <a:lnTo>
                  <a:pt x="18845519" y="8596470"/>
                </a:lnTo>
                <a:lnTo>
                  <a:pt x="18816943" y="8491696"/>
                </a:lnTo>
                <a:lnTo>
                  <a:pt x="18883619" y="8386922"/>
                </a:lnTo>
                <a:lnTo>
                  <a:pt x="18816943" y="8244048"/>
                </a:lnTo>
                <a:lnTo>
                  <a:pt x="18912193" y="8234522"/>
                </a:lnTo>
                <a:lnTo>
                  <a:pt x="18893143" y="8072597"/>
                </a:lnTo>
                <a:lnTo>
                  <a:pt x="18693119" y="8034496"/>
                </a:lnTo>
                <a:lnTo>
                  <a:pt x="18769319" y="7805742"/>
                </a:lnTo>
                <a:lnTo>
                  <a:pt x="18626443" y="7748592"/>
                </a:lnTo>
                <a:lnTo>
                  <a:pt x="18540719" y="7739065"/>
                </a:lnTo>
                <a:lnTo>
                  <a:pt x="18283543" y="7863047"/>
                </a:lnTo>
                <a:lnTo>
                  <a:pt x="18245443" y="7872571"/>
                </a:lnTo>
                <a:lnTo>
                  <a:pt x="18321643" y="7729543"/>
                </a:lnTo>
                <a:lnTo>
                  <a:pt x="18397843" y="7605715"/>
                </a:lnTo>
                <a:lnTo>
                  <a:pt x="18293067" y="7577143"/>
                </a:lnTo>
                <a:lnTo>
                  <a:pt x="18264495" y="7634294"/>
                </a:lnTo>
                <a:lnTo>
                  <a:pt x="18121619" y="7653344"/>
                </a:lnTo>
                <a:lnTo>
                  <a:pt x="17959693" y="7815265"/>
                </a:lnTo>
                <a:lnTo>
                  <a:pt x="17769195" y="7843996"/>
                </a:lnTo>
                <a:lnTo>
                  <a:pt x="17902543" y="8034496"/>
                </a:lnTo>
                <a:lnTo>
                  <a:pt x="17969219" y="8158321"/>
                </a:lnTo>
                <a:lnTo>
                  <a:pt x="18178769" y="8063071"/>
                </a:lnTo>
                <a:lnTo>
                  <a:pt x="18274019" y="8101171"/>
                </a:lnTo>
                <a:lnTo>
                  <a:pt x="18416893" y="8082122"/>
                </a:lnTo>
                <a:lnTo>
                  <a:pt x="18312119" y="8205947"/>
                </a:lnTo>
                <a:lnTo>
                  <a:pt x="18169243" y="8215472"/>
                </a:lnTo>
                <a:lnTo>
                  <a:pt x="18083519" y="8320245"/>
                </a:lnTo>
                <a:lnTo>
                  <a:pt x="17940643" y="8415496"/>
                </a:lnTo>
                <a:lnTo>
                  <a:pt x="17940643" y="8482170"/>
                </a:lnTo>
                <a:lnTo>
                  <a:pt x="18064469" y="8577421"/>
                </a:lnTo>
                <a:lnTo>
                  <a:pt x="18083519" y="8806022"/>
                </a:lnTo>
                <a:lnTo>
                  <a:pt x="18197819" y="8948895"/>
                </a:lnTo>
                <a:lnTo>
                  <a:pt x="18016843" y="8920320"/>
                </a:lnTo>
                <a:lnTo>
                  <a:pt x="18178769" y="9063195"/>
                </a:lnTo>
                <a:lnTo>
                  <a:pt x="18026367" y="9129871"/>
                </a:lnTo>
                <a:lnTo>
                  <a:pt x="17988267" y="9244171"/>
                </a:lnTo>
                <a:lnTo>
                  <a:pt x="18083519" y="9196545"/>
                </a:lnTo>
                <a:lnTo>
                  <a:pt x="18197819" y="9282270"/>
                </a:lnTo>
                <a:lnTo>
                  <a:pt x="18093043" y="9329896"/>
                </a:lnTo>
                <a:lnTo>
                  <a:pt x="18140667" y="9415620"/>
                </a:lnTo>
                <a:lnTo>
                  <a:pt x="18045419" y="9491822"/>
                </a:lnTo>
                <a:lnTo>
                  <a:pt x="18035895" y="9625171"/>
                </a:lnTo>
                <a:lnTo>
                  <a:pt x="17864443" y="9739471"/>
                </a:lnTo>
                <a:lnTo>
                  <a:pt x="17864443" y="9872821"/>
                </a:lnTo>
                <a:cubicBezTo>
                  <a:pt x="17805707" y="10014902"/>
                  <a:pt x="17694583" y="10104595"/>
                  <a:pt x="17616795" y="10149046"/>
                </a:cubicBezTo>
                <a:lnTo>
                  <a:pt x="17473919" y="10206195"/>
                </a:lnTo>
                <a:lnTo>
                  <a:pt x="17378671" y="10349070"/>
                </a:lnTo>
                <a:lnTo>
                  <a:pt x="17083395" y="10368121"/>
                </a:lnTo>
                <a:lnTo>
                  <a:pt x="17045295" y="10272870"/>
                </a:lnTo>
                <a:lnTo>
                  <a:pt x="16988145" y="10406219"/>
                </a:lnTo>
                <a:lnTo>
                  <a:pt x="16692872" y="10491946"/>
                </a:lnTo>
                <a:lnTo>
                  <a:pt x="16578573" y="10653871"/>
                </a:lnTo>
                <a:lnTo>
                  <a:pt x="16435695" y="10653871"/>
                </a:lnTo>
                <a:lnTo>
                  <a:pt x="16521423" y="10472895"/>
                </a:lnTo>
                <a:lnTo>
                  <a:pt x="16359496" y="10463371"/>
                </a:lnTo>
                <a:lnTo>
                  <a:pt x="16178523" y="10539570"/>
                </a:lnTo>
                <a:lnTo>
                  <a:pt x="15978499" y="10749120"/>
                </a:lnTo>
                <a:lnTo>
                  <a:pt x="15930873" y="10958672"/>
                </a:lnTo>
                <a:lnTo>
                  <a:pt x="16273771" y="11396820"/>
                </a:lnTo>
                <a:lnTo>
                  <a:pt x="16292824" y="11577795"/>
                </a:lnTo>
                <a:lnTo>
                  <a:pt x="16369021" y="11739720"/>
                </a:lnTo>
                <a:lnTo>
                  <a:pt x="16245196" y="11939587"/>
                </a:lnTo>
                <a:lnTo>
                  <a:pt x="16235673" y="12091987"/>
                </a:lnTo>
                <a:lnTo>
                  <a:pt x="15968970" y="12206287"/>
                </a:lnTo>
                <a:lnTo>
                  <a:pt x="15692749" y="12482512"/>
                </a:lnTo>
                <a:lnTo>
                  <a:pt x="15683222" y="12282487"/>
                </a:lnTo>
                <a:lnTo>
                  <a:pt x="15721325" y="12149137"/>
                </a:lnTo>
                <a:lnTo>
                  <a:pt x="15492725" y="12149137"/>
                </a:lnTo>
                <a:lnTo>
                  <a:pt x="15454622" y="12063412"/>
                </a:lnTo>
                <a:lnTo>
                  <a:pt x="15464148" y="11891976"/>
                </a:lnTo>
                <a:lnTo>
                  <a:pt x="15387949" y="11930062"/>
                </a:lnTo>
                <a:lnTo>
                  <a:pt x="15321271" y="11882595"/>
                </a:lnTo>
                <a:lnTo>
                  <a:pt x="15216500" y="11873070"/>
                </a:lnTo>
                <a:lnTo>
                  <a:pt x="15187924" y="11701620"/>
                </a:lnTo>
                <a:lnTo>
                  <a:pt x="15092671" y="11796870"/>
                </a:lnTo>
                <a:lnTo>
                  <a:pt x="15054572" y="12044362"/>
                </a:lnTo>
                <a:lnTo>
                  <a:pt x="14921223" y="12339637"/>
                </a:lnTo>
                <a:lnTo>
                  <a:pt x="15025997" y="12358687"/>
                </a:lnTo>
                <a:lnTo>
                  <a:pt x="15016476" y="12482512"/>
                </a:lnTo>
                <a:lnTo>
                  <a:pt x="15092671" y="12596812"/>
                </a:lnTo>
                <a:lnTo>
                  <a:pt x="15102198" y="12707937"/>
                </a:lnTo>
                <a:lnTo>
                  <a:pt x="15410171" y="12930187"/>
                </a:lnTo>
                <a:lnTo>
                  <a:pt x="15435571" y="13396912"/>
                </a:lnTo>
                <a:lnTo>
                  <a:pt x="15559398" y="13517562"/>
                </a:lnTo>
                <a:lnTo>
                  <a:pt x="15276820" y="13450887"/>
                </a:lnTo>
                <a:lnTo>
                  <a:pt x="15105370" y="13222287"/>
                </a:lnTo>
                <a:lnTo>
                  <a:pt x="15111722" y="12987337"/>
                </a:lnTo>
                <a:lnTo>
                  <a:pt x="14930748" y="12752387"/>
                </a:lnTo>
                <a:lnTo>
                  <a:pt x="14959324" y="12653962"/>
                </a:lnTo>
                <a:lnTo>
                  <a:pt x="14816449" y="12444412"/>
                </a:lnTo>
                <a:lnTo>
                  <a:pt x="14825974" y="12311062"/>
                </a:lnTo>
                <a:lnTo>
                  <a:pt x="14816449" y="12244387"/>
                </a:lnTo>
                <a:lnTo>
                  <a:pt x="14911697" y="12101512"/>
                </a:lnTo>
                <a:lnTo>
                  <a:pt x="14921223" y="11901501"/>
                </a:lnTo>
                <a:lnTo>
                  <a:pt x="14940273" y="11768295"/>
                </a:lnTo>
                <a:lnTo>
                  <a:pt x="14835498" y="11615896"/>
                </a:lnTo>
                <a:lnTo>
                  <a:pt x="14835498" y="11292045"/>
                </a:lnTo>
                <a:lnTo>
                  <a:pt x="14883124" y="11215847"/>
                </a:lnTo>
                <a:lnTo>
                  <a:pt x="14797397" y="11101545"/>
                </a:lnTo>
                <a:lnTo>
                  <a:pt x="14683098" y="11234895"/>
                </a:lnTo>
                <a:lnTo>
                  <a:pt x="14425925" y="11311095"/>
                </a:lnTo>
                <a:lnTo>
                  <a:pt x="14502125" y="10768170"/>
                </a:lnTo>
                <a:lnTo>
                  <a:pt x="14378298" y="10596720"/>
                </a:lnTo>
                <a:cubicBezTo>
                  <a:pt x="14343375" y="10580845"/>
                  <a:pt x="14306066" y="10579258"/>
                  <a:pt x="14273522" y="10549095"/>
                </a:cubicBezTo>
                <a:cubicBezTo>
                  <a:pt x="14252885" y="10499090"/>
                  <a:pt x="14265588" y="10358596"/>
                  <a:pt x="14254476" y="10291921"/>
                </a:cubicBezTo>
                <a:cubicBezTo>
                  <a:pt x="14233838" y="10248264"/>
                  <a:pt x="14177479" y="10180795"/>
                  <a:pt x="14149699" y="10168095"/>
                </a:cubicBezTo>
                <a:cubicBezTo>
                  <a:pt x="14106837" y="10180001"/>
                  <a:pt x="14102072" y="10280015"/>
                  <a:pt x="14063973" y="10310971"/>
                </a:cubicBezTo>
                <a:cubicBezTo>
                  <a:pt x="14023491" y="10326845"/>
                  <a:pt x="13990155" y="10330814"/>
                  <a:pt x="13949673" y="10330022"/>
                </a:cubicBezTo>
                <a:cubicBezTo>
                  <a:pt x="13870302" y="10323671"/>
                  <a:pt x="13790926" y="10312557"/>
                  <a:pt x="13713933" y="10322877"/>
                </a:cubicBezTo>
                <a:cubicBezTo>
                  <a:pt x="13663927" y="10354626"/>
                  <a:pt x="13642496" y="10360182"/>
                  <a:pt x="13621062" y="10420507"/>
                </a:cubicBezTo>
                <a:cubicBezTo>
                  <a:pt x="13616299" y="10476072"/>
                  <a:pt x="13632969" y="10505438"/>
                  <a:pt x="13606774" y="10587195"/>
                </a:cubicBezTo>
                <a:cubicBezTo>
                  <a:pt x="13539306" y="10655458"/>
                  <a:pt x="13467078" y="10618945"/>
                  <a:pt x="13397229" y="10634819"/>
                </a:cubicBezTo>
                <a:cubicBezTo>
                  <a:pt x="13332141" y="10668157"/>
                  <a:pt x="13245620" y="10813413"/>
                  <a:pt x="13187679" y="10863421"/>
                </a:cubicBezTo>
                <a:cubicBezTo>
                  <a:pt x="13119417" y="10923746"/>
                  <a:pt x="13046387" y="10962639"/>
                  <a:pt x="12968601" y="10987246"/>
                </a:cubicBezTo>
                <a:cubicBezTo>
                  <a:pt x="12966223" y="11031695"/>
                  <a:pt x="12978126" y="11073764"/>
                  <a:pt x="12961458" y="11120596"/>
                </a:cubicBezTo>
                <a:cubicBezTo>
                  <a:pt x="12927328" y="11180126"/>
                  <a:pt x="12864619" y="11177745"/>
                  <a:pt x="12816199" y="11206320"/>
                </a:cubicBezTo>
                <a:cubicBezTo>
                  <a:pt x="12793978" y="11203145"/>
                  <a:pt x="12778103" y="11190446"/>
                  <a:pt x="12749526" y="11196796"/>
                </a:cubicBezTo>
                <a:cubicBezTo>
                  <a:pt x="12740003" y="11228545"/>
                  <a:pt x="12755878" y="11247595"/>
                  <a:pt x="12759051" y="11272995"/>
                </a:cubicBezTo>
                <a:cubicBezTo>
                  <a:pt x="12724128" y="11276171"/>
                  <a:pt x="12666977" y="11266646"/>
                  <a:pt x="12616179" y="11311095"/>
                </a:cubicBezTo>
                <a:cubicBezTo>
                  <a:pt x="12568553" y="11374595"/>
                  <a:pt x="12603475" y="11526996"/>
                  <a:pt x="12597127" y="11634945"/>
                </a:cubicBezTo>
                <a:cubicBezTo>
                  <a:pt x="12574904" y="11739720"/>
                  <a:pt x="12514577" y="11819095"/>
                  <a:pt x="12495530" y="11879420"/>
                </a:cubicBezTo>
                <a:cubicBezTo>
                  <a:pt x="12481771" y="11950170"/>
                  <a:pt x="12512463" y="12011554"/>
                  <a:pt x="12501879" y="12063412"/>
                </a:cubicBezTo>
                <a:cubicBezTo>
                  <a:pt x="12495527" y="12117387"/>
                  <a:pt x="12432027" y="12114212"/>
                  <a:pt x="12397103" y="12139612"/>
                </a:cubicBezTo>
                <a:cubicBezTo>
                  <a:pt x="12368527" y="12191470"/>
                  <a:pt x="12384401" y="12256029"/>
                  <a:pt x="12378053" y="12314237"/>
                </a:cubicBezTo>
                <a:cubicBezTo>
                  <a:pt x="12348417" y="12305770"/>
                  <a:pt x="12328310" y="12290954"/>
                  <a:pt x="12289153" y="12288837"/>
                </a:cubicBezTo>
                <a:cubicBezTo>
                  <a:pt x="12242587" y="12312120"/>
                  <a:pt x="12221421" y="12430654"/>
                  <a:pt x="12149455" y="12444412"/>
                </a:cubicBezTo>
                <a:cubicBezTo>
                  <a:pt x="12101830" y="12450762"/>
                  <a:pt x="12079603" y="12406312"/>
                  <a:pt x="12025627" y="12377737"/>
                </a:cubicBezTo>
                <a:cubicBezTo>
                  <a:pt x="11990704" y="12320587"/>
                  <a:pt x="12022453" y="12158662"/>
                  <a:pt x="11987529" y="12053887"/>
                </a:cubicBezTo>
                <a:cubicBezTo>
                  <a:pt x="11958952" y="12009437"/>
                  <a:pt x="11917678" y="11987212"/>
                  <a:pt x="11901802" y="11920537"/>
                </a:cubicBezTo>
                <a:cubicBezTo>
                  <a:pt x="11892278" y="11831795"/>
                  <a:pt x="11898629" y="11561921"/>
                  <a:pt x="11873229" y="11415871"/>
                </a:cubicBezTo>
                <a:cubicBezTo>
                  <a:pt x="11835128" y="11339670"/>
                  <a:pt x="11822425" y="11292045"/>
                  <a:pt x="11797025" y="11231721"/>
                </a:cubicBezTo>
                <a:cubicBezTo>
                  <a:pt x="11777978" y="11147053"/>
                  <a:pt x="11790677" y="11011587"/>
                  <a:pt x="11784329" y="10879295"/>
                </a:cubicBezTo>
                <a:cubicBezTo>
                  <a:pt x="11788562" y="10781929"/>
                  <a:pt x="11789620" y="10694088"/>
                  <a:pt x="11797025" y="10587195"/>
                </a:cubicBezTo>
                <a:cubicBezTo>
                  <a:pt x="11819252" y="10485595"/>
                  <a:pt x="11835128" y="10425271"/>
                  <a:pt x="11866878" y="10333195"/>
                </a:cubicBezTo>
                <a:cubicBezTo>
                  <a:pt x="11884869" y="10259112"/>
                  <a:pt x="11906035" y="10140578"/>
                  <a:pt x="11873229" y="10101420"/>
                </a:cubicBezTo>
                <a:cubicBezTo>
                  <a:pt x="11825604" y="10129995"/>
                  <a:pt x="11781151" y="10310971"/>
                  <a:pt x="11730352" y="10368121"/>
                </a:cubicBezTo>
                <a:cubicBezTo>
                  <a:pt x="11673202" y="10393520"/>
                  <a:pt x="11619225" y="10396695"/>
                  <a:pt x="11568426" y="10377645"/>
                </a:cubicBezTo>
                <a:cubicBezTo>
                  <a:pt x="11485877" y="10323671"/>
                  <a:pt x="11444601" y="10215720"/>
                  <a:pt x="11447775" y="10126820"/>
                </a:cubicBezTo>
                <a:cubicBezTo>
                  <a:pt x="11478471" y="10083428"/>
                  <a:pt x="11636160" y="10065438"/>
                  <a:pt x="11682725" y="10006170"/>
                </a:cubicBezTo>
                <a:cubicBezTo>
                  <a:pt x="11609701" y="9974421"/>
                  <a:pt x="11492228" y="10050620"/>
                  <a:pt x="11435078" y="10025221"/>
                </a:cubicBezTo>
                <a:cubicBezTo>
                  <a:pt x="11419204" y="9980772"/>
                  <a:pt x="11457303" y="9942670"/>
                  <a:pt x="11444601" y="9882346"/>
                </a:cubicBezTo>
                <a:cubicBezTo>
                  <a:pt x="11409679" y="9847422"/>
                  <a:pt x="11368402" y="9856945"/>
                  <a:pt x="11330301" y="9844244"/>
                </a:cubicBezTo>
                <a:lnTo>
                  <a:pt x="11349349" y="9587070"/>
                </a:lnTo>
                <a:lnTo>
                  <a:pt x="11120751" y="9520396"/>
                </a:lnTo>
                <a:lnTo>
                  <a:pt x="11015981" y="9587070"/>
                </a:lnTo>
                <a:lnTo>
                  <a:pt x="10739753" y="9596596"/>
                </a:lnTo>
                <a:lnTo>
                  <a:pt x="10663555" y="9520396"/>
                </a:lnTo>
                <a:lnTo>
                  <a:pt x="10292079" y="9472771"/>
                </a:lnTo>
                <a:lnTo>
                  <a:pt x="10293959" y="9468296"/>
                </a:lnTo>
                <a:lnTo>
                  <a:pt x="10267311" y="9478484"/>
                </a:lnTo>
                <a:lnTo>
                  <a:pt x="10145391" y="9204166"/>
                </a:lnTo>
                <a:lnTo>
                  <a:pt x="9977750" y="9219406"/>
                </a:lnTo>
                <a:lnTo>
                  <a:pt x="9893929" y="9181305"/>
                </a:lnTo>
                <a:lnTo>
                  <a:pt x="9741535" y="9188925"/>
                </a:lnTo>
                <a:lnTo>
                  <a:pt x="9711049" y="9051765"/>
                </a:lnTo>
                <a:lnTo>
                  <a:pt x="9627233" y="8975565"/>
                </a:lnTo>
                <a:lnTo>
                  <a:pt x="9604373" y="8632665"/>
                </a:lnTo>
                <a:lnTo>
                  <a:pt x="9459591" y="8594564"/>
                </a:lnTo>
                <a:lnTo>
                  <a:pt x="9322429" y="8663145"/>
                </a:lnTo>
                <a:lnTo>
                  <a:pt x="9314810" y="8823165"/>
                </a:lnTo>
                <a:lnTo>
                  <a:pt x="9299568" y="8998426"/>
                </a:lnTo>
                <a:lnTo>
                  <a:pt x="9406250" y="9112725"/>
                </a:lnTo>
                <a:lnTo>
                  <a:pt x="9352907" y="9196545"/>
                </a:lnTo>
                <a:lnTo>
                  <a:pt x="9352907" y="9348945"/>
                </a:lnTo>
                <a:lnTo>
                  <a:pt x="9291950" y="9425145"/>
                </a:lnTo>
                <a:lnTo>
                  <a:pt x="9413867" y="9547065"/>
                </a:lnTo>
                <a:lnTo>
                  <a:pt x="9543411" y="9409905"/>
                </a:lnTo>
                <a:lnTo>
                  <a:pt x="9520551" y="9600405"/>
                </a:lnTo>
                <a:lnTo>
                  <a:pt x="9741535" y="9638506"/>
                </a:lnTo>
                <a:lnTo>
                  <a:pt x="9878693" y="9478484"/>
                </a:lnTo>
                <a:lnTo>
                  <a:pt x="9970133" y="9463246"/>
                </a:lnTo>
                <a:lnTo>
                  <a:pt x="10053951" y="9333705"/>
                </a:lnTo>
                <a:lnTo>
                  <a:pt x="10145391" y="9364185"/>
                </a:lnTo>
                <a:lnTo>
                  <a:pt x="10107295" y="9577545"/>
                </a:lnTo>
                <a:lnTo>
                  <a:pt x="10328269" y="9973785"/>
                </a:lnTo>
                <a:lnTo>
                  <a:pt x="10198734" y="10210006"/>
                </a:lnTo>
                <a:lnTo>
                  <a:pt x="10206351" y="10278584"/>
                </a:lnTo>
                <a:lnTo>
                  <a:pt x="10053951" y="10339545"/>
                </a:lnTo>
                <a:lnTo>
                  <a:pt x="9977750" y="10613866"/>
                </a:lnTo>
                <a:lnTo>
                  <a:pt x="9810111" y="10644346"/>
                </a:lnTo>
                <a:lnTo>
                  <a:pt x="9756769" y="10751025"/>
                </a:lnTo>
                <a:lnTo>
                  <a:pt x="9680570" y="10728165"/>
                </a:lnTo>
                <a:lnTo>
                  <a:pt x="9589132" y="10903425"/>
                </a:lnTo>
                <a:lnTo>
                  <a:pt x="9299568" y="10911046"/>
                </a:lnTo>
                <a:lnTo>
                  <a:pt x="9170033" y="11116785"/>
                </a:lnTo>
                <a:lnTo>
                  <a:pt x="8857611" y="11192985"/>
                </a:lnTo>
                <a:lnTo>
                  <a:pt x="8659490" y="11337765"/>
                </a:lnTo>
                <a:lnTo>
                  <a:pt x="8499472" y="11337765"/>
                </a:lnTo>
                <a:lnTo>
                  <a:pt x="8400413" y="11459685"/>
                </a:lnTo>
                <a:lnTo>
                  <a:pt x="8095611" y="11573985"/>
                </a:lnTo>
                <a:lnTo>
                  <a:pt x="7981309" y="11490165"/>
                </a:lnTo>
                <a:lnTo>
                  <a:pt x="8049888" y="10880566"/>
                </a:lnTo>
                <a:lnTo>
                  <a:pt x="7981309" y="10697685"/>
                </a:lnTo>
                <a:lnTo>
                  <a:pt x="7981309" y="10331925"/>
                </a:lnTo>
                <a:lnTo>
                  <a:pt x="7867008" y="10149046"/>
                </a:lnTo>
                <a:lnTo>
                  <a:pt x="7882249" y="9539446"/>
                </a:lnTo>
                <a:lnTo>
                  <a:pt x="7775568" y="9402286"/>
                </a:lnTo>
                <a:lnTo>
                  <a:pt x="7798428" y="9196545"/>
                </a:lnTo>
                <a:lnTo>
                  <a:pt x="7775568" y="9021285"/>
                </a:lnTo>
                <a:lnTo>
                  <a:pt x="7790809" y="8884125"/>
                </a:lnTo>
                <a:lnTo>
                  <a:pt x="7745085" y="8792685"/>
                </a:lnTo>
                <a:lnTo>
                  <a:pt x="7745085" y="8655526"/>
                </a:lnTo>
                <a:lnTo>
                  <a:pt x="7813669" y="8602185"/>
                </a:lnTo>
                <a:lnTo>
                  <a:pt x="7745085" y="8586945"/>
                </a:lnTo>
                <a:lnTo>
                  <a:pt x="7738515" y="8567237"/>
                </a:lnTo>
                <a:lnTo>
                  <a:pt x="7738296" y="8570309"/>
                </a:lnTo>
                <a:cubicBezTo>
                  <a:pt x="7732984" y="8601807"/>
                  <a:pt x="7721349" y="8627539"/>
                  <a:pt x="7699594" y="8644044"/>
                </a:cubicBezTo>
                <a:cubicBezTo>
                  <a:pt x="7684899" y="8720766"/>
                  <a:pt x="7703543" y="8799868"/>
                  <a:pt x="7660277" y="8793248"/>
                </a:cubicBezTo>
                <a:cubicBezTo>
                  <a:pt x="7564445" y="8798708"/>
                  <a:pt x="7599581" y="8480317"/>
                  <a:pt x="7572807" y="8481014"/>
                </a:cubicBezTo>
                <a:cubicBezTo>
                  <a:pt x="7533082" y="8461847"/>
                  <a:pt x="7540979" y="8718907"/>
                  <a:pt x="7539356" y="8837854"/>
                </a:cubicBezTo>
                <a:cubicBezTo>
                  <a:pt x="7535925" y="9038576"/>
                  <a:pt x="7546789" y="9239296"/>
                  <a:pt x="7550506" y="9440018"/>
                </a:cubicBezTo>
                <a:lnTo>
                  <a:pt x="7541579" y="9443465"/>
                </a:lnTo>
                <a:lnTo>
                  <a:pt x="7540023" y="9455436"/>
                </a:lnTo>
                <a:cubicBezTo>
                  <a:pt x="7526262" y="9523377"/>
                  <a:pt x="7502446" y="9590646"/>
                  <a:pt x="7510781" y="9663275"/>
                </a:cubicBezTo>
                <a:cubicBezTo>
                  <a:pt x="7521890" y="9725188"/>
                  <a:pt x="7580628" y="9715664"/>
                  <a:pt x="7606028" y="9810913"/>
                </a:cubicBezTo>
                <a:cubicBezTo>
                  <a:pt x="7621904" y="9990299"/>
                  <a:pt x="7513958" y="10188737"/>
                  <a:pt x="7515540" y="10310974"/>
                </a:cubicBezTo>
                <a:cubicBezTo>
                  <a:pt x="7528246" y="10439563"/>
                  <a:pt x="7607621" y="10453849"/>
                  <a:pt x="7634607" y="10568150"/>
                </a:cubicBezTo>
                <a:cubicBezTo>
                  <a:pt x="7648891" y="10712612"/>
                  <a:pt x="7601265" y="10842787"/>
                  <a:pt x="7620320" y="10972962"/>
                </a:cubicBezTo>
                <a:cubicBezTo>
                  <a:pt x="7671116" y="11057101"/>
                  <a:pt x="7755253" y="10855487"/>
                  <a:pt x="7748903" y="11101550"/>
                </a:cubicBezTo>
                <a:cubicBezTo>
                  <a:pt x="7793354" y="11182513"/>
                  <a:pt x="7756841" y="11258713"/>
                  <a:pt x="7787004" y="11330150"/>
                </a:cubicBezTo>
                <a:cubicBezTo>
                  <a:pt x="7826694" y="11422226"/>
                  <a:pt x="7947344" y="11476201"/>
                  <a:pt x="7963220" y="11592088"/>
                </a:cubicBezTo>
                <a:cubicBezTo>
                  <a:pt x="7952105" y="11676225"/>
                  <a:pt x="7931468" y="11669875"/>
                  <a:pt x="7887019" y="11734963"/>
                </a:cubicBezTo>
                <a:cubicBezTo>
                  <a:pt x="7925118" y="11792113"/>
                  <a:pt x="7972742" y="11906268"/>
                  <a:pt x="8034655" y="11958638"/>
                </a:cubicBezTo>
                <a:cubicBezTo>
                  <a:pt x="8123556" y="11982450"/>
                  <a:pt x="8236269" y="11963400"/>
                  <a:pt x="8315645" y="11944349"/>
                </a:cubicBezTo>
                <a:cubicBezTo>
                  <a:pt x="8374381" y="11930061"/>
                  <a:pt x="8409308" y="11873075"/>
                  <a:pt x="8487093" y="11844499"/>
                </a:cubicBezTo>
                <a:cubicBezTo>
                  <a:pt x="8563295" y="11839737"/>
                  <a:pt x="8591869" y="11854025"/>
                  <a:pt x="8644255" y="11858788"/>
                </a:cubicBezTo>
                <a:cubicBezTo>
                  <a:pt x="8758553" y="11815925"/>
                  <a:pt x="8849043" y="11715914"/>
                  <a:pt x="8949058" y="11711150"/>
                </a:cubicBezTo>
                <a:cubicBezTo>
                  <a:pt x="8968103" y="11787350"/>
                  <a:pt x="8868094" y="11849262"/>
                  <a:pt x="8877617" y="11911012"/>
                </a:cubicBezTo>
                <a:cubicBezTo>
                  <a:pt x="8872857" y="11953874"/>
                  <a:pt x="8930007" y="11930062"/>
                  <a:pt x="8930007" y="11977687"/>
                </a:cubicBezTo>
                <a:cubicBezTo>
                  <a:pt x="8890319" y="12017375"/>
                  <a:pt x="8841107" y="11976100"/>
                  <a:pt x="8825234" y="11996737"/>
                </a:cubicBezTo>
                <a:cubicBezTo>
                  <a:pt x="8782371" y="12079286"/>
                  <a:pt x="8815709" y="12147549"/>
                  <a:pt x="8796657" y="12230099"/>
                </a:cubicBezTo>
                <a:cubicBezTo>
                  <a:pt x="8760146" y="12363450"/>
                  <a:pt x="8695057" y="12449174"/>
                  <a:pt x="8644255" y="12558712"/>
                </a:cubicBezTo>
                <a:lnTo>
                  <a:pt x="8458521" y="12911137"/>
                </a:lnTo>
                <a:cubicBezTo>
                  <a:pt x="8391845" y="13047663"/>
                  <a:pt x="8315645" y="13198474"/>
                  <a:pt x="8234681" y="13320712"/>
                </a:cubicBezTo>
                <a:cubicBezTo>
                  <a:pt x="8136255" y="13406437"/>
                  <a:pt x="7952105" y="13435012"/>
                  <a:pt x="7891779" y="13520737"/>
                </a:cubicBezTo>
                <a:cubicBezTo>
                  <a:pt x="7787004" y="13647737"/>
                  <a:pt x="7696518" y="13774737"/>
                  <a:pt x="7634607" y="13901737"/>
                </a:cubicBezTo>
                <a:cubicBezTo>
                  <a:pt x="7601265" y="13965237"/>
                  <a:pt x="7610793" y="14033500"/>
                  <a:pt x="7577458" y="14092237"/>
                </a:cubicBezTo>
                <a:cubicBezTo>
                  <a:pt x="7515540" y="14184313"/>
                  <a:pt x="7415536" y="14247812"/>
                  <a:pt x="7334571" y="14325600"/>
                </a:cubicBezTo>
                <a:cubicBezTo>
                  <a:pt x="7287739" y="14412119"/>
                  <a:pt x="7335367" y="14518481"/>
                  <a:pt x="7325043" y="14620875"/>
                </a:cubicBezTo>
                <a:cubicBezTo>
                  <a:pt x="7314729" y="14723269"/>
                  <a:pt x="7259960" y="14862174"/>
                  <a:pt x="7272659" y="14939962"/>
                </a:cubicBezTo>
                <a:cubicBezTo>
                  <a:pt x="7286948" y="14995526"/>
                  <a:pt x="7339336" y="15032037"/>
                  <a:pt x="7372673" y="15078075"/>
                </a:cubicBezTo>
                <a:cubicBezTo>
                  <a:pt x="7404419" y="15255875"/>
                  <a:pt x="7374255" y="15395574"/>
                  <a:pt x="7425056" y="15578137"/>
                </a:cubicBezTo>
                <a:cubicBezTo>
                  <a:pt x="7477445" y="15609887"/>
                  <a:pt x="7506020" y="15641637"/>
                  <a:pt x="7625081" y="15644812"/>
                </a:cubicBezTo>
                <a:cubicBezTo>
                  <a:pt x="7656828" y="15713074"/>
                  <a:pt x="7550465" y="15862300"/>
                  <a:pt x="7615553" y="15930562"/>
                </a:cubicBezTo>
                <a:cubicBezTo>
                  <a:pt x="7627460" y="16005174"/>
                  <a:pt x="7606824" y="16028987"/>
                  <a:pt x="7634603" y="16116299"/>
                </a:cubicBezTo>
                <a:cubicBezTo>
                  <a:pt x="7662384" y="16203612"/>
                  <a:pt x="7745730" y="16287750"/>
                  <a:pt x="7744142" y="16406812"/>
                </a:cubicBezTo>
                <a:cubicBezTo>
                  <a:pt x="7748901" y="16594137"/>
                  <a:pt x="7691753" y="16638587"/>
                  <a:pt x="7639368" y="16816388"/>
                </a:cubicBezTo>
                <a:cubicBezTo>
                  <a:pt x="7588567" y="16900528"/>
                  <a:pt x="7452049" y="16946564"/>
                  <a:pt x="7406008" y="17011652"/>
                </a:cubicBezTo>
                <a:cubicBezTo>
                  <a:pt x="7355207" y="17083088"/>
                  <a:pt x="7364735" y="17195800"/>
                  <a:pt x="7339336" y="17259300"/>
                </a:cubicBezTo>
                <a:cubicBezTo>
                  <a:pt x="7313934" y="17322800"/>
                  <a:pt x="7257575" y="17336296"/>
                  <a:pt x="7253610" y="17392652"/>
                </a:cubicBezTo>
                <a:cubicBezTo>
                  <a:pt x="7245673" y="17468848"/>
                  <a:pt x="7252022" y="17516476"/>
                  <a:pt x="7286948" y="17583152"/>
                </a:cubicBezTo>
                <a:cubicBezTo>
                  <a:pt x="7344098" y="17705388"/>
                  <a:pt x="7425056" y="17746664"/>
                  <a:pt x="7472679" y="17830800"/>
                </a:cubicBezTo>
                <a:cubicBezTo>
                  <a:pt x="7526657" y="17949864"/>
                  <a:pt x="7552054" y="18059400"/>
                  <a:pt x="7539356" y="18216564"/>
                </a:cubicBezTo>
                <a:cubicBezTo>
                  <a:pt x="7499671" y="18299116"/>
                  <a:pt x="7379022" y="18353088"/>
                  <a:pt x="7363145" y="18449928"/>
                </a:cubicBezTo>
                <a:cubicBezTo>
                  <a:pt x="7372673" y="18630900"/>
                  <a:pt x="7482206" y="18864264"/>
                  <a:pt x="7463158" y="18988088"/>
                </a:cubicBezTo>
                <a:cubicBezTo>
                  <a:pt x="7445693" y="19105564"/>
                  <a:pt x="7409186" y="19194464"/>
                  <a:pt x="7382193" y="19297652"/>
                </a:cubicBezTo>
                <a:cubicBezTo>
                  <a:pt x="7361557" y="19381788"/>
                  <a:pt x="7369495" y="19408776"/>
                  <a:pt x="7363145" y="19483388"/>
                </a:cubicBezTo>
                <a:cubicBezTo>
                  <a:pt x="7337749" y="19567528"/>
                  <a:pt x="7288536" y="19618324"/>
                  <a:pt x="7291708" y="19716752"/>
                </a:cubicBezTo>
                <a:cubicBezTo>
                  <a:pt x="7269482" y="19791364"/>
                  <a:pt x="7294886" y="19899312"/>
                  <a:pt x="7258372" y="19940588"/>
                </a:cubicBezTo>
                <a:cubicBezTo>
                  <a:pt x="7240115" y="19982656"/>
                  <a:pt x="7128195" y="19947732"/>
                  <a:pt x="7101205" y="19959640"/>
                </a:cubicBezTo>
                <a:cubicBezTo>
                  <a:pt x="7074218" y="19971544"/>
                  <a:pt x="7101205" y="20010440"/>
                  <a:pt x="7072630" y="20012024"/>
                </a:cubicBezTo>
                <a:cubicBezTo>
                  <a:pt x="7044054" y="20013612"/>
                  <a:pt x="6996431" y="19984244"/>
                  <a:pt x="6972617" y="19992976"/>
                </a:cubicBezTo>
                <a:cubicBezTo>
                  <a:pt x="6948807" y="20001708"/>
                  <a:pt x="6961507" y="20039012"/>
                  <a:pt x="6929758" y="20064412"/>
                </a:cubicBezTo>
                <a:cubicBezTo>
                  <a:pt x="6886624" y="20069176"/>
                  <a:pt x="6805668" y="20021552"/>
                  <a:pt x="6781854" y="20026312"/>
                </a:cubicBezTo>
                <a:cubicBezTo>
                  <a:pt x="6750102" y="20059652"/>
                  <a:pt x="6761209" y="20092988"/>
                  <a:pt x="6734224" y="20121564"/>
                </a:cubicBezTo>
                <a:cubicBezTo>
                  <a:pt x="6680253" y="20124740"/>
                  <a:pt x="6669138" y="20094576"/>
                  <a:pt x="6629451" y="20102512"/>
                </a:cubicBezTo>
                <a:cubicBezTo>
                  <a:pt x="6586590" y="20143788"/>
                  <a:pt x="6591351" y="20218400"/>
                  <a:pt x="6529440" y="20250152"/>
                </a:cubicBezTo>
                <a:cubicBezTo>
                  <a:pt x="6438948" y="20226336"/>
                  <a:pt x="6434184" y="20145376"/>
                  <a:pt x="6377037" y="20116800"/>
                </a:cubicBezTo>
                <a:cubicBezTo>
                  <a:pt x="6329417" y="20148552"/>
                  <a:pt x="6334176" y="20213640"/>
                  <a:pt x="6296073" y="20226340"/>
                </a:cubicBezTo>
                <a:cubicBezTo>
                  <a:pt x="6235754" y="20196176"/>
                  <a:pt x="6280197" y="20118388"/>
                  <a:pt x="6234163" y="20031076"/>
                </a:cubicBezTo>
                <a:cubicBezTo>
                  <a:pt x="6194480" y="19997740"/>
                  <a:pt x="6130974" y="19997740"/>
                  <a:pt x="6124633" y="19959640"/>
                </a:cubicBezTo>
                <a:cubicBezTo>
                  <a:pt x="6135735" y="19897728"/>
                  <a:pt x="6175427" y="19907252"/>
                  <a:pt x="6186542" y="19873912"/>
                </a:cubicBezTo>
                <a:cubicBezTo>
                  <a:pt x="6130974" y="19673888"/>
                  <a:pt x="5984929" y="19592928"/>
                  <a:pt x="5881739" y="19483388"/>
                </a:cubicBezTo>
                <a:cubicBezTo>
                  <a:pt x="5846821" y="19440528"/>
                  <a:pt x="5849987" y="19397664"/>
                  <a:pt x="5834109" y="19354800"/>
                </a:cubicBezTo>
                <a:cubicBezTo>
                  <a:pt x="5783317" y="19291300"/>
                  <a:pt x="5765857" y="19280188"/>
                  <a:pt x="5691238" y="19216688"/>
                </a:cubicBezTo>
                <a:cubicBezTo>
                  <a:pt x="5567416" y="19084928"/>
                  <a:pt x="5410254" y="18972212"/>
                  <a:pt x="5319765" y="18821400"/>
                </a:cubicBezTo>
                <a:cubicBezTo>
                  <a:pt x="5292783" y="18770600"/>
                  <a:pt x="5299132" y="18686464"/>
                  <a:pt x="5281666" y="18630900"/>
                </a:cubicBezTo>
                <a:cubicBezTo>
                  <a:pt x="5241978" y="18549940"/>
                  <a:pt x="5173717" y="18507076"/>
                  <a:pt x="5134032" y="18435640"/>
                </a:cubicBezTo>
                <a:cubicBezTo>
                  <a:pt x="5092751" y="18364200"/>
                  <a:pt x="5084815" y="18264188"/>
                  <a:pt x="5086404" y="18178464"/>
                </a:cubicBezTo>
                <a:cubicBezTo>
                  <a:pt x="5062594" y="18119724"/>
                  <a:pt x="5014966" y="18113376"/>
                  <a:pt x="4972104" y="18049876"/>
                </a:cubicBezTo>
                <a:cubicBezTo>
                  <a:pt x="4914954" y="17945100"/>
                  <a:pt x="4905434" y="17864140"/>
                  <a:pt x="4853043" y="17783176"/>
                </a:cubicBezTo>
                <a:cubicBezTo>
                  <a:pt x="4772079" y="17662528"/>
                  <a:pt x="4700637" y="17660940"/>
                  <a:pt x="4643489" y="17578388"/>
                </a:cubicBezTo>
                <a:cubicBezTo>
                  <a:pt x="4603808" y="17532352"/>
                  <a:pt x="4611739" y="17486312"/>
                  <a:pt x="4595863" y="17440276"/>
                </a:cubicBezTo>
                <a:cubicBezTo>
                  <a:pt x="4556180" y="17405352"/>
                  <a:pt x="4549830" y="17394240"/>
                  <a:pt x="4486331" y="17359312"/>
                </a:cubicBezTo>
                <a:cubicBezTo>
                  <a:pt x="4421243" y="17310100"/>
                  <a:pt x="4379969" y="17251364"/>
                  <a:pt x="4348217" y="17178340"/>
                </a:cubicBezTo>
                <a:cubicBezTo>
                  <a:pt x="4294239" y="17016412"/>
                  <a:pt x="4311704" y="16659225"/>
                  <a:pt x="4314881" y="16430624"/>
                </a:cubicBezTo>
                <a:cubicBezTo>
                  <a:pt x="4397429" y="16322674"/>
                  <a:pt x="4399017" y="16129000"/>
                  <a:pt x="4376792" y="15997237"/>
                </a:cubicBezTo>
                <a:cubicBezTo>
                  <a:pt x="4351394" y="15914686"/>
                  <a:pt x="4292649" y="15851186"/>
                  <a:pt x="4272016" y="15763874"/>
                </a:cubicBezTo>
                <a:cubicBezTo>
                  <a:pt x="4241855" y="15654336"/>
                  <a:pt x="4254554" y="15587662"/>
                  <a:pt x="4243437" y="15425737"/>
                </a:cubicBezTo>
                <a:cubicBezTo>
                  <a:pt x="4240266" y="15211425"/>
                  <a:pt x="4084688" y="15130462"/>
                  <a:pt x="4071989" y="15025688"/>
                </a:cubicBezTo>
                <a:cubicBezTo>
                  <a:pt x="4100564" y="14979649"/>
                  <a:pt x="4129139" y="14990762"/>
                  <a:pt x="4157714" y="14973299"/>
                </a:cubicBezTo>
                <a:cubicBezTo>
                  <a:pt x="4122796" y="14909799"/>
                  <a:pt x="4068818" y="14922499"/>
                  <a:pt x="4033894" y="14892337"/>
                </a:cubicBezTo>
                <a:cubicBezTo>
                  <a:pt x="3995792" y="14835187"/>
                  <a:pt x="4005319" y="14778037"/>
                  <a:pt x="3991025" y="14720888"/>
                </a:cubicBezTo>
                <a:cubicBezTo>
                  <a:pt x="3881499" y="14528800"/>
                  <a:pt x="3733850" y="14455775"/>
                  <a:pt x="3667180" y="14277975"/>
                </a:cubicBezTo>
                <a:cubicBezTo>
                  <a:pt x="3641784" y="14212888"/>
                  <a:pt x="3664003" y="14157325"/>
                  <a:pt x="3657660" y="14097000"/>
                </a:cubicBezTo>
                <a:cubicBezTo>
                  <a:pt x="3637023" y="14023975"/>
                  <a:pt x="3554466" y="13989049"/>
                  <a:pt x="3552880" y="13949362"/>
                </a:cubicBezTo>
                <a:cubicBezTo>
                  <a:pt x="3567174" y="13901736"/>
                  <a:pt x="3629085" y="13863637"/>
                  <a:pt x="3667180" y="13820774"/>
                </a:cubicBezTo>
                <a:cubicBezTo>
                  <a:pt x="3697341" y="13739812"/>
                  <a:pt x="3663211" y="13608843"/>
                  <a:pt x="3667180" y="13482637"/>
                </a:cubicBezTo>
                <a:cubicBezTo>
                  <a:pt x="3671149" y="13356431"/>
                  <a:pt x="3711631" y="13166724"/>
                  <a:pt x="3690994" y="13063537"/>
                </a:cubicBezTo>
                <a:cubicBezTo>
                  <a:pt x="3681474" y="12985750"/>
                  <a:pt x="3629085" y="12893675"/>
                  <a:pt x="3576696" y="12873037"/>
                </a:cubicBezTo>
                <a:cubicBezTo>
                  <a:pt x="3502086" y="12866687"/>
                  <a:pt x="3479854" y="12955588"/>
                  <a:pt x="3424288" y="12954000"/>
                </a:cubicBezTo>
                <a:cubicBezTo>
                  <a:pt x="3360795" y="12949239"/>
                  <a:pt x="3259194" y="12896849"/>
                  <a:pt x="3219502" y="12839700"/>
                </a:cubicBezTo>
                <a:cubicBezTo>
                  <a:pt x="3186168" y="12784137"/>
                  <a:pt x="3229037" y="12747625"/>
                  <a:pt x="3233796" y="12701587"/>
                </a:cubicBezTo>
                <a:cubicBezTo>
                  <a:pt x="3213161" y="12603161"/>
                  <a:pt x="3144894" y="12580937"/>
                  <a:pt x="3057578" y="12515849"/>
                </a:cubicBezTo>
                <a:cubicBezTo>
                  <a:pt x="2955986" y="12468224"/>
                  <a:pt x="2887721" y="12482512"/>
                  <a:pt x="2776591" y="12549187"/>
                </a:cubicBezTo>
                <a:cubicBezTo>
                  <a:pt x="2625787" y="12631737"/>
                  <a:pt x="2498779" y="12814299"/>
                  <a:pt x="2338442" y="12796837"/>
                </a:cubicBezTo>
                <a:cubicBezTo>
                  <a:pt x="2254314" y="12760324"/>
                  <a:pt x="2174932" y="12695237"/>
                  <a:pt x="2086030" y="12687299"/>
                </a:cubicBezTo>
                <a:cubicBezTo>
                  <a:pt x="1970148" y="12699999"/>
                  <a:pt x="1854266" y="12798424"/>
                  <a:pt x="1747893" y="12815887"/>
                </a:cubicBezTo>
                <a:cubicBezTo>
                  <a:pt x="1671701" y="12822237"/>
                  <a:pt x="1557401" y="12795250"/>
                  <a:pt x="1500252" y="12725400"/>
                </a:cubicBezTo>
                <a:cubicBezTo>
                  <a:pt x="1419288" y="12607924"/>
                  <a:pt x="1362138" y="12514262"/>
                  <a:pt x="1290695" y="12392024"/>
                </a:cubicBezTo>
                <a:cubicBezTo>
                  <a:pt x="1251007" y="12269787"/>
                  <a:pt x="1082736" y="12209462"/>
                  <a:pt x="1181168" y="12134850"/>
                </a:cubicBezTo>
                <a:cubicBezTo>
                  <a:pt x="1174812" y="11995151"/>
                  <a:pt x="1163698" y="11912600"/>
                  <a:pt x="1138299" y="11825451"/>
                </a:cubicBezTo>
                <a:cubicBezTo>
                  <a:pt x="1119247" y="11757187"/>
                  <a:pt x="1052575" y="11746074"/>
                  <a:pt x="1043054" y="11677813"/>
                </a:cubicBezTo>
                <a:cubicBezTo>
                  <a:pt x="1049398" y="11582565"/>
                  <a:pt x="1074807" y="11525412"/>
                  <a:pt x="1119247" y="11425402"/>
                </a:cubicBezTo>
                <a:lnTo>
                  <a:pt x="1125205" y="11423511"/>
                </a:lnTo>
                <a:lnTo>
                  <a:pt x="1121509" y="11419927"/>
                </a:lnTo>
                <a:cubicBezTo>
                  <a:pt x="1119913" y="11414758"/>
                  <a:pt x="1123814" y="11407622"/>
                  <a:pt x="1133539" y="11398414"/>
                </a:cubicBezTo>
                <a:cubicBezTo>
                  <a:pt x="1051142" y="11411735"/>
                  <a:pt x="961357" y="11446937"/>
                  <a:pt x="959881" y="11424938"/>
                </a:cubicBezTo>
                <a:cubicBezTo>
                  <a:pt x="916152" y="11384626"/>
                  <a:pt x="1049087" y="11313424"/>
                  <a:pt x="1093698" y="11257667"/>
                </a:cubicBezTo>
                <a:cubicBezTo>
                  <a:pt x="1015216" y="11278053"/>
                  <a:pt x="965298" y="11341301"/>
                  <a:pt x="858238" y="11318828"/>
                </a:cubicBezTo>
                <a:cubicBezTo>
                  <a:pt x="971501" y="11245181"/>
                  <a:pt x="972828" y="11197729"/>
                  <a:pt x="974162" y="11162188"/>
                </a:cubicBezTo>
                <a:cubicBezTo>
                  <a:pt x="964490" y="11139070"/>
                  <a:pt x="917925" y="11151760"/>
                  <a:pt x="883501" y="11165845"/>
                </a:cubicBezTo>
                <a:cubicBezTo>
                  <a:pt x="870514" y="11151354"/>
                  <a:pt x="858075" y="11126282"/>
                  <a:pt x="879557" y="11091910"/>
                </a:cubicBezTo>
                <a:cubicBezTo>
                  <a:pt x="895257" y="11046221"/>
                  <a:pt x="994306" y="10981481"/>
                  <a:pt x="1019526" y="10923886"/>
                </a:cubicBezTo>
                <a:cubicBezTo>
                  <a:pt x="1036850" y="10885012"/>
                  <a:pt x="1000458" y="10868013"/>
                  <a:pt x="997812" y="10839612"/>
                </a:cubicBezTo>
                <a:cubicBezTo>
                  <a:pt x="995152" y="10811211"/>
                  <a:pt x="1018833" y="10778861"/>
                  <a:pt x="1003611" y="10753482"/>
                </a:cubicBezTo>
                <a:cubicBezTo>
                  <a:pt x="987910" y="10708412"/>
                  <a:pt x="929355" y="10708587"/>
                  <a:pt x="927936" y="10682567"/>
                </a:cubicBezTo>
                <a:cubicBezTo>
                  <a:pt x="935275" y="10646442"/>
                  <a:pt x="1025951" y="10598410"/>
                  <a:pt x="1071397" y="10555142"/>
                </a:cubicBezTo>
                <a:cubicBezTo>
                  <a:pt x="1094162" y="10519306"/>
                  <a:pt x="1088351" y="10490616"/>
                  <a:pt x="1082541" y="10454780"/>
                </a:cubicBezTo>
                <a:cubicBezTo>
                  <a:pt x="1078790" y="10402275"/>
                  <a:pt x="1036930" y="10406922"/>
                  <a:pt x="1028409" y="10375850"/>
                </a:cubicBezTo>
                <a:cubicBezTo>
                  <a:pt x="1065697" y="10298546"/>
                  <a:pt x="1186338" y="10187905"/>
                  <a:pt x="1249816" y="10086789"/>
                </a:cubicBezTo>
                <a:cubicBezTo>
                  <a:pt x="1307662" y="9979925"/>
                  <a:pt x="1346453" y="9796860"/>
                  <a:pt x="1394777" y="9651892"/>
                </a:cubicBezTo>
                <a:cubicBezTo>
                  <a:pt x="1417078" y="9570118"/>
                  <a:pt x="1446525" y="9488341"/>
                  <a:pt x="1461681" y="9406567"/>
                </a:cubicBezTo>
                <a:cubicBezTo>
                  <a:pt x="1468826" y="9378166"/>
                  <a:pt x="1473587" y="9356910"/>
                  <a:pt x="1461681" y="9328508"/>
                </a:cubicBezTo>
                <a:cubicBezTo>
                  <a:pt x="1426312" y="9314510"/>
                  <a:pt x="1321887" y="9381477"/>
                  <a:pt x="1305565" y="9350811"/>
                </a:cubicBezTo>
                <a:cubicBezTo>
                  <a:pt x="1283615" y="9302953"/>
                  <a:pt x="1461681" y="9216996"/>
                  <a:pt x="1539738" y="9150090"/>
                </a:cubicBezTo>
                <a:cubicBezTo>
                  <a:pt x="1594337" y="9104613"/>
                  <a:pt x="1532250" y="9021035"/>
                  <a:pt x="1589223" y="8935079"/>
                </a:cubicBezTo>
                <a:cubicBezTo>
                  <a:pt x="1653453" y="8849703"/>
                  <a:pt x="1731987" y="8840528"/>
                  <a:pt x="1784313" y="8786107"/>
                </a:cubicBezTo>
                <a:cubicBezTo>
                  <a:pt x="1845877" y="8696606"/>
                  <a:pt x="1883632" y="8607106"/>
                  <a:pt x="1952334" y="8503318"/>
                </a:cubicBezTo>
                <a:cubicBezTo>
                  <a:pt x="1993226" y="8453194"/>
                  <a:pt x="2034117" y="8436410"/>
                  <a:pt x="2074995" y="8402956"/>
                </a:cubicBezTo>
                <a:cubicBezTo>
                  <a:pt x="2153056" y="8339766"/>
                  <a:pt x="2235872" y="8286101"/>
                  <a:pt x="2309174" y="8213386"/>
                </a:cubicBezTo>
                <a:cubicBezTo>
                  <a:pt x="2349768" y="8157340"/>
                  <a:pt x="2357033" y="8089386"/>
                  <a:pt x="2409536" y="8023815"/>
                </a:cubicBezTo>
                <a:cubicBezTo>
                  <a:pt x="2487880" y="7968465"/>
                  <a:pt x="2597184" y="8008366"/>
                  <a:pt x="2666010" y="7979211"/>
                </a:cubicBezTo>
                <a:cubicBezTo>
                  <a:pt x="2728329" y="7935652"/>
                  <a:pt x="2745405" y="7877805"/>
                  <a:pt x="2795817" y="7834245"/>
                </a:cubicBezTo>
                <a:cubicBezTo>
                  <a:pt x="2830107" y="7813955"/>
                  <a:pt x="2869158" y="7817631"/>
                  <a:pt x="2912968" y="7802258"/>
                </a:cubicBezTo>
                <a:cubicBezTo>
                  <a:pt x="2951389" y="7775403"/>
                  <a:pt x="2956482" y="7734267"/>
                  <a:pt x="2978246" y="7700271"/>
                </a:cubicBezTo>
                <a:cubicBezTo>
                  <a:pt x="3007980" y="7611062"/>
                  <a:pt x="3028194" y="7524234"/>
                  <a:pt x="3067450" y="7432646"/>
                </a:cubicBezTo>
                <a:cubicBezTo>
                  <a:pt x="3116647" y="7350868"/>
                  <a:pt x="3175366" y="7261947"/>
                  <a:pt x="3279326" y="7187316"/>
                </a:cubicBezTo>
                <a:cubicBezTo>
                  <a:pt x="3394552" y="7128675"/>
                  <a:pt x="3545505" y="7093849"/>
                  <a:pt x="3667883" y="7011392"/>
                </a:cubicBezTo>
                <a:cubicBezTo>
                  <a:pt x="3795187" y="6926618"/>
                  <a:pt x="3812960" y="6770403"/>
                  <a:pt x="3914077" y="6716582"/>
                </a:cubicBezTo>
                <a:cubicBezTo>
                  <a:pt x="3970701" y="6725508"/>
                  <a:pt x="3965417" y="6817776"/>
                  <a:pt x="4048242" y="6864802"/>
                </a:cubicBezTo>
                <a:cubicBezTo>
                  <a:pt x="4129398" y="6887820"/>
                  <a:pt x="4210552" y="6898933"/>
                  <a:pt x="4294082" y="6886232"/>
                </a:cubicBezTo>
                <a:cubicBezTo>
                  <a:pt x="4418843" y="6848192"/>
                  <a:pt x="4491213" y="6776811"/>
                  <a:pt x="4620722" y="6722100"/>
                </a:cubicBezTo>
                <a:cubicBezTo>
                  <a:pt x="4665037" y="6707813"/>
                  <a:pt x="4706978" y="6704242"/>
                  <a:pt x="4747119" y="6704242"/>
                </a:cubicBezTo>
                <a:cubicBezTo>
                  <a:pt x="4787264" y="6704242"/>
                  <a:pt x="4825629" y="6707813"/>
                  <a:pt x="4862796" y="6707813"/>
                </a:cubicBezTo>
                <a:cubicBezTo>
                  <a:pt x="4929453" y="6714203"/>
                  <a:pt x="4996110" y="6703921"/>
                  <a:pt x="5062765" y="6726981"/>
                </a:cubicBezTo>
                <a:cubicBezTo>
                  <a:pt x="5108921" y="6739213"/>
                  <a:pt x="5140783" y="6782406"/>
                  <a:pt x="5184560" y="6785116"/>
                </a:cubicBezTo>
                <a:cubicBezTo>
                  <a:pt x="5217724" y="6781863"/>
                  <a:pt x="5234215" y="6738128"/>
                  <a:pt x="5274520" y="6730117"/>
                </a:cubicBezTo>
                <a:cubicBezTo>
                  <a:pt x="5298910" y="6736796"/>
                  <a:pt x="5297110" y="6779190"/>
                  <a:pt x="5333416" y="6793014"/>
                </a:cubicBezTo>
                <a:cubicBezTo>
                  <a:pt x="5373216" y="6788466"/>
                  <a:pt x="5370160" y="6741052"/>
                  <a:pt x="5409966" y="6743648"/>
                </a:cubicBezTo>
                <a:cubicBezTo>
                  <a:pt x="5435943" y="6751121"/>
                  <a:pt x="5433353" y="6780024"/>
                  <a:pt x="5468856" y="6792261"/>
                </a:cubicBezTo>
                <a:cubicBezTo>
                  <a:pt x="5523021" y="6799071"/>
                  <a:pt x="5562907" y="6724927"/>
                  <a:pt x="5633745" y="6746030"/>
                </a:cubicBezTo>
                <a:cubicBezTo>
                  <a:pt x="5665279" y="6787963"/>
                  <a:pt x="5630145" y="6817988"/>
                  <a:pt x="5654531" y="6852779"/>
                </a:cubicBezTo>
                <a:cubicBezTo>
                  <a:pt x="5712164" y="6852701"/>
                  <a:pt x="5786472" y="6769280"/>
                  <a:pt x="5839347" y="6804924"/>
                </a:cubicBezTo>
                <a:cubicBezTo>
                  <a:pt x="5861531" y="6847902"/>
                  <a:pt x="5833706" y="6857541"/>
                  <a:pt x="5810649" y="6886232"/>
                </a:cubicBezTo>
                <a:cubicBezTo>
                  <a:pt x="5758608" y="6927119"/>
                  <a:pt x="5694665" y="6958480"/>
                  <a:pt x="5654531" y="7008898"/>
                </a:cubicBezTo>
                <a:cubicBezTo>
                  <a:pt x="5646347" y="7060643"/>
                  <a:pt x="5676252" y="7102870"/>
                  <a:pt x="5665689" y="7142711"/>
                </a:cubicBezTo>
                <a:cubicBezTo>
                  <a:pt x="5630389" y="7186949"/>
                  <a:pt x="5583197" y="7181179"/>
                  <a:pt x="5559804" y="7211129"/>
                </a:cubicBezTo>
                <a:cubicBezTo>
                  <a:pt x="5541256" y="7253315"/>
                  <a:pt x="5572721" y="7274068"/>
                  <a:pt x="5549412" y="7306728"/>
                </a:cubicBezTo>
                <a:cubicBezTo>
                  <a:pt x="5519173" y="7308855"/>
                  <a:pt x="5507976" y="7301460"/>
                  <a:pt x="5487270" y="7298829"/>
                </a:cubicBezTo>
                <a:lnTo>
                  <a:pt x="5411590" y="7337914"/>
                </a:lnTo>
                <a:cubicBezTo>
                  <a:pt x="5433135" y="7371333"/>
                  <a:pt x="5497541" y="7390455"/>
                  <a:pt x="5523852" y="7440544"/>
                </a:cubicBezTo>
                <a:cubicBezTo>
                  <a:pt x="5526742" y="7481972"/>
                  <a:pt x="5474864" y="7501970"/>
                  <a:pt x="5475363" y="7538637"/>
                </a:cubicBezTo>
                <a:cubicBezTo>
                  <a:pt x="5497662" y="7555015"/>
                  <a:pt x="5522350" y="7535676"/>
                  <a:pt x="5554171" y="7533005"/>
                </a:cubicBezTo>
                <a:cubicBezTo>
                  <a:pt x="5626713" y="7568409"/>
                  <a:pt x="5777833" y="7660970"/>
                  <a:pt x="5821799" y="7732099"/>
                </a:cubicBezTo>
                <a:cubicBezTo>
                  <a:pt x="5854597" y="7810156"/>
                  <a:pt x="5770715" y="7890755"/>
                  <a:pt x="5820175" y="7935477"/>
                </a:cubicBezTo>
                <a:cubicBezTo>
                  <a:pt x="5853920" y="7956035"/>
                  <a:pt x="5887664" y="7907542"/>
                  <a:pt x="5926169" y="7918577"/>
                </a:cubicBezTo>
                <a:cubicBezTo>
                  <a:pt x="5971994" y="7948892"/>
                  <a:pt x="5960672" y="7988734"/>
                  <a:pt x="5977917" y="8023815"/>
                </a:cubicBezTo>
                <a:cubicBezTo>
                  <a:pt x="6002138" y="8071847"/>
                  <a:pt x="6035885" y="8124642"/>
                  <a:pt x="6100586" y="8146478"/>
                </a:cubicBezTo>
                <a:cubicBezTo>
                  <a:pt x="6174378" y="8150836"/>
                  <a:pt x="6231511" y="8102805"/>
                  <a:pt x="6286261" y="8030960"/>
                </a:cubicBezTo>
                <a:cubicBezTo>
                  <a:pt x="6302929" y="7983974"/>
                  <a:pt x="6295786" y="7936986"/>
                  <a:pt x="6312454" y="7890002"/>
                </a:cubicBezTo>
                <a:cubicBezTo>
                  <a:pt x="6332955" y="7839587"/>
                  <a:pt x="6367743" y="7805684"/>
                  <a:pt x="6423965" y="7767177"/>
                </a:cubicBezTo>
                <a:cubicBezTo>
                  <a:pt x="6517110" y="7714212"/>
                  <a:pt x="6598348" y="7718391"/>
                  <a:pt x="6689093" y="7736864"/>
                </a:cubicBezTo>
                <a:cubicBezTo>
                  <a:pt x="6726191" y="7784931"/>
                  <a:pt x="6739477" y="7813951"/>
                  <a:pt x="6726560" y="7874088"/>
                </a:cubicBezTo>
                <a:cubicBezTo>
                  <a:pt x="6811506" y="7930926"/>
                  <a:pt x="6877412" y="7975861"/>
                  <a:pt x="6957867" y="8049369"/>
                </a:cubicBezTo>
                <a:cubicBezTo>
                  <a:pt x="7031163" y="8109017"/>
                  <a:pt x="7102078" y="8171045"/>
                  <a:pt x="7182520" y="8168779"/>
                </a:cubicBezTo>
                <a:cubicBezTo>
                  <a:pt x="7287935" y="8166866"/>
                  <a:pt x="7393343" y="8110178"/>
                  <a:pt x="7484470" y="8096357"/>
                </a:cubicBezTo>
                <a:cubicBezTo>
                  <a:pt x="7553861" y="8085880"/>
                  <a:pt x="7559999" y="8106006"/>
                  <a:pt x="7598885" y="8127368"/>
                </a:cubicBezTo>
                <a:cubicBezTo>
                  <a:pt x="7632909" y="8146062"/>
                  <a:pt x="7685565" y="8137771"/>
                  <a:pt x="7709442" y="8195490"/>
                </a:cubicBezTo>
                <a:lnTo>
                  <a:pt x="7714624" y="8213561"/>
                </a:lnTo>
                <a:lnTo>
                  <a:pt x="7897488" y="8144987"/>
                </a:lnTo>
                <a:lnTo>
                  <a:pt x="8118469" y="7779073"/>
                </a:lnTo>
                <a:lnTo>
                  <a:pt x="8347073" y="7443794"/>
                </a:lnTo>
                <a:lnTo>
                  <a:pt x="8423273" y="7306632"/>
                </a:lnTo>
                <a:lnTo>
                  <a:pt x="8324213" y="7314252"/>
                </a:lnTo>
                <a:lnTo>
                  <a:pt x="8263249" y="7283773"/>
                </a:lnTo>
                <a:lnTo>
                  <a:pt x="8110847" y="7359972"/>
                </a:lnTo>
                <a:lnTo>
                  <a:pt x="7950828" y="7321870"/>
                </a:lnTo>
                <a:lnTo>
                  <a:pt x="7905233" y="7237195"/>
                </a:lnTo>
                <a:lnTo>
                  <a:pt x="7858436" y="7219956"/>
                </a:lnTo>
                <a:lnTo>
                  <a:pt x="7720322" y="7315203"/>
                </a:lnTo>
                <a:lnTo>
                  <a:pt x="7696510" y="7272342"/>
                </a:lnTo>
                <a:lnTo>
                  <a:pt x="7663176" y="7177094"/>
                </a:lnTo>
                <a:lnTo>
                  <a:pt x="7534588" y="7215193"/>
                </a:lnTo>
                <a:lnTo>
                  <a:pt x="7477439" y="7181856"/>
                </a:lnTo>
                <a:lnTo>
                  <a:pt x="7544109" y="7053266"/>
                </a:lnTo>
                <a:lnTo>
                  <a:pt x="7548876" y="6981829"/>
                </a:lnTo>
                <a:lnTo>
                  <a:pt x="7510774" y="6886580"/>
                </a:lnTo>
                <a:lnTo>
                  <a:pt x="7558396" y="6877055"/>
                </a:lnTo>
                <a:lnTo>
                  <a:pt x="7610786" y="6791328"/>
                </a:lnTo>
                <a:lnTo>
                  <a:pt x="7644121" y="6629404"/>
                </a:lnTo>
                <a:lnTo>
                  <a:pt x="7696510" y="6581778"/>
                </a:lnTo>
                <a:lnTo>
                  <a:pt x="7796524" y="6596066"/>
                </a:lnTo>
                <a:lnTo>
                  <a:pt x="7882249" y="6610356"/>
                </a:lnTo>
                <a:lnTo>
                  <a:pt x="8072748" y="6486528"/>
                </a:lnTo>
                <a:lnTo>
                  <a:pt x="8215623" y="6500816"/>
                </a:lnTo>
                <a:lnTo>
                  <a:pt x="8387075" y="6391279"/>
                </a:lnTo>
                <a:lnTo>
                  <a:pt x="8725209" y="6381755"/>
                </a:lnTo>
                <a:lnTo>
                  <a:pt x="8734735" y="6443667"/>
                </a:lnTo>
                <a:lnTo>
                  <a:pt x="8787123" y="6543678"/>
                </a:lnTo>
                <a:lnTo>
                  <a:pt x="8987147" y="6657980"/>
                </a:lnTo>
                <a:lnTo>
                  <a:pt x="9282425" y="6672268"/>
                </a:lnTo>
                <a:lnTo>
                  <a:pt x="9425297" y="6510342"/>
                </a:lnTo>
                <a:lnTo>
                  <a:pt x="9391962" y="6296030"/>
                </a:lnTo>
                <a:lnTo>
                  <a:pt x="9249085" y="6115056"/>
                </a:lnTo>
                <a:lnTo>
                  <a:pt x="9187174" y="5943602"/>
                </a:lnTo>
                <a:lnTo>
                  <a:pt x="9244324" y="5881691"/>
                </a:lnTo>
                <a:lnTo>
                  <a:pt x="9310998" y="5938841"/>
                </a:lnTo>
                <a:lnTo>
                  <a:pt x="9387197" y="5810253"/>
                </a:lnTo>
                <a:lnTo>
                  <a:pt x="9430063" y="5781679"/>
                </a:lnTo>
                <a:lnTo>
                  <a:pt x="9391962" y="5729292"/>
                </a:lnTo>
                <a:lnTo>
                  <a:pt x="9591987" y="5710242"/>
                </a:lnTo>
                <a:lnTo>
                  <a:pt x="9477689" y="5681667"/>
                </a:lnTo>
                <a:lnTo>
                  <a:pt x="9339575" y="5672141"/>
                </a:lnTo>
                <a:lnTo>
                  <a:pt x="9282425" y="5729292"/>
                </a:lnTo>
                <a:lnTo>
                  <a:pt x="9234801" y="5691191"/>
                </a:lnTo>
                <a:lnTo>
                  <a:pt x="9139548" y="5743578"/>
                </a:lnTo>
                <a:lnTo>
                  <a:pt x="8963335" y="5729292"/>
                </a:lnTo>
                <a:lnTo>
                  <a:pt x="8982385" y="5776919"/>
                </a:lnTo>
                <a:lnTo>
                  <a:pt x="8958575" y="5838830"/>
                </a:lnTo>
                <a:lnTo>
                  <a:pt x="9196698" y="5848352"/>
                </a:lnTo>
                <a:lnTo>
                  <a:pt x="9191935" y="5857879"/>
                </a:lnTo>
                <a:lnTo>
                  <a:pt x="8944287" y="5972179"/>
                </a:lnTo>
                <a:lnTo>
                  <a:pt x="8777603" y="6005516"/>
                </a:lnTo>
                <a:lnTo>
                  <a:pt x="8749023" y="5957892"/>
                </a:lnTo>
                <a:lnTo>
                  <a:pt x="8768073" y="5853118"/>
                </a:lnTo>
                <a:lnTo>
                  <a:pt x="8753785" y="5819779"/>
                </a:lnTo>
                <a:lnTo>
                  <a:pt x="8806173" y="5795969"/>
                </a:lnTo>
                <a:lnTo>
                  <a:pt x="8887134" y="5729292"/>
                </a:lnTo>
                <a:lnTo>
                  <a:pt x="8820461" y="5700718"/>
                </a:lnTo>
                <a:lnTo>
                  <a:pt x="8753785" y="5619752"/>
                </a:lnTo>
                <a:lnTo>
                  <a:pt x="8606149" y="5610230"/>
                </a:lnTo>
                <a:lnTo>
                  <a:pt x="8477561" y="5724531"/>
                </a:lnTo>
                <a:lnTo>
                  <a:pt x="8382310" y="5872168"/>
                </a:lnTo>
                <a:lnTo>
                  <a:pt x="8291824" y="5862640"/>
                </a:lnTo>
                <a:lnTo>
                  <a:pt x="8220386" y="6000753"/>
                </a:lnTo>
                <a:lnTo>
                  <a:pt x="8077509" y="6076954"/>
                </a:lnTo>
                <a:lnTo>
                  <a:pt x="7982260" y="6143627"/>
                </a:lnTo>
                <a:cubicBezTo>
                  <a:pt x="7980672" y="6246816"/>
                  <a:pt x="7979083" y="6350002"/>
                  <a:pt x="7977499" y="6453194"/>
                </a:cubicBezTo>
                <a:lnTo>
                  <a:pt x="7887009" y="6477003"/>
                </a:lnTo>
                <a:lnTo>
                  <a:pt x="7815573" y="6457955"/>
                </a:lnTo>
                <a:lnTo>
                  <a:pt x="7658409" y="6553202"/>
                </a:lnTo>
                <a:lnTo>
                  <a:pt x="7653648" y="6462718"/>
                </a:lnTo>
                <a:lnTo>
                  <a:pt x="7591738" y="6419857"/>
                </a:lnTo>
                <a:lnTo>
                  <a:pt x="7425049" y="6410328"/>
                </a:lnTo>
                <a:lnTo>
                  <a:pt x="7415529" y="6567493"/>
                </a:lnTo>
                <a:lnTo>
                  <a:pt x="7353617" y="6543678"/>
                </a:lnTo>
                <a:lnTo>
                  <a:pt x="7348851" y="6457955"/>
                </a:lnTo>
                <a:lnTo>
                  <a:pt x="7286940" y="6457955"/>
                </a:lnTo>
                <a:lnTo>
                  <a:pt x="7277413" y="6529393"/>
                </a:lnTo>
                <a:lnTo>
                  <a:pt x="7244078" y="6557965"/>
                </a:lnTo>
                <a:lnTo>
                  <a:pt x="7248838" y="6677028"/>
                </a:lnTo>
                <a:lnTo>
                  <a:pt x="7182164" y="6686553"/>
                </a:lnTo>
                <a:lnTo>
                  <a:pt x="7163113" y="6738940"/>
                </a:lnTo>
                <a:lnTo>
                  <a:pt x="7215502" y="6800856"/>
                </a:lnTo>
                <a:lnTo>
                  <a:pt x="7234551" y="6896106"/>
                </a:lnTo>
                <a:lnTo>
                  <a:pt x="7186925" y="6943732"/>
                </a:lnTo>
                <a:lnTo>
                  <a:pt x="7053574" y="6953255"/>
                </a:lnTo>
                <a:lnTo>
                  <a:pt x="7005949" y="7153278"/>
                </a:lnTo>
                <a:lnTo>
                  <a:pt x="6915194" y="7110418"/>
                </a:lnTo>
                <a:lnTo>
                  <a:pt x="6877091" y="6991354"/>
                </a:lnTo>
                <a:lnTo>
                  <a:pt x="6924986" y="6958019"/>
                </a:lnTo>
                <a:lnTo>
                  <a:pt x="6939274" y="6881816"/>
                </a:lnTo>
                <a:lnTo>
                  <a:pt x="6977374" y="6891342"/>
                </a:lnTo>
                <a:lnTo>
                  <a:pt x="7010710" y="6853241"/>
                </a:lnTo>
                <a:lnTo>
                  <a:pt x="7091676" y="6896106"/>
                </a:lnTo>
                <a:lnTo>
                  <a:pt x="7139300" y="6872294"/>
                </a:lnTo>
                <a:lnTo>
                  <a:pt x="6986898" y="6805617"/>
                </a:lnTo>
                <a:lnTo>
                  <a:pt x="6963086" y="6743704"/>
                </a:lnTo>
                <a:lnTo>
                  <a:pt x="6982136" y="6657980"/>
                </a:lnTo>
                <a:lnTo>
                  <a:pt x="6924986" y="6586542"/>
                </a:lnTo>
                <a:lnTo>
                  <a:pt x="6982136" y="6515104"/>
                </a:lnTo>
                <a:lnTo>
                  <a:pt x="6963086" y="6448430"/>
                </a:lnTo>
                <a:lnTo>
                  <a:pt x="6939274" y="6348420"/>
                </a:lnTo>
                <a:lnTo>
                  <a:pt x="7029760" y="6281741"/>
                </a:lnTo>
                <a:lnTo>
                  <a:pt x="7047317" y="6197480"/>
                </a:lnTo>
                <a:lnTo>
                  <a:pt x="7044050" y="6034093"/>
                </a:lnTo>
                <a:lnTo>
                  <a:pt x="6986898" y="5981705"/>
                </a:lnTo>
                <a:lnTo>
                  <a:pt x="7010710" y="5929317"/>
                </a:lnTo>
                <a:lnTo>
                  <a:pt x="6896146" y="5819779"/>
                </a:lnTo>
                <a:lnTo>
                  <a:pt x="6867566" y="5600701"/>
                </a:lnTo>
                <a:lnTo>
                  <a:pt x="6915194" y="5500690"/>
                </a:lnTo>
                <a:lnTo>
                  <a:pt x="6824710" y="5557843"/>
                </a:lnTo>
                <a:lnTo>
                  <a:pt x="6767560" y="5553081"/>
                </a:lnTo>
                <a:lnTo>
                  <a:pt x="6853285" y="5414966"/>
                </a:lnTo>
                <a:lnTo>
                  <a:pt x="6786615" y="5410206"/>
                </a:lnTo>
                <a:lnTo>
                  <a:pt x="6734218" y="5443543"/>
                </a:lnTo>
                <a:lnTo>
                  <a:pt x="6691355" y="5519741"/>
                </a:lnTo>
                <a:lnTo>
                  <a:pt x="6619918" y="5586419"/>
                </a:lnTo>
                <a:lnTo>
                  <a:pt x="6610396" y="5938841"/>
                </a:lnTo>
                <a:lnTo>
                  <a:pt x="6638966" y="6010277"/>
                </a:lnTo>
                <a:lnTo>
                  <a:pt x="6738985" y="6067430"/>
                </a:lnTo>
                <a:lnTo>
                  <a:pt x="6724691" y="6229357"/>
                </a:lnTo>
                <a:lnTo>
                  <a:pt x="6838994" y="6396041"/>
                </a:lnTo>
                <a:lnTo>
                  <a:pt x="6800896" y="6419857"/>
                </a:lnTo>
                <a:lnTo>
                  <a:pt x="6691355" y="6376994"/>
                </a:lnTo>
                <a:lnTo>
                  <a:pt x="6629446" y="6424616"/>
                </a:lnTo>
                <a:lnTo>
                  <a:pt x="6643740" y="6496054"/>
                </a:lnTo>
                <a:lnTo>
                  <a:pt x="6572296" y="6629404"/>
                </a:lnTo>
                <a:lnTo>
                  <a:pt x="6372273" y="6719894"/>
                </a:lnTo>
                <a:lnTo>
                  <a:pt x="6500857" y="6553202"/>
                </a:lnTo>
                <a:lnTo>
                  <a:pt x="6505618" y="6391279"/>
                </a:lnTo>
                <a:lnTo>
                  <a:pt x="6481812" y="6376994"/>
                </a:lnTo>
                <a:lnTo>
                  <a:pt x="6457996" y="6215065"/>
                </a:lnTo>
                <a:lnTo>
                  <a:pt x="6338937" y="6110294"/>
                </a:lnTo>
                <a:lnTo>
                  <a:pt x="6338937" y="5938841"/>
                </a:lnTo>
                <a:lnTo>
                  <a:pt x="6281787" y="5872168"/>
                </a:lnTo>
                <a:lnTo>
                  <a:pt x="6343698" y="5662616"/>
                </a:lnTo>
                <a:lnTo>
                  <a:pt x="6210348" y="5553081"/>
                </a:lnTo>
                <a:lnTo>
                  <a:pt x="6105569" y="5595943"/>
                </a:lnTo>
                <a:lnTo>
                  <a:pt x="5919834" y="5686429"/>
                </a:lnTo>
                <a:lnTo>
                  <a:pt x="5729337" y="5629280"/>
                </a:lnTo>
                <a:lnTo>
                  <a:pt x="5619798" y="5634043"/>
                </a:lnTo>
                <a:lnTo>
                  <a:pt x="5519786" y="5662616"/>
                </a:lnTo>
                <a:lnTo>
                  <a:pt x="5462636" y="5810253"/>
                </a:lnTo>
                <a:lnTo>
                  <a:pt x="5300708" y="5900745"/>
                </a:lnTo>
                <a:lnTo>
                  <a:pt x="5195943" y="5886454"/>
                </a:lnTo>
                <a:lnTo>
                  <a:pt x="5091163" y="5943602"/>
                </a:lnTo>
                <a:lnTo>
                  <a:pt x="5038774" y="6072191"/>
                </a:lnTo>
                <a:lnTo>
                  <a:pt x="4829222" y="6091243"/>
                </a:lnTo>
                <a:lnTo>
                  <a:pt x="4795882" y="6119818"/>
                </a:lnTo>
                <a:lnTo>
                  <a:pt x="4800654" y="6305556"/>
                </a:lnTo>
                <a:lnTo>
                  <a:pt x="4738734" y="6386517"/>
                </a:lnTo>
                <a:lnTo>
                  <a:pt x="4533946" y="6500816"/>
                </a:lnTo>
                <a:lnTo>
                  <a:pt x="4414887" y="6624641"/>
                </a:lnTo>
                <a:lnTo>
                  <a:pt x="4272012" y="6629404"/>
                </a:lnTo>
                <a:lnTo>
                  <a:pt x="4167236" y="6581778"/>
                </a:lnTo>
                <a:lnTo>
                  <a:pt x="3914824" y="6681795"/>
                </a:lnTo>
                <a:lnTo>
                  <a:pt x="3910059" y="6462718"/>
                </a:lnTo>
                <a:lnTo>
                  <a:pt x="3710038" y="6400802"/>
                </a:lnTo>
                <a:lnTo>
                  <a:pt x="3824336" y="6262694"/>
                </a:lnTo>
                <a:lnTo>
                  <a:pt x="3919583" y="6124579"/>
                </a:lnTo>
                <a:lnTo>
                  <a:pt x="3895773" y="6067430"/>
                </a:lnTo>
                <a:lnTo>
                  <a:pt x="4014839" y="5976941"/>
                </a:lnTo>
                <a:lnTo>
                  <a:pt x="4162473" y="5786441"/>
                </a:lnTo>
                <a:lnTo>
                  <a:pt x="4210103" y="5629280"/>
                </a:lnTo>
                <a:lnTo>
                  <a:pt x="4272012" y="5405442"/>
                </a:lnTo>
                <a:lnTo>
                  <a:pt x="4329162" y="5362581"/>
                </a:lnTo>
                <a:lnTo>
                  <a:pt x="4462517" y="5319718"/>
                </a:lnTo>
                <a:lnTo>
                  <a:pt x="4986385" y="5453068"/>
                </a:lnTo>
                <a:lnTo>
                  <a:pt x="5129262" y="5429253"/>
                </a:lnTo>
                <a:lnTo>
                  <a:pt x="5415008" y="5053020"/>
                </a:lnTo>
                <a:lnTo>
                  <a:pt x="5467397" y="4833941"/>
                </a:lnTo>
                <a:lnTo>
                  <a:pt x="5324522" y="4748216"/>
                </a:lnTo>
                <a:lnTo>
                  <a:pt x="5295947" y="4686303"/>
                </a:lnTo>
                <a:lnTo>
                  <a:pt x="5400727" y="4576768"/>
                </a:lnTo>
                <a:lnTo>
                  <a:pt x="5515019" y="4567245"/>
                </a:lnTo>
                <a:lnTo>
                  <a:pt x="5567407" y="4572004"/>
                </a:lnTo>
                <a:lnTo>
                  <a:pt x="5615031" y="4686303"/>
                </a:lnTo>
                <a:lnTo>
                  <a:pt x="5686475" y="4643441"/>
                </a:lnTo>
                <a:lnTo>
                  <a:pt x="5691236" y="4557717"/>
                </a:lnTo>
                <a:lnTo>
                  <a:pt x="5786481" y="4452942"/>
                </a:lnTo>
                <a:lnTo>
                  <a:pt x="5938889" y="4510093"/>
                </a:lnTo>
                <a:lnTo>
                  <a:pt x="6219878" y="4414842"/>
                </a:lnTo>
                <a:lnTo>
                  <a:pt x="6467518" y="4291018"/>
                </a:lnTo>
                <a:lnTo>
                  <a:pt x="6624685" y="4219578"/>
                </a:lnTo>
                <a:lnTo>
                  <a:pt x="6738985" y="4090993"/>
                </a:lnTo>
                <a:lnTo>
                  <a:pt x="6810429" y="4071942"/>
                </a:lnTo>
                <a:lnTo>
                  <a:pt x="6786615" y="4219578"/>
                </a:lnTo>
                <a:lnTo>
                  <a:pt x="6929748" y="3976692"/>
                </a:lnTo>
                <a:lnTo>
                  <a:pt x="7213551" y="3999577"/>
                </a:lnTo>
                <a:lnTo>
                  <a:pt x="7333614" y="3930974"/>
                </a:lnTo>
                <a:lnTo>
                  <a:pt x="7440291" y="3770951"/>
                </a:lnTo>
                <a:lnTo>
                  <a:pt x="7493629" y="3671891"/>
                </a:lnTo>
                <a:lnTo>
                  <a:pt x="7531731" y="3595687"/>
                </a:lnTo>
                <a:lnTo>
                  <a:pt x="7592686" y="3633789"/>
                </a:lnTo>
                <a:lnTo>
                  <a:pt x="7646026" y="3534728"/>
                </a:lnTo>
                <a:lnTo>
                  <a:pt x="7806046" y="3458527"/>
                </a:lnTo>
                <a:lnTo>
                  <a:pt x="7874628" y="3511867"/>
                </a:lnTo>
                <a:lnTo>
                  <a:pt x="7760326" y="3549967"/>
                </a:lnTo>
                <a:lnTo>
                  <a:pt x="7790809" y="3656653"/>
                </a:lnTo>
                <a:lnTo>
                  <a:pt x="7600311" y="3770951"/>
                </a:lnTo>
                <a:lnTo>
                  <a:pt x="7470769" y="3831914"/>
                </a:lnTo>
                <a:lnTo>
                  <a:pt x="7463151" y="3938594"/>
                </a:lnTo>
                <a:lnTo>
                  <a:pt x="7508871" y="3976692"/>
                </a:lnTo>
                <a:lnTo>
                  <a:pt x="7676508" y="3991931"/>
                </a:lnTo>
                <a:lnTo>
                  <a:pt x="7775568" y="3984313"/>
                </a:lnTo>
                <a:lnTo>
                  <a:pt x="7775568" y="4121473"/>
                </a:lnTo>
                <a:lnTo>
                  <a:pt x="7958449" y="4098615"/>
                </a:lnTo>
                <a:lnTo>
                  <a:pt x="8164188" y="4014793"/>
                </a:lnTo>
                <a:lnTo>
                  <a:pt x="8255631" y="4037653"/>
                </a:lnTo>
                <a:lnTo>
                  <a:pt x="8369932" y="4182431"/>
                </a:lnTo>
                <a:lnTo>
                  <a:pt x="8430890" y="4075751"/>
                </a:lnTo>
                <a:lnTo>
                  <a:pt x="8499472" y="4098615"/>
                </a:lnTo>
                <a:lnTo>
                  <a:pt x="8781407" y="3885250"/>
                </a:lnTo>
                <a:lnTo>
                  <a:pt x="8964291" y="3679512"/>
                </a:lnTo>
                <a:lnTo>
                  <a:pt x="9040493" y="3877630"/>
                </a:lnTo>
                <a:lnTo>
                  <a:pt x="9185269" y="3732851"/>
                </a:lnTo>
                <a:lnTo>
                  <a:pt x="9093829" y="3694751"/>
                </a:lnTo>
                <a:lnTo>
                  <a:pt x="9238607" y="3626167"/>
                </a:lnTo>
                <a:lnTo>
                  <a:pt x="9276706" y="3504248"/>
                </a:lnTo>
                <a:lnTo>
                  <a:pt x="9589132" y="3519488"/>
                </a:lnTo>
                <a:lnTo>
                  <a:pt x="9726290" y="3549967"/>
                </a:lnTo>
                <a:lnTo>
                  <a:pt x="9863450" y="3511867"/>
                </a:lnTo>
                <a:lnTo>
                  <a:pt x="9947273" y="3534728"/>
                </a:lnTo>
                <a:lnTo>
                  <a:pt x="9962507" y="3466148"/>
                </a:lnTo>
                <a:lnTo>
                  <a:pt x="9787251" y="3359467"/>
                </a:lnTo>
                <a:lnTo>
                  <a:pt x="9718673" y="3336607"/>
                </a:lnTo>
                <a:lnTo>
                  <a:pt x="9444347" y="3405187"/>
                </a:lnTo>
                <a:lnTo>
                  <a:pt x="9299568" y="3290888"/>
                </a:lnTo>
                <a:lnTo>
                  <a:pt x="9345289" y="3108008"/>
                </a:lnTo>
                <a:lnTo>
                  <a:pt x="9558653" y="2879409"/>
                </a:lnTo>
                <a:lnTo>
                  <a:pt x="9970133" y="2696527"/>
                </a:lnTo>
                <a:lnTo>
                  <a:pt x="10213969" y="2605087"/>
                </a:lnTo>
                <a:lnTo>
                  <a:pt x="10008229" y="2460308"/>
                </a:lnTo>
                <a:lnTo>
                  <a:pt x="9825349" y="2574607"/>
                </a:lnTo>
                <a:lnTo>
                  <a:pt x="9688189" y="2711767"/>
                </a:lnTo>
                <a:lnTo>
                  <a:pt x="9413867" y="2719388"/>
                </a:lnTo>
                <a:lnTo>
                  <a:pt x="9429109" y="2795587"/>
                </a:lnTo>
                <a:lnTo>
                  <a:pt x="9253848" y="2780347"/>
                </a:lnTo>
                <a:lnTo>
                  <a:pt x="9131932" y="2902267"/>
                </a:lnTo>
                <a:lnTo>
                  <a:pt x="8941429" y="3024188"/>
                </a:lnTo>
                <a:lnTo>
                  <a:pt x="8926191" y="3298508"/>
                </a:lnTo>
                <a:lnTo>
                  <a:pt x="8728070" y="3428050"/>
                </a:lnTo>
                <a:lnTo>
                  <a:pt x="8529945" y="3458527"/>
                </a:lnTo>
                <a:lnTo>
                  <a:pt x="8286111" y="3755712"/>
                </a:lnTo>
                <a:lnTo>
                  <a:pt x="8087987" y="3770951"/>
                </a:lnTo>
                <a:lnTo>
                  <a:pt x="7958449" y="3877630"/>
                </a:lnTo>
                <a:lnTo>
                  <a:pt x="7813669" y="3854775"/>
                </a:lnTo>
                <a:lnTo>
                  <a:pt x="7981309" y="3717611"/>
                </a:lnTo>
                <a:lnTo>
                  <a:pt x="7973688" y="3534728"/>
                </a:lnTo>
                <a:lnTo>
                  <a:pt x="8080369" y="3435668"/>
                </a:lnTo>
                <a:lnTo>
                  <a:pt x="8095609" y="3313748"/>
                </a:lnTo>
                <a:lnTo>
                  <a:pt x="8179430" y="3184209"/>
                </a:lnTo>
                <a:lnTo>
                  <a:pt x="7943211" y="3290888"/>
                </a:lnTo>
                <a:lnTo>
                  <a:pt x="7851768" y="3313748"/>
                </a:lnTo>
                <a:lnTo>
                  <a:pt x="7729846" y="3367087"/>
                </a:lnTo>
                <a:lnTo>
                  <a:pt x="7623166" y="3252787"/>
                </a:lnTo>
                <a:lnTo>
                  <a:pt x="7668884" y="3191827"/>
                </a:lnTo>
                <a:lnTo>
                  <a:pt x="7767949" y="3176587"/>
                </a:lnTo>
                <a:lnTo>
                  <a:pt x="7767949" y="3100387"/>
                </a:lnTo>
                <a:lnTo>
                  <a:pt x="7958449" y="2970847"/>
                </a:lnTo>
                <a:lnTo>
                  <a:pt x="7806046" y="2932747"/>
                </a:lnTo>
                <a:lnTo>
                  <a:pt x="7927968" y="2871787"/>
                </a:lnTo>
                <a:lnTo>
                  <a:pt x="8080369" y="2909887"/>
                </a:lnTo>
                <a:lnTo>
                  <a:pt x="8148948" y="2841307"/>
                </a:lnTo>
                <a:lnTo>
                  <a:pt x="8011786" y="2864169"/>
                </a:lnTo>
                <a:lnTo>
                  <a:pt x="7973688" y="2711767"/>
                </a:lnTo>
                <a:lnTo>
                  <a:pt x="8072748" y="2787967"/>
                </a:lnTo>
                <a:lnTo>
                  <a:pt x="8065129" y="2681287"/>
                </a:lnTo>
                <a:lnTo>
                  <a:pt x="8217531" y="2742247"/>
                </a:lnTo>
                <a:lnTo>
                  <a:pt x="8324212" y="2597468"/>
                </a:lnTo>
                <a:lnTo>
                  <a:pt x="8408030" y="2643188"/>
                </a:lnTo>
                <a:lnTo>
                  <a:pt x="8522330" y="2544130"/>
                </a:lnTo>
                <a:lnTo>
                  <a:pt x="9116691" y="2376489"/>
                </a:lnTo>
                <a:lnTo>
                  <a:pt x="9139548" y="2300288"/>
                </a:lnTo>
                <a:lnTo>
                  <a:pt x="9330047" y="2315527"/>
                </a:lnTo>
                <a:lnTo>
                  <a:pt x="9391007" y="2216467"/>
                </a:lnTo>
                <a:lnTo>
                  <a:pt x="9482449" y="2216467"/>
                </a:lnTo>
                <a:lnTo>
                  <a:pt x="9398629" y="2170747"/>
                </a:lnTo>
                <a:lnTo>
                  <a:pt x="9604371" y="2147889"/>
                </a:lnTo>
                <a:lnTo>
                  <a:pt x="9817730" y="2025968"/>
                </a:lnTo>
                <a:cubicBezTo>
                  <a:pt x="9872021" y="1996863"/>
                  <a:pt x="9897105" y="2030200"/>
                  <a:pt x="9942825" y="2011362"/>
                </a:cubicBezTo>
                <a:cubicBezTo>
                  <a:pt x="9988545" y="1992524"/>
                  <a:pt x="10011086" y="1919288"/>
                  <a:pt x="10092048" y="1912937"/>
                </a:cubicBezTo>
                <a:cubicBezTo>
                  <a:pt x="10187509" y="1887220"/>
                  <a:pt x="10330173" y="1946804"/>
                  <a:pt x="10415901" y="1935162"/>
                </a:cubicBezTo>
                <a:cubicBezTo>
                  <a:pt x="10501623" y="1923521"/>
                  <a:pt x="10561419" y="1832505"/>
                  <a:pt x="10606399" y="1843088"/>
                </a:cubicBezTo>
                <a:cubicBezTo>
                  <a:pt x="10651378" y="1853670"/>
                  <a:pt x="10613809" y="1938337"/>
                  <a:pt x="10660375" y="1935162"/>
                </a:cubicBezTo>
                <a:cubicBezTo>
                  <a:pt x="10706943" y="1931988"/>
                  <a:pt x="10850873" y="1811867"/>
                  <a:pt x="10885799" y="1824038"/>
                </a:cubicBezTo>
                <a:cubicBezTo>
                  <a:pt x="10946127" y="1821391"/>
                  <a:pt x="10845055" y="1924579"/>
                  <a:pt x="10892149" y="1922464"/>
                </a:cubicBezTo>
                <a:cubicBezTo>
                  <a:pt x="10939248" y="1920346"/>
                  <a:pt x="11145622" y="1791230"/>
                  <a:pt x="11168376" y="1811339"/>
                </a:cubicBezTo>
                <a:cubicBezTo>
                  <a:pt x="11225526" y="1817689"/>
                  <a:pt x="11074181" y="1924051"/>
                  <a:pt x="11104873" y="1947862"/>
                </a:cubicBezTo>
                <a:cubicBezTo>
                  <a:pt x="11135565" y="1971675"/>
                  <a:pt x="11337498" y="1923099"/>
                  <a:pt x="11352526" y="1954213"/>
                </a:cubicBezTo>
                <a:lnTo>
                  <a:pt x="11318871" y="2048827"/>
                </a:lnTo>
                <a:lnTo>
                  <a:pt x="11387451" y="2117408"/>
                </a:lnTo>
                <a:lnTo>
                  <a:pt x="11356971" y="2170747"/>
                </a:lnTo>
                <a:lnTo>
                  <a:pt x="11570330" y="2208848"/>
                </a:lnTo>
                <a:lnTo>
                  <a:pt x="11760829" y="2429827"/>
                </a:lnTo>
                <a:lnTo>
                  <a:pt x="11791311" y="2566988"/>
                </a:lnTo>
                <a:lnTo>
                  <a:pt x="11623669" y="2734628"/>
                </a:lnTo>
                <a:lnTo>
                  <a:pt x="11303629" y="2742247"/>
                </a:lnTo>
                <a:lnTo>
                  <a:pt x="11120751" y="2544130"/>
                </a:lnTo>
                <a:lnTo>
                  <a:pt x="11067412" y="2551747"/>
                </a:lnTo>
                <a:lnTo>
                  <a:pt x="11052169" y="2780347"/>
                </a:lnTo>
                <a:lnTo>
                  <a:pt x="10922633" y="2932747"/>
                </a:lnTo>
                <a:lnTo>
                  <a:pt x="11135993" y="3077528"/>
                </a:lnTo>
                <a:lnTo>
                  <a:pt x="11128371" y="2856547"/>
                </a:lnTo>
                <a:lnTo>
                  <a:pt x="11433171" y="3008948"/>
                </a:lnTo>
                <a:lnTo>
                  <a:pt x="11532227" y="2803208"/>
                </a:lnTo>
                <a:lnTo>
                  <a:pt x="11806551" y="2772729"/>
                </a:lnTo>
                <a:lnTo>
                  <a:pt x="11890370" y="2826069"/>
                </a:lnTo>
                <a:lnTo>
                  <a:pt x="12012287" y="2627948"/>
                </a:lnTo>
                <a:lnTo>
                  <a:pt x="12157070" y="2566988"/>
                </a:lnTo>
                <a:lnTo>
                  <a:pt x="12233270" y="2422207"/>
                </a:lnTo>
                <a:lnTo>
                  <a:pt x="12339952" y="2536507"/>
                </a:lnTo>
                <a:lnTo>
                  <a:pt x="12179931" y="2643188"/>
                </a:lnTo>
                <a:lnTo>
                  <a:pt x="12179931" y="2749867"/>
                </a:lnTo>
                <a:lnTo>
                  <a:pt x="12408531" y="2696527"/>
                </a:lnTo>
                <a:lnTo>
                  <a:pt x="12669484" y="2611717"/>
                </a:lnTo>
                <a:lnTo>
                  <a:pt x="12667609" y="2589848"/>
                </a:lnTo>
                <a:lnTo>
                  <a:pt x="13033369" y="2551747"/>
                </a:lnTo>
                <a:lnTo>
                  <a:pt x="13094330" y="2620327"/>
                </a:lnTo>
                <a:lnTo>
                  <a:pt x="13475332" y="2605087"/>
                </a:lnTo>
                <a:lnTo>
                  <a:pt x="13521051" y="2681287"/>
                </a:lnTo>
                <a:lnTo>
                  <a:pt x="13597250" y="2635567"/>
                </a:lnTo>
                <a:lnTo>
                  <a:pt x="13688686" y="2650808"/>
                </a:lnTo>
                <a:lnTo>
                  <a:pt x="13703932" y="2612708"/>
                </a:lnTo>
                <a:lnTo>
                  <a:pt x="13650587" y="2490787"/>
                </a:lnTo>
                <a:lnTo>
                  <a:pt x="14183990" y="2704148"/>
                </a:lnTo>
                <a:lnTo>
                  <a:pt x="14229712" y="2879409"/>
                </a:lnTo>
                <a:lnTo>
                  <a:pt x="14366872" y="2711767"/>
                </a:lnTo>
                <a:lnTo>
                  <a:pt x="14313533" y="2620327"/>
                </a:lnTo>
                <a:lnTo>
                  <a:pt x="14222091" y="2589848"/>
                </a:lnTo>
                <a:lnTo>
                  <a:pt x="14351630" y="2414587"/>
                </a:lnTo>
                <a:lnTo>
                  <a:pt x="14344012" y="2384108"/>
                </a:lnTo>
                <a:lnTo>
                  <a:pt x="14404973" y="2323148"/>
                </a:lnTo>
                <a:lnTo>
                  <a:pt x="14572608" y="2315527"/>
                </a:lnTo>
                <a:lnTo>
                  <a:pt x="14641194" y="2246947"/>
                </a:lnTo>
                <a:lnTo>
                  <a:pt x="14641194" y="2208848"/>
                </a:lnTo>
                <a:lnTo>
                  <a:pt x="14679285" y="2185990"/>
                </a:lnTo>
                <a:lnTo>
                  <a:pt x="14953609" y="2178368"/>
                </a:lnTo>
                <a:lnTo>
                  <a:pt x="15014567" y="2208848"/>
                </a:lnTo>
                <a:lnTo>
                  <a:pt x="14854547" y="2399348"/>
                </a:lnTo>
                <a:lnTo>
                  <a:pt x="14846926" y="2521267"/>
                </a:lnTo>
                <a:lnTo>
                  <a:pt x="14679285" y="2749867"/>
                </a:lnTo>
                <a:lnTo>
                  <a:pt x="14763107" y="2841307"/>
                </a:lnTo>
                <a:lnTo>
                  <a:pt x="14679285" y="2932747"/>
                </a:lnTo>
                <a:lnTo>
                  <a:pt x="14359247" y="3100387"/>
                </a:lnTo>
                <a:lnTo>
                  <a:pt x="14153514" y="3092767"/>
                </a:lnTo>
                <a:lnTo>
                  <a:pt x="14275430" y="3191827"/>
                </a:lnTo>
                <a:lnTo>
                  <a:pt x="14458314" y="3184209"/>
                </a:lnTo>
                <a:lnTo>
                  <a:pt x="14610709" y="3069907"/>
                </a:lnTo>
                <a:lnTo>
                  <a:pt x="14770729" y="3031808"/>
                </a:lnTo>
                <a:lnTo>
                  <a:pt x="14831687" y="2902267"/>
                </a:lnTo>
                <a:lnTo>
                  <a:pt x="14877407" y="2841307"/>
                </a:lnTo>
                <a:lnTo>
                  <a:pt x="14984086" y="2856547"/>
                </a:lnTo>
                <a:lnTo>
                  <a:pt x="15060287" y="2970847"/>
                </a:lnTo>
                <a:lnTo>
                  <a:pt x="15060287" y="2803208"/>
                </a:lnTo>
                <a:lnTo>
                  <a:pt x="14953609" y="2734628"/>
                </a:lnTo>
                <a:lnTo>
                  <a:pt x="14801208" y="2711767"/>
                </a:lnTo>
                <a:lnTo>
                  <a:pt x="14945987" y="2582228"/>
                </a:lnTo>
                <a:lnTo>
                  <a:pt x="14938368" y="2483167"/>
                </a:lnTo>
                <a:lnTo>
                  <a:pt x="14930749" y="2399348"/>
                </a:lnTo>
                <a:lnTo>
                  <a:pt x="15052666" y="2353628"/>
                </a:lnTo>
                <a:lnTo>
                  <a:pt x="15189826" y="2208848"/>
                </a:lnTo>
                <a:lnTo>
                  <a:pt x="15121246" y="2368867"/>
                </a:lnTo>
                <a:lnTo>
                  <a:pt x="15197447" y="2506027"/>
                </a:lnTo>
                <a:lnTo>
                  <a:pt x="15304126" y="2490787"/>
                </a:lnTo>
                <a:lnTo>
                  <a:pt x="15235546" y="2399348"/>
                </a:lnTo>
                <a:lnTo>
                  <a:pt x="15349846" y="2315527"/>
                </a:lnTo>
                <a:lnTo>
                  <a:pt x="15426047" y="2285047"/>
                </a:lnTo>
                <a:lnTo>
                  <a:pt x="15555589" y="2338389"/>
                </a:lnTo>
                <a:lnTo>
                  <a:pt x="15639408" y="2429827"/>
                </a:lnTo>
                <a:lnTo>
                  <a:pt x="15700367" y="2452687"/>
                </a:lnTo>
                <a:lnTo>
                  <a:pt x="15586067" y="2536507"/>
                </a:lnTo>
                <a:lnTo>
                  <a:pt x="15707988" y="2688907"/>
                </a:lnTo>
                <a:lnTo>
                  <a:pt x="15723227" y="2566988"/>
                </a:lnTo>
                <a:lnTo>
                  <a:pt x="15799428" y="2460308"/>
                </a:lnTo>
                <a:lnTo>
                  <a:pt x="15685128" y="2330768"/>
                </a:lnTo>
                <a:lnTo>
                  <a:pt x="15677507" y="2239328"/>
                </a:lnTo>
                <a:lnTo>
                  <a:pt x="15822288" y="2155507"/>
                </a:lnTo>
                <a:lnTo>
                  <a:pt x="16256626" y="2163128"/>
                </a:lnTo>
                <a:lnTo>
                  <a:pt x="16271866" y="2048827"/>
                </a:lnTo>
                <a:lnTo>
                  <a:pt x="16393786" y="1957389"/>
                </a:lnTo>
                <a:lnTo>
                  <a:pt x="16927183" y="1949767"/>
                </a:lnTo>
                <a:lnTo>
                  <a:pt x="16911943" y="1881188"/>
                </a:lnTo>
                <a:lnTo>
                  <a:pt x="17369143" y="1873567"/>
                </a:lnTo>
                <a:lnTo>
                  <a:pt x="17468203" y="1942147"/>
                </a:lnTo>
                <a:lnTo>
                  <a:pt x="17475823" y="1835468"/>
                </a:lnTo>
                <a:lnTo>
                  <a:pt x="17605363" y="1881188"/>
                </a:lnTo>
                <a:lnTo>
                  <a:pt x="17635843" y="1766888"/>
                </a:lnTo>
                <a:close/>
                <a:moveTo>
                  <a:pt x="30825783" y="1622108"/>
                </a:moveTo>
                <a:cubicBezTo>
                  <a:pt x="30904523" y="1624647"/>
                  <a:pt x="30983527" y="1622805"/>
                  <a:pt x="31062003" y="1629727"/>
                </a:cubicBezTo>
                <a:cubicBezTo>
                  <a:pt x="31071127" y="1630532"/>
                  <a:pt x="31078387" y="1638494"/>
                  <a:pt x="31084863" y="1644968"/>
                </a:cubicBezTo>
                <a:cubicBezTo>
                  <a:pt x="31091339" y="1651445"/>
                  <a:pt x="31094243" y="1660794"/>
                  <a:pt x="31100103" y="1667827"/>
                </a:cubicBezTo>
                <a:cubicBezTo>
                  <a:pt x="31107003" y="1676106"/>
                  <a:pt x="31115343" y="1683067"/>
                  <a:pt x="31122963" y="1690687"/>
                </a:cubicBezTo>
                <a:cubicBezTo>
                  <a:pt x="31120423" y="1698307"/>
                  <a:pt x="31110675" y="1707011"/>
                  <a:pt x="31115343" y="1713548"/>
                </a:cubicBezTo>
                <a:cubicBezTo>
                  <a:pt x="31140203" y="1748349"/>
                  <a:pt x="31165475" y="1742459"/>
                  <a:pt x="31199163" y="1751647"/>
                </a:cubicBezTo>
                <a:cubicBezTo>
                  <a:pt x="31214663" y="1755874"/>
                  <a:pt x="31229131" y="1763737"/>
                  <a:pt x="31244883" y="1766888"/>
                </a:cubicBezTo>
                <a:cubicBezTo>
                  <a:pt x="31257583" y="1769427"/>
                  <a:pt x="31270491" y="1771099"/>
                  <a:pt x="31282983" y="1774508"/>
                </a:cubicBezTo>
                <a:cubicBezTo>
                  <a:pt x="31298483" y="1778735"/>
                  <a:pt x="31313463" y="1784667"/>
                  <a:pt x="31328703" y="1789748"/>
                </a:cubicBezTo>
                <a:lnTo>
                  <a:pt x="31351563" y="1797367"/>
                </a:lnTo>
                <a:cubicBezTo>
                  <a:pt x="31361723" y="1812608"/>
                  <a:pt x="31385635" y="1825126"/>
                  <a:pt x="31382043" y="1843088"/>
                </a:cubicBezTo>
                <a:cubicBezTo>
                  <a:pt x="31379503" y="1855789"/>
                  <a:pt x="31379783" y="1869398"/>
                  <a:pt x="31374423" y="1881188"/>
                </a:cubicBezTo>
                <a:cubicBezTo>
                  <a:pt x="31359911" y="1913119"/>
                  <a:pt x="31333059" y="1945777"/>
                  <a:pt x="31298223" y="1957389"/>
                </a:cubicBezTo>
                <a:lnTo>
                  <a:pt x="31275363" y="1965007"/>
                </a:lnTo>
                <a:cubicBezTo>
                  <a:pt x="31229515" y="1959277"/>
                  <a:pt x="31215307" y="1970170"/>
                  <a:pt x="31191543" y="1934529"/>
                </a:cubicBezTo>
                <a:cubicBezTo>
                  <a:pt x="31187091" y="1927846"/>
                  <a:pt x="31190459" y="1916337"/>
                  <a:pt x="31183923" y="1911669"/>
                </a:cubicBezTo>
                <a:cubicBezTo>
                  <a:pt x="31170851" y="1902331"/>
                  <a:pt x="31153443" y="1901507"/>
                  <a:pt x="31138203" y="1896427"/>
                </a:cubicBezTo>
                <a:cubicBezTo>
                  <a:pt x="31130583" y="1893889"/>
                  <a:pt x="31123295" y="1889943"/>
                  <a:pt x="31115343" y="1888807"/>
                </a:cubicBezTo>
                <a:cubicBezTo>
                  <a:pt x="31009139" y="1873635"/>
                  <a:pt x="31079943" y="1882042"/>
                  <a:pt x="30901983" y="1873567"/>
                </a:cubicBezTo>
                <a:cubicBezTo>
                  <a:pt x="30890075" y="1870590"/>
                  <a:pt x="30881503" y="1868461"/>
                  <a:pt x="30875475" y="1866971"/>
                </a:cubicBezTo>
                <a:lnTo>
                  <a:pt x="30868375" y="1865232"/>
                </a:lnTo>
                <a:lnTo>
                  <a:pt x="30875863" y="1866583"/>
                </a:lnTo>
                <a:cubicBezTo>
                  <a:pt x="30874719" y="1865993"/>
                  <a:pt x="30867775" y="1863793"/>
                  <a:pt x="30848643" y="1858328"/>
                </a:cubicBezTo>
                <a:cubicBezTo>
                  <a:pt x="30781667" y="1839192"/>
                  <a:pt x="30850115" y="1861358"/>
                  <a:pt x="30795303" y="1843088"/>
                </a:cubicBezTo>
                <a:cubicBezTo>
                  <a:pt x="30793655" y="1836490"/>
                  <a:pt x="30778299" y="1798249"/>
                  <a:pt x="30795303" y="1789748"/>
                </a:cubicBezTo>
                <a:cubicBezTo>
                  <a:pt x="30811367" y="1781716"/>
                  <a:pt x="30830843" y="1784503"/>
                  <a:pt x="30848643" y="1782127"/>
                </a:cubicBezTo>
                <a:lnTo>
                  <a:pt x="30909603" y="1774508"/>
                </a:lnTo>
                <a:cubicBezTo>
                  <a:pt x="30962943" y="1756728"/>
                  <a:pt x="30950243" y="1774508"/>
                  <a:pt x="30962943" y="1736407"/>
                </a:cubicBezTo>
                <a:cubicBezTo>
                  <a:pt x="30955323" y="1733868"/>
                  <a:pt x="30946355" y="1733805"/>
                  <a:pt x="30940083" y="1728788"/>
                </a:cubicBezTo>
                <a:cubicBezTo>
                  <a:pt x="30932935" y="1723066"/>
                  <a:pt x="30932699" y="1710640"/>
                  <a:pt x="30924843" y="1705928"/>
                </a:cubicBezTo>
                <a:cubicBezTo>
                  <a:pt x="30918311" y="1702007"/>
                  <a:pt x="30899443" y="1699577"/>
                  <a:pt x="30894363" y="1698307"/>
                </a:cubicBezTo>
                <a:cubicBezTo>
                  <a:pt x="30878491" y="1692355"/>
                  <a:pt x="30822795" y="1685014"/>
                  <a:pt x="30818163" y="1652587"/>
                </a:cubicBezTo>
                <a:cubicBezTo>
                  <a:pt x="30816683" y="1642222"/>
                  <a:pt x="30823243" y="1632269"/>
                  <a:pt x="30825783" y="1622108"/>
                </a:cubicBezTo>
                <a:close/>
                <a:moveTo>
                  <a:pt x="31580467" y="1489453"/>
                </a:moveTo>
                <a:cubicBezTo>
                  <a:pt x="31586387" y="1488407"/>
                  <a:pt x="31590515" y="1488371"/>
                  <a:pt x="31595615" y="1490217"/>
                </a:cubicBezTo>
                <a:cubicBezTo>
                  <a:pt x="31602419" y="1492681"/>
                  <a:pt x="31610955" y="1498489"/>
                  <a:pt x="31627791" y="1509712"/>
                </a:cubicBezTo>
                <a:cubicBezTo>
                  <a:pt x="31633775" y="1527670"/>
                  <a:pt x="31625699" y="1505537"/>
                  <a:pt x="31634935" y="1523999"/>
                </a:cubicBezTo>
                <a:cubicBezTo>
                  <a:pt x="31644795" y="1543722"/>
                  <a:pt x="31628423" y="1517808"/>
                  <a:pt x="31642079" y="1538287"/>
                </a:cubicBezTo>
                <a:cubicBezTo>
                  <a:pt x="31647903" y="1555772"/>
                  <a:pt x="31643291" y="1549026"/>
                  <a:pt x="31653983" y="1559719"/>
                </a:cubicBezTo>
                <a:cubicBezTo>
                  <a:pt x="31654779" y="1562102"/>
                  <a:pt x="31655675" y="1564450"/>
                  <a:pt x="31656363" y="1566863"/>
                </a:cubicBezTo>
                <a:cubicBezTo>
                  <a:pt x="31657263" y="1570009"/>
                  <a:pt x="31657807" y="1573252"/>
                  <a:pt x="31658747" y="1576388"/>
                </a:cubicBezTo>
                <a:cubicBezTo>
                  <a:pt x="31660187" y="1581195"/>
                  <a:pt x="31663507" y="1590675"/>
                  <a:pt x="31663507" y="1590675"/>
                </a:cubicBezTo>
                <a:cubicBezTo>
                  <a:pt x="31662075" y="1615065"/>
                  <a:pt x="31664131" y="1622732"/>
                  <a:pt x="31658747" y="1640681"/>
                </a:cubicBezTo>
                <a:cubicBezTo>
                  <a:pt x="31657303" y="1645490"/>
                  <a:pt x="31658159" y="1652184"/>
                  <a:pt x="31653983" y="1654969"/>
                </a:cubicBezTo>
                <a:lnTo>
                  <a:pt x="31646839" y="1659732"/>
                </a:lnTo>
                <a:cubicBezTo>
                  <a:pt x="31642303" y="1673336"/>
                  <a:pt x="31648199" y="1661999"/>
                  <a:pt x="31637315" y="1669257"/>
                </a:cubicBezTo>
                <a:cubicBezTo>
                  <a:pt x="31634511" y="1671124"/>
                  <a:pt x="31632971" y="1674531"/>
                  <a:pt x="31630171" y="1676400"/>
                </a:cubicBezTo>
                <a:cubicBezTo>
                  <a:pt x="31628083" y="1677792"/>
                  <a:pt x="31625335" y="1677792"/>
                  <a:pt x="31623027" y="1678782"/>
                </a:cubicBezTo>
                <a:cubicBezTo>
                  <a:pt x="31590731" y="1692624"/>
                  <a:pt x="31645079" y="1682282"/>
                  <a:pt x="31553971" y="1685924"/>
                </a:cubicBezTo>
                <a:cubicBezTo>
                  <a:pt x="31549207" y="1686719"/>
                  <a:pt x="31544395" y="1687260"/>
                  <a:pt x="31539683" y="1688307"/>
                </a:cubicBezTo>
                <a:cubicBezTo>
                  <a:pt x="31537235" y="1688851"/>
                  <a:pt x="31534315" y="1688912"/>
                  <a:pt x="31532539" y="1690687"/>
                </a:cubicBezTo>
                <a:cubicBezTo>
                  <a:pt x="31528491" y="1694734"/>
                  <a:pt x="31523015" y="1704975"/>
                  <a:pt x="31523015" y="1704975"/>
                </a:cubicBezTo>
                <a:cubicBezTo>
                  <a:pt x="31517975" y="1720096"/>
                  <a:pt x="31521243" y="1704030"/>
                  <a:pt x="31525395" y="1719262"/>
                </a:cubicBezTo>
                <a:cubicBezTo>
                  <a:pt x="31527079" y="1725436"/>
                  <a:pt x="31526095" y="1732139"/>
                  <a:pt x="31527779" y="1738312"/>
                </a:cubicBezTo>
                <a:cubicBezTo>
                  <a:pt x="31528531" y="1741074"/>
                  <a:pt x="31531379" y="1742842"/>
                  <a:pt x="31532539" y="1745456"/>
                </a:cubicBezTo>
                <a:cubicBezTo>
                  <a:pt x="31534579" y="1750045"/>
                  <a:pt x="31536087" y="1754874"/>
                  <a:pt x="31537303" y="1759743"/>
                </a:cubicBezTo>
                <a:lnTo>
                  <a:pt x="31542063" y="1778794"/>
                </a:lnTo>
                <a:cubicBezTo>
                  <a:pt x="31541271" y="1794669"/>
                  <a:pt x="31541059" y="1810583"/>
                  <a:pt x="31539683" y="1826420"/>
                </a:cubicBezTo>
                <a:cubicBezTo>
                  <a:pt x="31539467" y="1828919"/>
                  <a:pt x="31538871" y="1831602"/>
                  <a:pt x="31537303" y="1833563"/>
                </a:cubicBezTo>
                <a:cubicBezTo>
                  <a:pt x="31535515" y="1835797"/>
                  <a:pt x="31532875" y="1837419"/>
                  <a:pt x="31530159" y="1838324"/>
                </a:cubicBezTo>
                <a:cubicBezTo>
                  <a:pt x="31527899" y="1839078"/>
                  <a:pt x="31524207" y="1832372"/>
                  <a:pt x="31523015" y="1831181"/>
                </a:cubicBezTo>
                <a:cubicBezTo>
                  <a:pt x="31515871" y="1829593"/>
                  <a:pt x="31508527" y="1828734"/>
                  <a:pt x="31501583" y="1826420"/>
                </a:cubicBezTo>
                <a:cubicBezTo>
                  <a:pt x="31492055" y="1823242"/>
                  <a:pt x="31496027" y="1820864"/>
                  <a:pt x="31489679" y="1814512"/>
                </a:cubicBezTo>
                <a:cubicBezTo>
                  <a:pt x="31475919" y="1800753"/>
                  <a:pt x="31489043" y="1820159"/>
                  <a:pt x="31475391" y="1802607"/>
                </a:cubicBezTo>
                <a:cubicBezTo>
                  <a:pt x="31471875" y="1798089"/>
                  <a:pt x="31469039" y="1793082"/>
                  <a:pt x="31465863" y="1788318"/>
                </a:cubicBezTo>
                <a:cubicBezTo>
                  <a:pt x="31464279" y="1785937"/>
                  <a:pt x="31462007" y="1783889"/>
                  <a:pt x="31461103" y="1781176"/>
                </a:cubicBezTo>
                <a:cubicBezTo>
                  <a:pt x="31460307" y="1778794"/>
                  <a:pt x="31460111" y="1776119"/>
                  <a:pt x="31458719" y="1774031"/>
                </a:cubicBezTo>
                <a:cubicBezTo>
                  <a:pt x="31456851" y="1771230"/>
                  <a:pt x="31453959" y="1769269"/>
                  <a:pt x="31451579" y="1766888"/>
                </a:cubicBezTo>
                <a:cubicBezTo>
                  <a:pt x="31446211" y="1750797"/>
                  <a:pt x="31453651" y="1768239"/>
                  <a:pt x="31442051" y="1754983"/>
                </a:cubicBezTo>
                <a:cubicBezTo>
                  <a:pt x="31426319" y="1736999"/>
                  <a:pt x="31440071" y="1743207"/>
                  <a:pt x="31425383" y="1738312"/>
                </a:cubicBezTo>
                <a:cubicBezTo>
                  <a:pt x="31406331" y="1725611"/>
                  <a:pt x="31429351" y="1742281"/>
                  <a:pt x="31413479" y="1726409"/>
                </a:cubicBezTo>
                <a:cubicBezTo>
                  <a:pt x="31409355" y="1722286"/>
                  <a:pt x="31401483" y="1719685"/>
                  <a:pt x="31396807" y="1716881"/>
                </a:cubicBezTo>
                <a:cubicBezTo>
                  <a:pt x="31391899" y="1713936"/>
                  <a:pt x="31387283" y="1710531"/>
                  <a:pt x="31382519" y="1707358"/>
                </a:cubicBezTo>
                <a:cubicBezTo>
                  <a:pt x="31380139" y="1705769"/>
                  <a:pt x="31378155" y="1703288"/>
                  <a:pt x="31375379" y="1702593"/>
                </a:cubicBezTo>
                <a:lnTo>
                  <a:pt x="31365851" y="1700213"/>
                </a:lnTo>
                <a:cubicBezTo>
                  <a:pt x="31365059" y="1697832"/>
                  <a:pt x="31365515" y="1694528"/>
                  <a:pt x="31363471" y="1693069"/>
                </a:cubicBezTo>
                <a:cubicBezTo>
                  <a:pt x="31359387" y="1690150"/>
                  <a:pt x="31349183" y="1688307"/>
                  <a:pt x="31349183" y="1688307"/>
                </a:cubicBezTo>
                <a:cubicBezTo>
                  <a:pt x="31346803" y="1685925"/>
                  <a:pt x="31344843" y="1683030"/>
                  <a:pt x="31342039" y="1681162"/>
                </a:cubicBezTo>
                <a:cubicBezTo>
                  <a:pt x="31339951" y="1679770"/>
                  <a:pt x="31336855" y="1680350"/>
                  <a:pt x="31334895" y="1678782"/>
                </a:cubicBezTo>
                <a:cubicBezTo>
                  <a:pt x="31319507" y="1666472"/>
                  <a:pt x="31340947" y="1675242"/>
                  <a:pt x="31322991" y="1669257"/>
                </a:cubicBezTo>
                <a:cubicBezTo>
                  <a:pt x="31320831" y="1667640"/>
                  <a:pt x="31309803" y="1659090"/>
                  <a:pt x="31306319" y="1657350"/>
                </a:cubicBezTo>
                <a:cubicBezTo>
                  <a:pt x="31304075" y="1656227"/>
                  <a:pt x="31301559" y="1655763"/>
                  <a:pt x="31299179" y="1654969"/>
                </a:cubicBezTo>
                <a:cubicBezTo>
                  <a:pt x="31296795" y="1652587"/>
                  <a:pt x="31294691" y="1649893"/>
                  <a:pt x="31292035" y="1647825"/>
                </a:cubicBezTo>
                <a:cubicBezTo>
                  <a:pt x="31281907" y="1639949"/>
                  <a:pt x="31277699" y="1640279"/>
                  <a:pt x="31270603" y="1631156"/>
                </a:cubicBezTo>
                <a:cubicBezTo>
                  <a:pt x="31267087" y="1626638"/>
                  <a:pt x="31264251" y="1621631"/>
                  <a:pt x="31261079" y="1616869"/>
                </a:cubicBezTo>
                <a:lnTo>
                  <a:pt x="31256315" y="1609724"/>
                </a:lnTo>
                <a:lnTo>
                  <a:pt x="31251551" y="1595438"/>
                </a:lnTo>
                <a:lnTo>
                  <a:pt x="31249171" y="1588293"/>
                </a:lnTo>
                <a:cubicBezTo>
                  <a:pt x="31249899" y="1579533"/>
                  <a:pt x="31246815" y="1560885"/>
                  <a:pt x="31256315" y="1552574"/>
                </a:cubicBezTo>
                <a:cubicBezTo>
                  <a:pt x="31260623" y="1548806"/>
                  <a:pt x="31265171" y="1544861"/>
                  <a:pt x="31270603" y="1543049"/>
                </a:cubicBezTo>
                <a:lnTo>
                  <a:pt x="31284891" y="1538287"/>
                </a:lnTo>
                <a:cubicBezTo>
                  <a:pt x="31296211" y="1530739"/>
                  <a:pt x="31289319" y="1534431"/>
                  <a:pt x="31306319" y="1528762"/>
                </a:cubicBezTo>
                <a:cubicBezTo>
                  <a:pt x="31306327" y="1528761"/>
                  <a:pt x="31320603" y="1524004"/>
                  <a:pt x="31320607" y="1523999"/>
                </a:cubicBezTo>
                <a:lnTo>
                  <a:pt x="31334895" y="1514474"/>
                </a:lnTo>
                <a:lnTo>
                  <a:pt x="31349183" y="1504949"/>
                </a:lnTo>
                <a:lnTo>
                  <a:pt x="31356327" y="1500188"/>
                </a:lnTo>
                <a:cubicBezTo>
                  <a:pt x="31372203" y="1500981"/>
                  <a:pt x="31388059" y="1502284"/>
                  <a:pt x="31403951" y="1502569"/>
                </a:cubicBezTo>
                <a:cubicBezTo>
                  <a:pt x="31528791" y="1504818"/>
                  <a:pt x="31562703" y="1492591"/>
                  <a:pt x="31580467" y="1489453"/>
                </a:cubicBezTo>
                <a:close/>
                <a:moveTo>
                  <a:pt x="6474725" y="1445323"/>
                </a:moveTo>
                <a:lnTo>
                  <a:pt x="6482043" y="1518475"/>
                </a:lnTo>
                <a:lnTo>
                  <a:pt x="6445461" y="1620889"/>
                </a:lnTo>
                <a:lnTo>
                  <a:pt x="6569827" y="1635518"/>
                </a:lnTo>
                <a:lnTo>
                  <a:pt x="6621031" y="1584313"/>
                </a:lnTo>
                <a:lnTo>
                  <a:pt x="6745382" y="1657465"/>
                </a:lnTo>
                <a:lnTo>
                  <a:pt x="6877058" y="1620889"/>
                </a:lnTo>
                <a:lnTo>
                  <a:pt x="7045575" y="1657465"/>
                </a:lnTo>
                <a:lnTo>
                  <a:pt x="7060204" y="1679410"/>
                </a:lnTo>
                <a:lnTo>
                  <a:pt x="6987053" y="1759877"/>
                </a:lnTo>
                <a:lnTo>
                  <a:pt x="7009000" y="1781823"/>
                </a:lnTo>
                <a:lnTo>
                  <a:pt x="6899005" y="1935441"/>
                </a:lnTo>
                <a:lnTo>
                  <a:pt x="6745382" y="1942758"/>
                </a:lnTo>
                <a:lnTo>
                  <a:pt x="6430831" y="1942758"/>
                </a:lnTo>
                <a:lnTo>
                  <a:pt x="6269895" y="1993965"/>
                </a:lnTo>
                <a:lnTo>
                  <a:pt x="6167487" y="1920811"/>
                </a:lnTo>
                <a:lnTo>
                  <a:pt x="6028501" y="1803768"/>
                </a:lnTo>
                <a:lnTo>
                  <a:pt x="6123595" y="1737931"/>
                </a:lnTo>
                <a:lnTo>
                  <a:pt x="6130907" y="1657465"/>
                </a:lnTo>
                <a:lnTo>
                  <a:pt x="6306477" y="1672098"/>
                </a:lnTo>
                <a:lnTo>
                  <a:pt x="6328420" y="1635518"/>
                </a:lnTo>
                <a:lnTo>
                  <a:pt x="6174799" y="1555051"/>
                </a:lnTo>
                <a:lnTo>
                  <a:pt x="6291840" y="1518475"/>
                </a:lnTo>
                <a:lnTo>
                  <a:pt x="6394259" y="1533106"/>
                </a:lnTo>
                <a:close/>
                <a:moveTo>
                  <a:pt x="17852531" y="1426369"/>
                </a:moveTo>
                <a:cubicBezTo>
                  <a:pt x="17852683" y="1426394"/>
                  <a:pt x="17870875" y="1428661"/>
                  <a:pt x="17873963" y="1431132"/>
                </a:cubicBezTo>
                <a:cubicBezTo>
                  <a:pt x="17889351" y="1443441"/>
                  <a:pt x="17867911" y="1434668"/>
                  <a:pt x="17885867" y="1440656"/>
                </a:cubicBezTo>
                <a:cubicBezTo>
                  <a:pt x="17901931" y="1456720"/>
                  <a:pt x="17893767" y="1452815"/>
                  <a:pt x="17907299" y="1457325"/>
                </a:cubicBezTo>
                <a:cubicBezTo>
                  <a:pt x="17909681" y="1459707"/>
                  <a:pt x="17911109" y="1463992"/>
                  <a:pt x="17914443" y="1464469"/>
                </a:cubicBezTo>
                <a:cubicBezTo>
                  <a:pt x="17934103" y="1467277"/>
                  <a:pt x="17954161" y="1465482"/>
                  <a:pt x="17973975" y="1466850"/>
                </a:cubicBezTo>
                <a:cubicBezTo>
                  <a:pt x="17977239" y="1467075"/>
                  <a:pt x="17980327" y="1468439"/>
                  <a:pt x="17983499" y="1469232"/>
                </a:cubicBezTo>
                <a:cubicBezTo>
                  <a:pt x="17985087" y="1471613"/>
                  <a:pt x="17986027" y="1474586"/>
                  <a:pt x="17988263" y="1476374"/>
                </a:cubicBezTo>
                <a:cubicBezTo>
                  <a:pt x="17990223" y="1477942"/>
                  <a:pt x="17993161" y="1477634"/>
                  <a:pt x="17995407" y="1478758"/>
                </a:cubicBezTo>
                <a:cubicBezTo>
                  <a:pt x="17997965" y="1480037"/>
                  <a:pt x="18000169" y="1481931"/>
                  <a:pt x="18002551" y="1483518"/>
                </a:cubicBezTo>
                <a:cubicBezTo>
                  <a:pt x="18016207" y="1504007"/>
                  <a:pt x="17999827" y="1478075"/>
                  <a:pt x="18009693" y="1497808"/>
                </a:cubicBezTo>
                <a:cubicBezTo>
                  <a:pt x="18010971" y="1500367"/>
                  <a:pt x="18012867" y="1502569"/>
                  <a:pt x="18014455" y="1504949"/>
                </a:cubicBezTo>
                <a:cubicBezTo>
                  <a:pt x="18023239" y="1531310"/>
                  <a:pt x="18018905" y="1514227"/>
                  <a:pt x="18021599" y="1557338"/>
                </a:cubicBezTo>
                <a:cubicBezTo>
                  <a:pt x="18019695" y="1593561"/>
                  <a:pt x="18021995" y="1591273"/>
                  <a:pt x="18016837" y="1614488"/>
                </a:cubicBezTo>
                <a:cubicBezTo>
                  <a:pt x="18016705" y="1615079"/>
                  <a:pt x="18013299" y="1629628"/>
                  <a:pt x="18012075" y="1631156"/>
                </a:cubicBezTo>
                <a:cubicBezTo>
                  <a:pt x="18010287" y="1633391"/>
                  <a:pt x="18007311" y="1634332"/>
                  <a:pt x="18004931" y="1635919"/>
                </a:cubicBezTo>
                <a:cubicBezTo>
                  <a:pt x="18003343" y="1638302"/>
                  <a:pt x="18002403" y="1641274"/>
                  <a:pt x="18000167" y="1643064"/>
                </a:cubicBezTo>
                <a:cubicBezTo>
                  <a:pt x="17998207" y="1644631"/>
                  <a:pt x="17995535" y="1645443"/>
                  <a:pt x="17993025" y="1645443"/>
                </a:cubicBezTo>
                <a:cubicBezTo>
                  <a:pt x="17975543" y="1645443"/>
                  <a:pt x="17958099" y="1643856"/>
                  <a:pt x="17940639" y="1643064"/>
                </a:cubicBezTo>
                <a:lnTo>
                  <a:pt x="17926351" y="1638302"/>
                </a:lnTo>
                <a:lnTo>
                  <a:pt x="17919207" y="1635919"/>
                </a:lnTo>
                <a:cubicBezTo>
                  <a:pt x="17911659" y="1624597"/>
                  <a:pt x="17917159" y="1629680"/>
                  <a:pt x="17900155" y="1624012"/>
                </a:cubicBezTo>
                <a:lnTo>
                  <a:pt x="17885867" y="1619251"/>
                </a:lnTo>
                <a:cubicBezTo>
                  <a:pt x="17883487" y="1618455"/>
                  <a:pt x="17880815" y="1618260"/>
                  <a:pt x="17878725" y="1616869"/>
                </a:cubicBezTo>
                <a:cubicBezTo>
                  <a:pt x="17876343" y="1615281"/>
                  <a:pt x="17874261" y="1613111"/>
                  <a:pt x="17871581" y="1612106"/>
                </a:cubicBezTo>
                <a:cubicBezTo>
                  <a:pt x="17867791" y="1610685"/>
                  <a:pt x="17863627" y="1610602"/>
                  <a:pt x="17859675" y="1609724"/>
                </a:cubicBezTo>
                <a:cubicBezTo>
                  <a:pt x="17856479" y="1609016"/>
                  <a:pt x="17853285" y="1608286"/>
                  <a:pt x="17850151" y="1607343"/>
                </a:cubicBezTo>
                <a:cubicBezTo>
                  <a:pt x="17850071" y="1607319"/>
                  <a:pt x="17832327" y="1601404"/>
                  <a:pt x="17828719" y="1600200"/>
                </a:cubicBezTo>
                <a:lnTo>
                  <a:pt x="17821575" y="1597819"/>
                </a:lnTo>
                <a:lnTo>
                  <a:pt x="17814431" y="1595438"/>
                </a:lnTo>
                <a:cubicBezTo>
                  <a:pt x="17766547" y="1598098"/>
                  <a:pt x="17785147" y="1593293"/>
                  <a:pt x="17757281" y="1602583"/>
                </a:cubicBezTo>
                <a:cubicBezTo>
                  <a:pt x="17754899" y="1603375"/>
                  <a:pt x="17752227" y="1603570"/>
                  <a:pt x="17750135" y="1604963"/>
                </a:cubicBezTo>
                <a:cubicBezTo>
                  <a:pt x="17747755" y="1606551"/>
                  <a:pt x="17745607" y="1608563"/>
                  <a:pt x="17742991" y="1609724"/>
                </a:cubicBezTo>
                <a:cubicBezTo>
                  <a:pt x="17738405" y="1611763"/>
                  <a:pt x="17732883" y="1611703"/>
                  <a:pt x="17728707" y="1614488"/>
                </a:cubicBezTo>
                <a:cubicBezTo>
                  <a:pt x="17726325" y="1616074"/>
                  <a:pt x="17724123" y="1617970"/>
                  <a:pt x="17721563" y="1619251"/>
                </a:cubicBezTo>
                <a:cubicBezTo>
                  <a:pt x="17718923" y="1620570"/>
                  <a:pt x="17706931" y="1623757"/>
                  <a:pt x="17704895" y="1624012"/>
                </a:cubicBezTo>
                <a:lnTo>
                  <a:pt x="17650125" y="1631156"/>
                </a:lnTo>
                <a:cubicBezTo>
                  <a:pt x="17643775" y="1627981"/>
                  <a:pt x="17637307" y="1625031"/>
                  <a:pt x="17631075" y="1621631"/>
                </a:cubicBezTo>
                <a:cubicBezTo>
                  <a:pt x="17628563" y="1620260"/>
                  <a:pt x="17625719" y="1619104"/>
                  <a:pt x="17623931" y="1616869"/>
                </a:cubicBezTo>
                <a:cubicBezTo>
                  <a:pt x="17622363" y="1614909"/>
                  <a:pt x="17622671" y="1611969"/>
                  <a:pt x="17621551" y="1609724"/>
                </a:cubicBezTo>
                <a:cubicBezTo>
                  <a:pt x="17620271" y="1607166"/>
                  <a:pt x="17618375" y="1604963"/>
                  <a:pt x="17616787" y="1602583"/>
                </a:cubicBezTo>
                <a:cubicBezTo>
                  <a:pt x="17615993" y="1599406"/>
                  <a:pt x="17614407" y="1596330"/>
                  <a:pt x="17614407" y="1593056"/>
                </a:cubicBezTo>
                <a:cubicBezTo>
                  <a:pt x="17614407" y="1581123"/>
                  <a:pt x="17615467" y="1569197"/>
                  <a:pt x="17616787" y="1557338"/>
                </a:cubicBezTo>
                <a:cubicBezTo>
                  <a:pt x="17617063" y="1554844"/>
                  <a:pt x="17617949" y="1552388"/>
                  <a:pt x="17619167" y="1550193"/>
                </a:cubicBezTo>
                <a:cubicBezTo>
                  <a:pt x="17623747" y="1541953"/>
                  <a:pt x="17628655" y="1534747"/>
                  <a:pt x="17635837" y="1528762"/>
                </a:cubicBezTo>
                <a:cubicBezTo>
                  <a:pt x="17638035" y="1526930"/>
                  <a:pt x="17640599" y="1525588"/>
                  <a:pt x="17642981" y="1523999"/>
                </a:cubicBezTo>
                <a:lnTo>
                  <a:pt x="17652507" y="1509712"/>
                </a:lnTo>
                <a:cubicBezTo>
                  <a:pt x="17654091" y="1507331"/>
                  <a:pt x="17654551" y="1503474"/>
                  <a:pt x="17657267" y="1502569"/>
                </a:cubicBezTo>
                <a:lnTo>
                  <a:pt x="17664411" y="1500188"/>
                </a:lnTo>
                <a:cubicBezTo>
                  <a:pt x="17666793" y="1498600"/>
                  <a:pt x="17668943" y="1496586"/>
                  <a:pt x="17671555" y="1495425"/>
                </a:cubicBezTo>
                <a:cubicBezTo>
                  <a:pt x="17681745" y="1490897"/>
                  <a:pt x="17685669" y="1491052"/>
                  <a:pt x="17695367" y="1488281"/>
                </a:cubicBezTo>
                <a:cubicBezTo>
                  <a:pt x="17697783" y="1487593"/>
                  <a:pt x="17700067" y="1486463"/>
                  <a:pt x="17702511" y="1485900"/>
                </a:cubicBezTo>
                <a:cubicBezTo>
                  <a:pt x="17710399" y="1484081"/>
                  <a:pt x="17718387" y="1482724"/>
                  <a:pt x="17726325" y="1481137"/>
                </a:cubicBezTo>
                <a:cubicBezTo>
                  <a:pt x="17730295" y="1480343"/>
                  <a:pt x="17734391" y="1480037"/>
                  <a:pt x="17738231" y="1478758"/>
                </a:cubicBezTo>
                <a:lnTo>
                  <a:pt x="17766807" y="1469232"/>
                </a:lnTo>
                <a:cubicBezTo>
                  <a:pt x="17769187" y="1468439"/>
                  <a:pt x="17771863" y="1468242"/>
                  <a:pt x="17773951" y="1466850"/>
                </a:cubicBezTo>
                <a:cubicBezTo>
                  <a:pt x="17783183" y="1460696"/>
                  <a:pt x="17778379" y="1462992"/>
                  <a:pt x="17788239" y="1459707"/>
                </a:cubicBezTo>
                <a:cubicBezTo>
                  <a:pt x="17792999" y="1456531"/>
                  <a:pt x="17797095" y="1451994"/>
                  <a:pt x="17802523" y="1450183"/>
                </a:cubicBezTo>
                <a:cubicBezTo>
                  <a:pt x="17804907" y="1449387"/>
                  <a:pt x="17807475" y="1449018"/>
                  <a:pt x="17809667" y="1447799"/>
                </a:cubicBezTo>
                <a:cubicBezTo>
                  <a:pt x="17834227" y="1434156"/>
                  <a:pt x="17814939" y="1441280"/>
                  <a:pt x="17831099" y="1435893"/>
                </a:cubicBezTo>
                <a:cubicBezTo>
                  <a:pt x="17833481" y="1434306"/>
                  <a:pt x="17835627" y="1432293"/>
                  <a:pt x="17838243" y="1431132"/>
                </a:cubicBezTo>
                <a:cubicBezTo>
                  <a:pt x="17842831" y="1429092"/>
                  <a:pt x="17852531" y="1426369"/>
                  <a:pt x="17852531" y="1426369"/>
                </a:cubicBezTo>
                <a:close/>
                <a:moveTo>
                  <a:pt x="32328223" y="1388676"/>
                </a:moveTo>
                <a:cubicBezTo>
                  <a:pt x="32350527" y="1392392"/>
                  <a:pt x="32373059" y="1394922"/>
                  <a:pt x="32395131" y="1399827"/>
                </a:cubicBezTo>
                <a:cubicBezTo>
                  <a:pt x="32406607" y="1402377"/>
                  <a:pt x="32420275" y="1402666"/>
                  <a:pt x="32428587" y="1410978"/>
                </a:cubicBezTo>
                <a:cubicBezTo>
                  <a:pt x="32436899" y="1419290"/>
                  <a:pt x="32434027" y="1434156"/>
                  <a:pt x="32439735" y="1444431"/>
                </a:cubicBezTo>
                <a:cubicBezTo>
                  <a:pt x="32480403" y="1517632"/>
                  <a:pt x="32463499" y="1504392"/>
                  <a:pt x="32517795" y="1522489"/>
                </a:cubicBezTo>
                <a:cubicBezTo>
                  <a:pt x="32570711" y="1575407"/>
                  <a:pt x="32542451" y="1560444"/>
                  <a:pt x="32595855" y="1578246"/>
                </a:cubicBezTo>
                <a:cubicBezTo>
                  <a:pt x="32614439" y="1574529"/>
                  <a:pt x="32634187" y="1574560"/>
                  <a:pt x="32651611" y="1567094"/>
                </a:cubicBezTo>
                <a:cubicBezTo>
                  <a:pt x="32661271" y="1562955"/>
                  <a:pt x="32664507" y="1549495"/>
                  <a:pt x="32673911" y="1544792"/>
                </a:cubicBezTo>
                <a:cubicBezTo>
                  <a:pt x="32694939" y="1534279"/>
                  <a:pt x="32740819" y="1522489"/>
                  <a:pt x="32740819" y="1522489"/>
                </a:cubicBezTo>
                <a:cubicBezTo>
                  <a:pt x="32751971" y="1529923"/>
                  <a:pt x="32761055" y="1542591"/>
                  <a:pt x="32774275" y="1544792"/>
                </a:cubicBezTo>
                <a:cubicBezTo>
                  <a:pt x="32821227" y="1552619"/>
                  <a:pt x="32821619" y="1491968"/>
                  <a:pt x="32830031" y="1466734"/>
                </a:cubicBezTo>
                <a:cubicBezTo>
                  <a:pt x="32833747" y="1455583"/>
                  <a:pt x="32830667" y="1438537"/>
                  <a:pt x="32841179" y="1433280"/>
                </a:cubicBezTo>
                <a:lnTo>
                  <a:pt x="32863483" y="1422128"/>
                </a:lnTo>
                <a:lnTo>
                  <a:pt x="32863483" y="1388676"/>
                </a:lnTo>
                <a:cubicBezTo>
                  <a:pt x="32896935" y="1392392"/>
                  <a:pt x="32930643" y="1394294"/>
                  <a:pt x="32963843" y="1399827"/>
                </a:cubicBezTo>
                <a:cubicBezTo>
                  <a:pt x="32975439" y="1401758"/>
                  <a:pt x="32985995" y="1407749"/>
                  <a:pt x="32997299" y="1410978"/>
                </a:cubicBezTo>
                <a:cubicBezTo>
                  <a:pt x="33012035" y="1415187"/>
                  <a:pt x="33027223" y="1417725"/>
                  <a:pt x="33041903" y="1422128"/>
                </a:cubicBezTo>
                <a:cubicBezTo>
                  <a:pt x="33064419" y="1428884"/>
                  <a:pt x="33086507" y="1436997"/>
                  <a:pt x="33108811" y="1444431"/>
                </a:cubicBezTo>
                <a:lnTo>
                  <a:pt x="33142263" y="1455583"/>
                </a:lnTo>
                <a:cubicBezTo>
                  <a:pt x="33145979" y="1466734"/>
                  <a:pt x="33151627" y="1477418"/>
                  <a:pt x="33153415" y="1489036"/>
                </a:cubicBezTo>
                <a:cubicBezTo>
                  <a:pt x="33159095" y="1525960"/>
                  <a:pt x="33151799" y="1565443"/>
                  <a:pt x="33164567" y="1600550"/>
                </a:cubicBezTo>
                <a:cubicBezTo>
                  <a:pt x="33168583" y="1611595"/>
                  <a:pt x="33186867" y="1607982"/>
                  <a:pt x="33198019" y="1611700"/>
                </a:cubicBezTo>
                <a:lnTo>
                  <a:pt x="33220323" y="1544792"/>
                </a:lnTo>
                <a:lnTo>
                  <a:pt x="33231475" y="1511340"/>
                </a:lnTo>
                <a:cubicBezTo>
                  <a:pt x="33250059" y="1515056"/>
                  <a:pt x="33269975" y="1514647"/>
                  <a:pt x="33287231" y="1522489"/>
                </a:cubicBezTo>
                <a:cubicBezTo>
                  <a:pt x="33311631" y="1533581"/>
                  <a:pt x="33354135" y="1567094"/>
                  <a:pt x="33354135" y="1567094"/>
                </a:cubicBezTo>
                <a:cubicBezTo>
                  <a:pt x="33365287" y="1563378"/>
                  <a:pt x="33379279" y="1564255"/>
                  <a:pt x="33387591" y="1555943"/>
                </a:cubicBezTo>
                <a:cubicBezTo>
                  <a:pt x="33395903" y="1547631"/>
                  <a:pt x="33393483" y="1533005"/>
                  <a:pt x="33398743" y="1522489"/>
                </a:cubicBezTo>
                <a:cubicBezTo>
                  <a:pt x="33412807" y="1494358"/>
                  <a:pt x="33422603" y="1487477"/>
                  <a:pt x="33443347" y="1466734"/>
                </a:cubicBezTo>
                <a:cubicBezTo>
                  <a:pt x="33461931" y="1470451"/>
                  <a:pt x="33482647" y="1468481"/>
                  <a:pt x="33499103" y="1477886"/>
                </a:cubicBezTo>
                <a:cubicBezTo>
                  <a:pt x="33527987" y="1494391"/>
                  <a:pt x="33529259" y="1558451"/>
                  <a:pt x="33532555" y="1578246"/>
                </a:cubicBezTo>
                <a:cubicBezTo>
                  <a:pt x="33525123" y="1585681"/>
                  <a:pt x="33499943" y="1598486"/>
                  <a:pt x="33510255" y="1600550"/>
                </a:cubicBezTo>
                <a:cubicBezTo>
                  <a:pt x="33536027" y="1605704"/>
                  <a:pt x="33562703" y="1595308"/>
                  <a:pt x="33588311" y="1589398"/>
                </a:cubicBezTo>
                <a:cubicBezTo>
                  <a:pt x="33611219" y="1584112"/>
                  <a:pt x="33655219" y="1567094"/>
                  <a:pt x="33655219" y="1567094"/>
                </a:cubicBezTo>
                <a:cubicBezTo>
                  <a:pt x="33710975" y="1574528"/>
                  <a:pt x="33767231" y="1578874"/>
                  <a:pt x="33822487" y="1589398"/>
                </a:cubicBezTo>
                <a:cubicBezTo>
                  <a:pt x="33845583" y="1593796"/>
                  <a:pt x="33889395" y="1611700"/>
                  <a:pt x="33889395" y="1611700"/>
                </a:cubicBezTo>
                <a:cubicBezTo>
                  <a:pt x="33896831" y="1634001"/>
                  <a:pt x="33911699" y="1656305"/>
                  <a:pt x="33889395" y="1678607"/>
                </a:cubicBezTo>
                <a:cubicBezTo>
                  <a:pt x="33881083" y="1686919"/>
                  <a:pt x="33867091" y="1686041"/>
                  <a:pt x="33855943" y="1689758"/>
                </a:cubicBezTo>
                <a:cubicBezTo>
                  <a:pt x="33852223" y="1700909"/>
                  <a:pt x="33842487" y="1711687"/>
                  <a:pt x="33844791" y="1723211"/>
                </a:cubicBezTo>
                <a:cubicBezTo>
                  <a:pt x="33850743" y="1752967"/>
                  <a:pt x="33910419" y="1754180"/>
                  <a:pt x="33922847" y="1756666"/>
                </a:cubicBezTo>
                <a:cubicBezTo>
                  <a:pt x="33934839" y="1754267"/>
                  <a:pt x="33994915" y="1744649"/>
                  <a:pt x="34012059" y="1734364"/>
                </a:cubicBezTo>
                <a:cubicBezTo>
                  <a:pt x="34021075" y="1728954"/>
                  <a:pt x="34026927" y="1719494"/>
                  <a:pt x="34034363" y="1712061"/>
                </a:cubicBezTo>
                <a:cubicBezTo>
                  <a:pt x="34049231" y="1715779"/>
                  <a:pt x="34066999" y="1713638"/>
                  <a:pt x="34078967" y="1723211"/>
                </a:cubicBezTo>
                <a:cubicBezTo>
                  <a:pt x="34102443" y="1741993"/>
                  <a:pt x="34085227" y="1771338"/>
                  <a:pt x="34078967" y="1790120"/>
                </a:cubicBezTo>
                <a:cubicBezTo>
                  <a:pt x="34102543" y="1884417"/>
                  <a:pt x="34070267" y="1815145"/>
                  <a:pt x="34223931" y="1845876"/>
                </a:cubicBezTo>
                <a:cubicBezTo>
                  <a:pt x="34237075" y="1848504"/>
                  <a:pt x="34245139" y="1862734"/>
                  <a:pt x="34257387" y="1868177"/>
                </a:cubicBezTo>
                <a:cubicBezTo>
                  <a:pt x="34278867" y="1877725"/>
                  <a:pt x="34324291" y="1890481"/>
                  <a:pt x="34324291" y="1890481"/>
                </a:cubicBezTo>
                <a:cubicBezTo>
                  <a:pt x="34362655" y="1928841"/>
                  <a:pt x="34342507" y="1920588"/>
                  <a:pt x="34424655" y="1901632"/>
                </a:cubicBezTo>
                <a:cubicBezTo>
                  <a:pt x="34447559" y="1896345"/>
                  <a:pt x="34491563" y="1879329"/>
                  <a:pt x="34491563" y="1879329"/>
                </a:cubicBezTo>
                <a:cubicBezTo>
                  <a:pt x="34497407" y="1880497"/>
                  <a:pt x="34567435" y="1892107"/>
                  <a:pt x="34580771" y="1901632"/>
                </a:cubicBezTo>
                <a:cubicBezTo>
                  <a:pt x="34597879" y="1913853"/>
                  <a:pt x="34610507" y="1931368"/>
                  <a:pt x="34625375" y="1946236"/>
                </a:cubicBezTo>
                <a:cubicBezTo>
                  <a:pt x="34632811" y="1953670"/>
                  <a:pt x="34637703" y="1965214"/>
                  <a:pt x="34647679" y="1968539"/>
                </a:cubicBezTo>
                <a:lnTo>
                  <a:pt x="34681131" y="1979690"/>
                </a:lnTo>
                <a:cubicBezTo>
                  <a:pt x="34736887" y="1975972"/>
                  <a:pt x="34794187" y="1982091"/>
                  <a:pt x="34848399" y="1968539"/>
                </a:cubicBezTo>
                <a:cubicBezTo>
                  <a:pt x="34887395" y="1958792"/>
                  <a:pt x="34880975" y="1947214"/>
                  <a:pt x="34866723" y="1938805"/>
                </a:cubicBezTo>
                <a:lnTo>
                  <a:pt x="34854283" y="1933040"/>
                </a:lnTo>
                <a:lnTo>
                  <a:pt x="34857007" y="1933875"/>
                </a:lnTo>
                <a:cubicBezTo>
                  <a:pt x="34867563" y="1936843"/>
                  <a:pt x="34882815" y="1940901"/>
                  <a:pt x="34904155" y="1946236"/>
                </a:cubicBezTo>
                <a:cubicBezTo>
                  <a:pt x="34914287" y="1961432"/>
                  <a:pt x="34931107" y="1991399"/>
                  <a:pt x="34948763" y="2001992"/>
                </a:cubicBezTo>
                <a:cubicBezTo>
                  <a:pt x="34958839" y="2008040"/>
                  <a:pt x="34971063" y="2009426"/>
                  <a:pt x="34982215" y="2013143"/>
                </a:cubicBezTo>
                <a:cubicBezTo>
                  <a:pt x="34978499" y="2035446"/>
                  <a:pt x="34981175" y="2059830"/>
                  <a:pt x="34971063" y="2080051"/>
                </a:cubicBezTo>
                <a:cubicBezTo>
                  <a:pt x="34965071" y="2092038"/>
                  <a:pt x="34947087" y="2092877"/>
                  <a:pt x="34937611" y="2102355"/>
                </a:cubicBezTo>
                <a:cubicBezTo>
                  <a:pt x="34928131" y="2111830"/>
                  <a:pt x="34922743" y="2124656"/>
                  <a:pt x="34915307" y="2135807"/>
                </a:cubicBezTo>
                <a:cubicBezTo>
                  <a:pt x="34930175" y="2145720"/>
                  <a:pt x="34971063" y="2166781"/>
                  <a:pt x="34971063" y="2191564"/>
                </a:cubicBezTo>
                <a:cubicBezTo>
                  <a:pt x="34971063" y="2204967"/>
                  <a:pt x="34956195" y="2213866"/>
                  <a:pt x="34948763" y="2225016"/>
                </a:cubicBezTo>
                <a:cubicBezTo>
                  <a:pt x="34942327" y="2224373"/>
                  <a:pt x="34835947" y="2222004"/>
                  <a:pt x="34803795" y="2202714"/>
                </a:cubicBezTo>
                <a:cubicBezTo>
                  <a:pt x="34794779" y="2197307"/>
                  <a:pt x="34788059" y="2188621"/>
                  <a:pt x="34781491" y="2180412"/>
                </a:cubicBezTo>
                <a:cubicBezTo>
                  <a:pt x="34773119" y="2169946"/>
                  <a:pt x="34766623" y="2158110"/>
                  <a:pt x="34759191" y="2146959"/>
                </a:cubicBezTo>
                <a:cubicBezTo>
                  <a:pt x="34755475" y="2135807"/>
                  <a:pt x="34748039" y="2125260"/>
                  <a:pt x="34748039" y="2113504"/>
                </a:cubicBezTo>
                <a:cubicBezTo>
                  <a:pt x="34748039" y="2069511"/>
                  <a:pt x="34791451" y="2071984"/>
                  <a:pt x="34714587" y="2091202"/>
                </a:cubicBezTo>
                <a:cubicBezTo>
                  <a:pt x="34703435" y="2098638"/>
                  <a:pt x="34689503" y="2103039"/>
                  <a:pt x="34681131" y="2113504"/>
                </a:cubicBezTo>
                <a:cubicBezTo>
                  <a:pt x="34637879" y="2167573"/>
                  <a:pt x="34709519" y="2133782"/>
                  <a:pt x="34636527" y="2158110"/>
                </a:cubicBezTo>
                <a:cubicBezTo>
                  <a:pt x="34629091" y="2146959"/>
                  <a:pt x="34625591" y="2131760"/>
                  <a:pt x="34614223" y="2124655"/>
                </a:cubicBezTo>
                <a:cubicBezTo>
                  <a:pt x="34594291" y="2112196"/>
                  <a:pt x="34547319" y="2102355"/>
                  <a:pt x="34547319" y="2102355"/>
                </a:cubicBezTo>
                <a:cubicBezTo>
                  <a:pt x="34528731" y="2106070"/>
                  <a:pt x="34507331" y="2102993"/>
                  <a:pt x="34491563" y="2113504"/>
                </a:cubicBezTo>
                <a:cubicBezTo>
                  <a:pt x="34481783" y="2120024"/>
                  <a:pt x="34480411" y="2135203"/>
                  <a:pt x="34480411" y="2146959"/>
                </a:cubicBezTo>
                <a:cubicBezTo>
                  <a:pt x="34480411" y="2171957"/>
                  <a:pt x="34496199" y="2188583"/>
                  <a:pt x="34513863" y="2202714"/>
                </a:cubicBezTo>
                <a:cubicBezTo>
                  <a:pt x="34524327" y="2211087"/>
                  <a:pt x="34535331" y="2219023"/>
                  <a:pt x="34547319" y="2225016"/>
                </a:cubicBezTo>
                <a:cubicBezTo>
                  <a:pt x="34557831" y="2230273"/>
                  <a:pt x="34569619" y="2232452"/>
                  <a:pt x="34580771" y="2236167"/>
                </a:cubicBezTo>
                <a:cubicBezTo>
                  <a:pt x="34591923" y="2243602"/>
                  <a:pt x="34602239" y="2252476"/>
                  <a:pt x="34614223" y="2258470"/>
                </a:cubicBezTo>
                <a:cubicBezTo>
                  <a:pt x="34624739" y="2263727"/>
                  <a:pt x="34640847" y="2260057"/>
                  <a:pt x="34647679" y="2269622"/>
                </a:cubicBezTo>
                <a:cubicBezTo>
                  <a:pt x="34712727" y="2360691"/>
                  <a:pt x="34628163" y="2322588"/>
                  <a:pt x="34703435" y="2347680"/>
                </a:cubicBezTo>
                <a:cubicBezTo>
                  <a:pt x="34722019" y="2343965"/>
                  <a:pt x="34740687" y="2340640"/>
                  <a:pt x="34759191" y="2336530"/>
                </a:cubicBezTo>
                <a:cubicBezTo>
                  <a:pt x="34774151" y="2333203"/>
                  <a:pt x="34788507" y="2324287"/>
                  <a:pt x="34803795" y="2325378"/>
                </a:cubicBezTo>
                <a:cubicBezTo>
                  <a:pt x="34841607" y="2328078"/>
                  <a:pt x="34878531" y="2338487"/>
                  <a:pt x="34915307" y="2347680"/>
                </a:cubicBezTo>
                <a:lnTo>
                  <a:pt x="35004519" y="2369982"/>
                </a:lnTo>
                <a:cubicBezTo>
                  <a:pt x="35048079" y="2413545"/>
                  <a:pt x="35002371" y="2374485"/>
                  <a:pt x="35060275" y="2403437"/>
                </a:cubicBezTo>
                <a:cubicBezTo>
                  <a:pt x="35072259" y="2409429"/>
                  <a:pt x="35083263" y="2417367"/>
                  <a:pt x="35093727" y="2425739"/>
                </a:cubicBezTo>
                <a:cubicBezTo>
                  <a:pt x="35101935" y="2432308"/>
                  <a:pt x="35107015" y="2442632"/>
                  <a:pt x="35116031" y="2448041"/>
                </a:cubicBezTo>
                <a:cubicBezTo>
                  <a:pt x="35126107" y="2454089"/>
                  <a:pt x="35138331" y="2455477"/>
                  <a:pt x="35149483" y="2459193"/>
                </a:cubicBezTo>
                <a:cubicBezTo>
                  <a:pt x="35160635" y="2466626"/>
                  <a:pt x="35173459" y="2472017"/>
                  <a:pt x="35182935" y="2481494"/>
                </a:cubicBezTo>
                <a:cubicBezTo>
                  <a:pt x="35204555" y="2503113"/>
                  <a:pt x="35207319" y="2521193"/>
                  <a:pt x="35216391" y="2548403"/>
                </a:cubicBezTo>
                <a:cubicBezTo>
                  <a:pt x="35167835" y="2596955"/>
                  <a:pt x="35203967" y="2572331"/>
                  <a:pt x="35082575" y="2559553"/>
                </a:cubicBezTo>
                <a:cubicBezTo>
                  <a:pt x="34970735" y="2547780"/>
                  <a:pt x="35011079" y="2554176"/>
                  <a:pt x="34926459" y="2537251"/>
                </a:cubicBezTo>
                <a:cubicBezTo>
                  <a:pt x="34885571" y="2540968"/>
                  <a:pt x="34841915" y="2533156"/>
                  <a:pt x="34803795" y="2548403"/>
                </a:cubicBezTo>
                <a:cubicBezTo>
                  <a:pt x="34792883" y="2552767"/>
                  <a:pt x="34803899" y="2577839"/>
                  <a:pt x="34814947" y="2581857"/>
                </a:cubicBezTo>
                <a:cubicBezTo>
                  <a:pt x="34850055" y="2594621"/>
                  <a:pt x="34889287" y="2589290"/>
                  <a:pt x="34926459" y="2593007"/>
                </a:cubicBezTo>
                <a:lnTo>
                  <a:pt x="35026819" y="2626460"/>
                </a:lnTo>
                <a:lnTo>
                  <a:pt x="35060275" y="2637612"/>
                </a:lnTo>
                <a:cubicBezTo>
                  <a:pt x="35071423" y="2641329"/>
                  <a:pt x="35082131" y="2646831"/>
                  <a:pt x="35093727" y="2648764"/>
                </a:cubicBezTo>
                <a:lnTo>
                  <a:pt x="35160635" y="2659915"/>
                </a:lnTo>
                <a:cubicBezTo>
                  <a:pt x="35171787" y="2667349"/>
                  <a:pt x="35189111" y="2669773"/>
                  <a:pt x="35194087" y="2682216"/>
                </a:cubicBezTo>
                <a:cubicBezTo>
                  <a:pt x="35208083" y="2717202"/>
                  <a:pt x="35165227" y="2721573"/>
                  <a:pt x="35149483" y="2726821"/>
                </a:cubicBezTo>
                <a:cubicBezTo>
                  <a:pt x="35019387" y="2719388"/>
                  <a:pt x="34882811" y="2745729"/>
                  <a:pt x="34759191" y="2704519"/>
                </a:cubicBezTo>
                <a:cubicBezTo>
                  <a:pt x="34651483" y="2668615"/>
                  <a:pt x="34818959" y="2726195"/>
                  <a:pt x="34681131" y="2671065"/>
                </a:cubicBezTo>
                <a:cubicBezTo>
                  <a:pt x="34659303" y="2662334"/>
                  <a:pt x="34636527" y="2656198"/>
                  <a:pt x="34614223" y="2648764"/>
                </a:cubicBezTo>
                <a:cubicBezTo>
                  <a:pt x="34603075" y="2645046"/>
                  <a:pt x="34590551" y="2644131"/>
                  <a:pt x="34580771" y="2637612"/>
                </a:cubicBezTo>
                <a:cubicBezTo>
                  <a:pt x="34569619" y="2630177"/>
                  <a:pt x="34559563" y="2620752"/>
                  <a:pt x="34547319" y="2615309"/>
                </a:cubicBezTo>
                <a:cubicBezTo>
                  <a:pt x="34525835" y="2605764"/>
                  <a:pt x="34502711" y="2600442"/>
                  <a:pt x="34480411" y="2593007"/>
                </a:cubicBezTo>
                <a:lnTo>
                  <a:pt x="34446955" y="2581857"/>
                </a:lnTo>
                <a:lnTo>
                  <a:pt x="34346595" y="2548403"/>
                </a:lnTo>
                <a:cubicBezTo>
                  <a:pt x="34335443" y="2544685"/>
                  <a:pt x="34324667" y="2539555"/>
                  <a:pt x="34313143" y="2537251"/>
                </a:cubicBezTo>
                <a:cubicBezTo>
                  <a:pt x="34294555" y="2533534"/>
                  <a:pt x="34275671" y="2531087"/>
                  <a:pt x="34257387" y="2526099"/>
                </a:cubicBezTo>
                <a:cubicBezTo>
                  <a:pt x="34234707" y="2519915"/>
                  <a:pt x="34213287" y="2509499"/>
                  <a:pt x="34190479" y="2503797"/>
                </a:cubicBezTo>
                <a:lnTo>
                  <a:pt x="34145875" y="2492646"/>
                </a:lnTo>
                <a:cubicBezTo>
                  <a:pt x="34138439" y="2500080"/>
                  <a:pt x="34125631" y="2504639"/>
                  <a:pt x="34123571" y="2514948"/>
                </a:cubicBezTo>
                <a:cubicBezTo>
                  <a:pt x="34121267" y="2526474"/>
                  <a:pt x="34145771" y="2544385"/>
                  <a:pt x="34134723" y="2548403"/>
                </a:cubicBezTo>
                <a:cubicBezTo>
                  <a:pt x="34092659" y="2563698"/>
                  <a:pt x="34045511" y="2555837"/>
                  <a:pt x="34000907" y="2559553"/>
                </a:cubicBezTo>
                <a:cubicBezTo>
                  <a:pt x="33982323" y="2615310"/>
                  <a:pt x="34000907" y="2589290"/>
                  <a:pt x="33922847" y="2615309"/>
                </a:cubicBezTo>
                <a:lnTo>
                  <a:pt x="33889395" y="2626460"/>
                </a:lnTo>
                <a:cubicBezTo>
                  <a:pt x="33874527" y="2622743"/>
                  <a:pt x="33858499" y="2622164"/>
                  <a:pt x="33844791" y="2615309"/>
                </a:cubicBezTo>
                <a:cubicBezTo>
                  <a:pt x="33808135" y="2596981"/>
                  <a:pt x="33820735" y="2556924"/>
                  <a:pt x="33800187" y="2526099"/>
                </a:cubicBezTo>
                <a:lnTo>
                  <a:pt x="33777883" y="2492646"/>
                </a:lnTo>
                <a:cubicBezTo>
                  <a:pt x="33781599" y="2474061"/>
                  <a:pt x="33770879" y="2442336"/>
                  <a:pt x="33789035" y="2436890"/>
                </a:cubicBezTo>
                <a:cubicBezTo>
                  <a:pt x="33856775" y="2416568"/>
                  <a:pt x="33930475" y="2432141"/>
                  <a:pt x="34000907" y="2425739"/>
                </a:cubicBezTo>
                <a:cubicBezTo>
                  <a:pt x="34012615" y="2424674"/>
                  <a:pt x="34023211" y="2418304"/>
                  <a:pt x="34034363" y="2414587"/>
                </a:cubicBezTo>
                <a:cubicBezTo>
                  <a:pt x="34038079" y="2399719"/>
                  <a:pt x="34045511" y="2385309"/>
                  <a:pt x="34045511" y="2369982"/>
                </a:cubicBezTo>
                <a:cubicBezTo>
                  <a:pt x="34045511" y="2346897"/>
                  <a:pt x="34023335" y="2319991"/>
                  <a:pt x="34012059" y="2303075"/>
                </a:cubicBezTo>
                <a:cubicBezTo>
                  <a:pt x="34004139" y="2279314"/>
                  <a:pt x="33983731" y="2236530"/>
                  <a:pt x="34012059" y="2213866"/>
                </a:cubicBezTo>
                <a:cubicBezTo>
                  <a:pt x="34024027" y="2204292"/>
                  <a:pt x="34041983" y="2220614"/>
                  <a:pt x="34056663" y="2225016"/>
                </a:cubicBezTo>
                <a:cubicBezTo>
                  <a:pt x="34079179" y="2231773"/>
                  <a:pt x="34101267" y="2239886"/>
                  <a:pt x="34123571" y="2247319"/>
                </a:cubicBezTo>
                <a:lnTo>
                  <a:pt x="34157023" y="2258470"/>
                </a:lnTo>
                <a:cubicBezTo>
                  <a:pt x="34174451" y="2254115"/>
                  <a:pt x="34186995" y="2250998"/>
                  <a:pt x="34195815" y="2248819"/>
                </a:cubicBezTo>
                <a:lnTo>
                  <a:pt x="34206211" y="2246270"/>
                </a:lnTo>
                <a:lnTo>
                  <a:pt x="34206351" y="2246246"/>
                </a:lnTo>
                <a:cubicBezTo>
                  <a:pt x="34212303" y="2244855"/>
                  <a:pt x="34217403" y="2243555"/>
                  <a:pt x="34212295" y="2244781"/>
                </a:cubicBezTo>
                <a:lnTo>
                  <a:pt x="34206211" y="2246270"/>
                </a:lnTo>
                <a:lnTo>
                  <a:pt x="34195255" y="2248249"/>
                </a:lnTo>
                <a:cubicBezTo>
                  <a:pt x="34196931" y="2247380"/>
                  <a:pt x="34207091" y="2244166"/>
                  <a:pt x="34235083" y="2236167"/>
                </a:cubicBezTo>
                <a:cubicBezTo>
                  <a:pt x="34333123" y="2208155"/>
                  <a:pt x="34232911" y="2240609"/>
                  <a:pt x="34313143" y="2213866"/>
                </a:cubicBezTo>
                <a:cubicBezTo>
                  <a:pt x="34305707" y="2202714"/>
                  <a:pt x="34300315" y="2189888"/>
                  <a:pt x="34290839" y="2180412"/>
                </a:cubicBezTo>
                <a:cubicBezTo>
                  <a:pt x="34264051" y="2153624"/>
                  <a:pt x="34255675" y="2160564"/>
                  <a:pt x="34223931" y="2146959"/>
                </a:cubicBezTo>
                <a:cubicBezTo>
                  <a:pt x="34127471" y="2105618"/>
                  <a:pt x="34224331" y="2139657"/>
                  <a:pt x="34145875" y="2113504"/>
                </a:cubicBezTo>
                <a:cubicBezTo>
                  <a:pt x="34112419" y="2117224"/>
                  <a:pt x="34078715" y="2119121"/>
                  <a:pt x="34045511" y="2124655"/>
                </a:cubicBezTo>
                <a:cubicBezTo>
                  <a:pt x="34000907" y="2132090"/>
                  <a:pt x="34023211" y="2146959"/>
                  <a:pt x="33978603" y="2124655"/>
                </a:cubicBezTo>
                <a:cubicBezTo>
                  <a:pt x="33966619" y="2118662"/>
                  <a:pt x="33955615" y="2110725"/>
                  <a:pt x="33945151" y="2102355"/>
                </a:cubicBezTo>
                <a:cubicBezTo>
                  <a:pt x="33936943" y="2095786"/>
                  <a:pt x="33932251" y="2084752"/>
                  <a:pt x="33922847" y="2080051"/>
                </a:cubicBezTo>
                <a:cubicBezTo>
                  <a:pt x="33901823" y="2069537"/>
                  <a:pt x="33878243" y="2065185"/>
                  <a:pt x="33855943" y="2057748"/>
                </a:cubicBezTo>
                <a:lnTo>
                  <a:pt x="33822487" y="2046598"/>
                </a:lnTo>
                <a:cubicBezTo>
                  <a:pt x="33815055" y="2039164"/>
                  <a:pt x="33808395" y="2030862"/>
                  <a:pt x="33800187" y="2024294"/>
                </a:cubicBezTo>
                <a:cubicBezTo>
                  <a:pt x="33789719" y="2015923"/>
                  <a:pt x="33773379" y="2013629"/>
                  <a:pt x="33766731" y="2001992"/>
                </a:cubicBezTo>
                <a:cubicBezTo>
                  <a:pt x="33722403" y="1924420"/>
                  <a:pt x="33792707" y="1958612"/>
                  <a:pt x="33722127" y="1935085"/>
                </a:cubicBezTo>
                <a:cubicBezTo>
                  <a:pt x="33714691" y="1927651"/>
                  <a:pt x="33709227" y="1917485"/>
                  <a:pt x="33699823" y="1912783"/>
                </a:cubicBezTo>
                <a:cubicBezTo>
                  <a:pt x="33686115" y="1905929"/>
                  <a:pt x="33670179" y="1904958"/>
                  <a:pt x="33655219" y="1901632"/>
                </a:cubicBezTo>
                <a:cubicBezTo>
                  <a:pt x="33574483" y="1883692"/>
                  <a:pt x="33625787" y="1899256"/>
                  <a:pt x="33566011" y="1879329"/>
                </a:cubicBezTo>
                <a:cubicBezTo>
                  <a:pt x="33547423" y="1883045"/>
                  <a:pt x="33526711" y="1881077"/>
                  <a:pt x="33510255" y="1890481"/>
                </a:cubicBezTo>
                <a:cubicBezTo>
                  <a:pt x="33498619" y="1897129"/>
                  <a:pt x="33498415" y="1915561"/>
                  <a:pt x="33487951" y="1923933"/>
                </a:cubicBezTo>
                <a:cubicBezTo>
                  <a:pt x="33478771" y="1931277"/>
                  <a:pt x="33465647" y="1931368"/>
                  <a:pt x="33454499" y="1935085"/>
                </a:cubicBezTo>
                <a:cubicBezTo>
                  <a:pt x="33387587" y="1912782"/>
                  <a:pt x="33447063" y="1942520"/>
                  <a:pt x="33409891" y="1890481"/>
                </a:cubicBezTo>
                <a:cubicBezTo>
                  <a:pt x="33397671" y="1873370"/>
                  <a:pt x="33376951" y="1863371"/>
                  <a:pt x="33365287" y="1845876"/>
                </a:cubicBezTo>
                <a:cubicBezTo>
                  <a:pt x="33357855" y="1834725"/>
                  <a:pt x="33353451" y="1820795"/>
                  <a:pt x="33342987" y="1812421"/>
                </a:cubicBezTo>
                <a:cubicBezTo>
                  <a:pt x="33333807" y="1805079"/>
                  <a:pt x="33320683" y="1804989"/>
                  <a:pt x="33309531" y="1801270"/>
                </a:cubicBezTo>
                <a:cubicBezTo>
                  <a:pt x="33221175" y="1830722"/>
                  <a:pt x="33265815" y="1827437"/>
                  <a:pt x="33175719" y="1812421"/>
                </a:cubicBezTo>
                <a:cubicBezTo>
                  <a:pt x="33132155" y="1768861"/>
                  <a:pt x="33177863" y="1807918"/>
                  <a:pt x="33119963" y="1778968"/>
                </a:cubicBezTo>
                <a:cubicBezTo>
                  <a:pt x="33107975" y="1772975"/>
                  <a:pt x="33099315" y="1760606"/>
                  <a:pt x="33086507" y="1756666"/>
                </a:cubicBezTo>
                <a:cubicBezTo>
                  <a:pt x="33050275" y="1745517"/>
                  <a:pt x="33012167" y="1741797"/>
                  <a:pt x="32974995" y="1734364"/>
                </a:cubicBezTo>
                <a:lnTo>
                  <a:pt x="32919239" y="1723211"/>
                </a:lnTo>
                <a:cubicBezTo>
                  <a:pt x="32889503" y="1726928"/>
                  <a:pt x="32857855" y="1723233"/>
                  <a:pt x="32830031" y="1734364"/>
                </a:cubicBezTo>
                <a:cubicBezTo>
                  <a:pt x="32819115" y="1738729"/>
                  <a:pt x="32854303" y="1738171"/>
                  <a:pt x="32863483" y="1745515"/>
                </a:cubicBezTo>
                <a:cubicBezTo>
                  <a:pt x="32880083" y="1758796"/>
                  <a:pt x="32885355" y="1792177"/>
                  <a:pt x="32908087" y="1801270"/>
                </a:cubicBezTo>
                <a:cubicBezTo>
                  <a:pt x="32936547" y="1812655"/>
                  <a:pt x="32997299" y="1823572"/>
                  <a:pt x="32997299" y="1823572"/>
                </a:cubicBezTo>
                <a:cubicBezTo>
                  <a:pt x="32930779" y="1890096"/>
                  <a:pt x="32997295" y="1834725"/>
                  <a:pt x="32796575" y="1834725"/>
                </a:cubicBezTo>
                <a:cubicBezTo>
                  <a:pt x="32766607" y="1834725"/>
                  <a:pt x="32737103" y="1842158"/>
                  <a:pt x="32707367" y="1845876"/>
                </a:cubicBezTo>
                <a:cubicBezTo>
                  <a:pt x="32629515" y="1923724"/>
                  <a:pt x="32685847" y="1847446"/>
                  <a:pt x="32707367" y="1890481"/>
                </a:cubicBezTo>
                <a:cubicBezTo>
                  <a:pt x="32712623" y="1900994"/>
                  <a:pt x="32699931" y="1912783"/>
                  <a:pt x="32696215" y="1923933"/>
                </a:cubicBezTo>
                <a:lnTo>
                  <a:pt x="32573551" y="1912783"/>
                </a:lnTo>
                <a:cubicBezTo>
                  <a:pt x="32212607" y="1885017"/>
                  <a:pt x="32574135" y="1916890"/>
                  <a:pt x="32283619" y="1890481"/>
                </a:cubicBezTo>
                <a:cubicBezTo>
                  <a:pt x="32265035" y="1894198"/>
                  <a:pt x="32246151" y="1896644"/>
                  <a:pt x="32227863" y="1901632"/>
                </a:cubicBezTo>
                <a:cubicBezTo>
                  <a:pt x="32205183" y="1907816"/>
                  <a:pt x="32160955" y="1923933"/>
                  <a:pt x="32160955" y="1923933"/>
                </a:cubicBezTo>
                <a:cubicBezTo>
                  <a:pt x="32146087" y="1920216"/>
                  <a:pt x="32125547" y="1925043"/>
                  <a:pt x="32116351" y="1912783"/>
                </a:cubicBezTo>
                <a:cubicBezTo>
                  <a:pt x="32109299" y="1903379"/>
                  <a:pt x="32119191" y="1887641"/>
                  <a:pt x="32127503" y="1879329"/>
                </a:cubicBezTo>
                <a:cubicBezTo>
                  <a:pt x="32146455" y="1860376"/>
                  <a:pt x="32194411" y="1834725"/>
                  <a:pt x="32194411" y="1834725"/>
                </a:cubicBezTo>
                <a:cubicBezTo>
                  <a:pt x="32198127" y="1823573"/>
                  <a:pt x="32207867" y="1812798"/>
                  <a:pt x="32205563" y="1801270"/>
                </a:cubicBezTo>
                <a:cubicBezTo>
                  <a:pt x="32203115" y="1789046"/>
                  <a:pt x="32154611" y="1759870"/>
                  <a:pt x="32149803" y="1756666"/>
                </a:cubicBezTo>
                <a:cubicBezTo>
                  <a:pt x="32138655" y="1760382"/>
                  <a:pt x="32126431" y="1761769"/>
                  <a:pt x="32116351" y="1767817"/>
                </a:cubicBezTo>
                <a:cubicBezTo>
                  <a:pt x="32107335" y="1773227"/>
                  <a:pt x="32103451" y="1785417"/>
                  <a:pt x="32094047" y="1790120"/>
                </a:cubicBezTo>
                <a:cubicBezTo>
                  <a:pt x="32073023" y="1800633"/>
                  <a:pt x="32049443" y="1804989"/>
                  <a:pt x="32027143" y="1812421"/>
                </a:cubicBezTo>
                <a:lnTo>
                  <a:pt x="31993687" y="1823572"/>
                </a:lnTo>
                <a:cubicBezTo>
                  <a:pt x="31975103" y="1819856"/>
                  <a:pt x="31957707" y="1820922"/>
                  <a:pt x="31937931" y="1812421"/>
                </a:cubicBezTo>
                <a:cubicBezTo>
                  <a:pt x="31918155" y="1803922"/>
                  <a:pt x="31891363" y="1788909"/>
                  <a:pt x="31875035" y="1772580"/>
                </a:cubicBezTo>
                <a:cubicBezTo>
                  <a:pt x="31869979" y="1748691"/>
                  <a:pt x="31864259" y="1718431"/>
                  <a:pt x="31859875" y="1700909"/>
                </a:cubicBezTo>
                <a:cubicBezTo>
                  <a:pt x="31855491" y="1683389"/>
                  <a:pt x="31852439" y="1678607"/>
                  <a:pt x="31848723" y="1667455"/>
                </a:cubicBezTo>
                <a:cubicBezTo>
                  <a:pt x="31860791" y="1558833"/>
                  <a:pt x="31844823" y="1597201"/>
                  <a:pt x="31871027" y="1544792"/>
                </a:cubicBezTo>
                <a:cubicBezTo>
                  <a:pt x="31874743" y="1533641"/>
                  <a:pt x="31876331" y="1521153"/>
                  <a:pt x="31882175" y="1511340"/>
                </a:cubicBezTo>
                <a:cubicBezTo>
                  <a:pt x="31888023" y="1501523"/>
                  <a:pt x="31897795" y="1494212"/>
                  <a:pt x="31906107" y="1485900"/>
                </a:cubicBezTo>
                <a:cubicBezTo>
                  <a:pt x="31914419" y="1477589"/>
                  <a:pt x="31912183" y="1475504"/>
                  <a:pt x="31926783" y="1466734"/>
                </a:cubicBezTo>
                <a:cubicBezTo>
                  <a:pt x="31941379" y="1457965"/>
                  <a:pt x="31961619" y="1441297"/>
                  <a:pt x="31993687" y="1433280"/>
                </a:cubicBezTo>
                <a:cubicBezTo>
                  <a:pt x="32023427" y="1436997"/>
                  <a:pt x="32068207" y="1418312"/>
                  <a:pt x="32082899" y="1444431"/>
                </a:cubicBezTo>
                <a:cubicBezTo>
                  <a:pt x="32110295" y="1493135"/>
                  <a:pt x="32087879" y="1556162"/>
                  <a:pt x="32094047" y="1611700"/>
                </a:cubicBezTo>
                <a:cubicBezTo>
                  <a:pt x="32095347" y="1623382"/>
                  <a:pt x="32099943" y="1634639"/>
                  <a:pt x="32105199" y="1645154"/>
                </a:cubicBezTo>
                <a:cubicBezTo>
                  <a:pt x="32119007" y="1672767"/>
                  <a:pt x="32132279" y="1688164"/>
                  <a:pt x="32160955" y="1700909"/>
                </a:cubicBezTo>
                <a:cubicBezTo>
                  <a:pt x="32182439" y="1710457"/>
                  <a:pt x="32227863" y="1723211"/>
                  <a:pt x="32227863" y="1723211"/>
                </a:cubicBezTo>
                <a:cubicBezTo>
                  <a:pt x="32266787" y="1762139"/>
                  <a:pt x="32240191" y="1742189"/>
                  <a:pt x="32317075" y="1767817"/>
                </a:cubicBezTo>
                <a:lnTo>
                  <a:pt x="32350527" y="1778968"/>
                </a:lnTo>
                <a:lnTo>
                  <a:pt x="32383979" y="1790120"/>
                </a:lnTo>
                <a:cubicBezTo>
                  <a:pt x="32395555" y="1786261"/>
                  <a:pt x="32462067" y="1774542"/>
                  <a:pt x="32428587" y="1734364"/>
                </a:cubicBezTo>
                <a:cubicBezTo>
                  <a:pt x="32413535" y="1716304"/>
                  <a:pt x="32361679" y="1712061"/>
                  <a:pt x="32361679" y="1712061"/>
                </a:cubicBezTo>
                <a:cubicBezTo>
                  <a:pt x="32352907" y="1685748"/>
                  <a:pt x="32353735" y="1671611"/>
                  <a:pt x="32328223" y="1656305"/>
                </a:cubicBezTo>
                <a:cubicBezTo>
                  <a:pt x="32318147" y="1650256"/>
                  <a:pt x="32305923" y="1648871"/>
                  <a:pt x="32294771" y="1645154"/>
                </a:cubicBezTo>
                <a:cubicBezTo>
                  <a:pt x="32274027" y="1624407"/>
                  <a:pt x="32267151" y="1614616"/>
                  <a:pt x="32239015" y="1600550"/>
                </a:cubicBezTo>
                <a:cubicBezTo>
                  <a:pt x="32228503" y="1595292"/>
                  <a:pt x="32216711" y="1593114"/>
                  <a:pt x="32205563" y="1589398"/>
                </a:cubicBezTo>
                <a:cubicBezTo>
                  <a:pt x="32188755" y="1538974"/>
                  <a:pt x="32170815" y="1525073"/>
                  <a:pt x="32194411" y="1477886"/>
                </a:cubicBezTo>
                <a:cubicBezTo>
                  <a:pt x="32199111" y="1468481"/>
                  <a:pt x="32209279" y="1463017"/>
                  <a:pt x="32216711" y="1455583"/>
                </a:cubicBezTo>
                <a:cubicBezTo>
                  <a:pt x="32235299" y="1399827"/>
                  <a:pt x="32216711" y="1425847"/>
                  <a:pt x="32294771" y="1399827"/>
                </a:cubicBezTo>
                <a:close/>
                <a:moveTo>
                  <a:pt x="15051395" y="1341437"/>
                </a:moveTo>
                <a:cubicBezTo>
                  <a:pt x="15083147" y="1352020"/>
                  <a:pt x="15068330" y="1341437"/>
                  <a:pt x="15083147" y="1385888"/>
                </a:cubicBezTo>
                <a:lnTo>
                  <a:pt x="15089498" y="1404937"/>
                </a:lnTo>
                <a:cubicBezTo>
                  <a:pt x="15081252" y="1462639"/>
                  <a:pt x="15087880" y="1435188"/>
                  <a:pt x="15070448" y="1487487"/>
                </a:cubicBezTo>
                <a:cubicBezTo>
                  <a:pt x="15068330" y="1493837"/>
                  <a:pt x="15067808" y="1500970"/>
                  <a:pt x="15064096" y="1506537"/>
                </a:cubicBezTo>
                <a:lnTo>
                  <a:pt x="15025997" y="1563689"/>
                </a:lnTo>
                <a:cubicBezTo>
                  <a:pt x="15021765" y="1570038"/>
                  <a:pt x="15019645" y="1578504"/>
                  <a:pt x="15013298" y="1582737"/>
                </a:cubicBezTo>
                <a:lnTo>
                  <a:pt x="14975198" y="1608137"/>
                </a:lnTo>
                <a:cubicBezTo>
                  <a:pt x="14963103" y="1644423"/>
                  <a:pt x="14978826" y="1614186"/>
                  <a:pt x="14949796" y="1633538"/>
                </a:cubicBezTo>
                <a:cubicBezTo>
                  <a:pt x="14942324" y="1638519"/>
                  <a:pt x="14938217" y="1647607"/>
                  <a:pt x="14930747" y="1652587"/>
                </a:cubicBezTo>
                <a:cubicBezTo>
                  <a:pt x="14925177" y="1656300"/>
                  <a:pt x="14917685" y="1655944"/>
                  <a:pt x="14911697" y="1658937"/>
                </a:cubicBezTo>
                <a:cubicBezTo>
                  <a:pt x="14860268" y="1684652"/>
                  <a:pt x="14937559" y="1674758"/>
                  <a:pt x="14816445" y="1677989"/>
                </a:cubicBezTo>
                <a:cubicBezTo>
                  <a:pt x="14683127" y="1681542"/>
                  <a:pt x="14549747" y="1682221"/>
                  <a:pt x="14416395" y="1684337"/>
                </a:cubicBezTo>
                <a:cubicBezTo>
                  <a:pt x="14403696" y="1688571"/>
                  <a:pt x="14391501" y="1694836"/>
                  <a:pt x="14378298" y="1697037"/>
                </a:cubicBezTo>
                <a:cubicBezTo>
                  <a:pt x="14331591" y="1704823"/>
                  <a:pt x="14352690" y="1700264"/>
                  <a:pt x="14314796" y="1709737"/>
                </a:cubicBezTo>
                <a:cubicBezTo>
                  <a:pt x="14308447" y="1713970"/>
                  <a:pt x="14302719" y="1719337"/>
                  <a:pt x="14295749" y="1722438"/>
                </a:cubicBezTo>
                <a:cubicBezTo>
                  <a:pt x="14264662" y="1736254"/>
                  <a:pt x="14260665" y="1732963"/>
                  <a:pt x="14232247" y="1741489"/>
                </a:cubicBezTo>
                <a:cubicBezTo>
                  <a:pt x="14219426" y="1745335"/>
                  <a:pt x="14206849" y="1749956"/>
                  <a:pt x="14194146" y="1754189"/>
                </a:cubicBezTo>
                <a:cubicBezTo>
                  <a:pt x="14187797" y="1756304"/>
                  <a:pt x="14180664" y="1756825"/>
                  <a:pt x="14175097" y="1760538"/>
                </a:cubicBezTo>
                <a:cubicBezTo>
                  <a:pt x="14168748" y="1764770"/>
                  <a:pt x="14163601" y="1772160"/>
                  <a:pt x="14156049" y="1773237"/>
                </a:cubicBezTo>
                <a:cubicBezTo>
                  <a:pt x="14118273" y="1778633"/>
                  <a:pt x="14079847" y="1777471"/>
                  <a:pt x="14041749" y="1779588"/>
                </a:cubicBezTo>
                <a:cubicBezTo>
                  <a:pt x="14004660" y="1791949"/>
                  <a:pt x="14038721" y="1776264"/>
                  <a:pt x="14009999" y="1804989"/>
                </a:cubicBezTo>
                <a:cubicBezTo>
                  <a:pt x="13988855" y="1826130"/>
                  <a:pt x="13995138" y="1811125"/>
                  <a:pt x="13971896" y="1824038"/>
                </a:cubicBezTo>
                <a:cubicBezTo>
                  <a:pt x="13958555" y="1831450"/>
                  <a:pt x="13948278" y="1844610"/>
                  <a:pt x="13933795" y="1849437"/>
                </a:cubicBezTo>
                <a:cubicBezTo>
                  <a:pt x="13912584" y="1856510"/>
                  <a:pt x="13913269" y="1856822"/>
                  <a:pt x="13889349" y="1862138"/>
                </a:cubicBezTo>
                <a:cubicBezTo>
                  <a:pt x="13878813" y="1864478"/>
                  <a:pt x="13868366" y="1867745"/>
                  <a:pt x="13857596" y="1868488"/>
                </a:cubicBezTo>
                <a:cubicBezTo>
                  <a:pt x="13806873" y="1871985"/>
                  <a:pt x="13755997" y="1872720"/>
                  <a:pt x="13705197" y="1874838"/>
                </a:cubicBezTo>
                <a:cubicBezTo>
                  <a:pt x="13666409" y="1882596"/>
                  <a:pt x="13649782" y="1889047"/>
                  <a:pt x="13603599" y="1874838"/>
                </a:cubicBezTo>
                <a:cubicBezTo>
                  <a:pt x="13589724" y="1870568"/>
                  <a:pt x="13593016" y="1843088"/>
                  <a:pt x="13590898" y="1836737"/>
                </a:cubicBezTo>
                <a:cubicBezTo>
                  <a:pt x="13607830" y="1826157"/>
                  <a:pt x="13624169" y="1814550"/>
                  <a:pt x="13641697" y="1804989"/>
                </a:cubicBezTo>
                <a:cubicBezTo>
                  <a:pt x="13647575" y="1801784"/>
                  <a:pt x="13655522" y="1802819"/>
                  <a:pt x="13660749" y="1798637"/>
                </a:cubicBezTo>
                <a:cubicBezTo>
                  <a:pt x="13703082" y="1764770"/>
                  <a:pt x="13641697" y="1792290"/>
                  <a:pt x="13692499" y="1766888"/>
                </a:cubicBezTo>
                <a:cubicBezTo>
                  <a:pt x="13698486" y="1763894"/>
                  <a:pt x="13705559" y="1763531"/>
                  <a:pt x="13711546" y="1760538"/>
                </a:cubicBezTo>
                <a:cubicBezTo>
                  <a:pt x="13718373" y="1757125"/>
                  <a:pt x="13723625" y="1750938"/>
                  <a:pt x="13730595" y="1747837"/>
                </a:cubicBezTo>
                <a:cubicBezTo>
                  <a:pt x="13742831" y="1742400"/>
                  <a:pt x="13757560" y="1742564"/>
                  <a:pt x="13768696" y="1735138"/>
                </a:cubicBezTo>
                <a:cubicBezTo>
                  <a:pt x="13775049" y="1730904"/>
                  <a:pt x="13780922" y="1725851"/>
                  <a:pt x="13787747" y="1722438"/>
                </a:cubicBezTo>
                <a:cubicBezTo>
                  <a:pt x="13793735" y="1719444"/>
                  <a:pt x="13800946" y="1719338"/>
                  <a:pt x="13806799" y="1716088"/>
                </a:cubicBezTo>
                <a:cubicBezTo>
                  <a:pt x="13820142" y="1708674"/>
                  <a:pt x="13832199" y="1699155"/>
                  <a:pt x="13844895" y="1690687"/>
                </a:cubicBezTo>
                <a:lnTo>
                  <a:pt x="13863949" y="1677989"/>
                </a:lnTo>
                <a:lnTo>
                  <a:pt x="13882996" y="1665288"/>
                </a:lnTo>
                <a:cubicBezTo>
                  <a:pt x="13921099" y="1667404"/>
                  <a:pt x="13959294" y="1668184"/>
                  <a:pt x="13997298" y="1671637"/>
                </a:cubicBezTo>
                <a:cubicBezTo>
                  <a:pt x="14005989" y="1672427"/>
                  <a:pt x="14013969" y="1677989"/>
                  <a:pt x="14022698" y="1677989"/>
                </a:cubicBezTo>
                <a:cubicBezTo>
                  <a:pt x="14037665" y="1677989"/>
                  <a:pt x="14052329" y="1673755"/>
                  <a:pt x="14067148" y="1671637"/>
                </a:cubicBezTo>
                <a:lnTo>
                  <a:pt x="14162395" y="1639887"/>
                </a:lnTo>
                <a:lnTo>
                  <a:pt x="14181448" y="1633538"/>
                </a:lnTo>
                <a:cubicBezTo>
                  <a:pt x="14187797" y="1631420"/>
                  <a:pt x="14194002" y="1628811"/>
                  <a:pt x="14200496" y="1627187"/>
                </a:cubicBezTo>
                <a:cubicBezTo>
                  <a:pt x="14208633" y="1625153"/>
                  <a:pt x="14235835" y="1619042"/>
                  <a:pt x="14244947" y="1614488"/>
                </a:cubicBezTo>
                <a:cubicBezTo>
                  <a:pt x="14251774" y="1611075"/>
                  <a:pt x="14257024" y="1604887"/>
                  <a:pt x="14263998" y="1601787"/>
                </a:cubicBezTo>
                <a:cubicBezTo>
                  <a:pt x="14276231" y="1596350"/>
                  <a:pt x="14289396" y="1593320"/>
                  <a:pt x="14302095" y="1589088"/>
                </a:cubicBezTo>
                <a:cubicBezTo>
                  <a:pt x="14308447" y="1586970"/>
                  <a:pt x="14314654" y="1584361"/>
                  <a:pt x="14321148" y="1582737"/>
                </a:cubicBezTo>
                <a:cubicBezTo>
                  <a:pt x="14353040" y="1574764"/>
                  <a:pt x="14338267" y="1579147"/>
                  <a:pt x="14365597" y="1570038"/>
                </a:cubicBezTo>
                <a:cubicBezTo>
                  <a:pt x="14374065" y="1572156"/>
                  <a:pt x="14382973" y="1572950"/>
                  <a:pt x="14390997" y="1576388"/>
                </a:cubicBezTo>
                <a:cubicBezTo>
                  <a:pt x="14398011" y="1579393"/>
                  <a:pt x="14402422" y="1588824"/>
                  <a:pt x="14410049" y="1589088"/>
                </a:cubicBezTo>
                <a:lnTo>
                  <a:pt x="14575146" y="1582737"/>
                </a:lnTo>
                <a:cubicBezTo>
                  <a:pt x="14585728" y="1580620"/>
                  <a:pt x="14596252" y="1578161"/>
                  <a:pt x="14606896" y="1576388"/>
                </a:cubicBezTo>
                <a:cubicBezTo>
                  <a:pt x="14621658" y="1573926"/>
                  <a:pt x="14636764" y="1573402"/>
                  <a:pt x="14651345" y="1570038"/>
                </a:cubicBezTo>
                <a:lnTo>
                  <a:pt x="14708495" y="1550987"/>
                </a:lnTo>
                <a:cubicBezTo>
                  <a:pt x="14714848" y="1548870"/>
                  <a:pt x="14721977" y="1548351"/>
                  <a:pt x="14727548" y="1544638"/>
                </a:cubicBezTo>
                <a:cubicBezTo>
                  <a:pt x="14733895" y="1540405"/>
                  <a:pt x="14739772" y="1535350"/>
                  <a:pt x="14746596" y="1531938"/>
                </a:cubicBezTo>
                <a:cubicBezTo>
                  <a:pt x="14752583" y="1528944"/>
                  <a:pt x="14759796" y="1528838"/>
                  <a:pt x="14765645" y="1525588"/>
                </a:cubicBezTo>
                <a:cubicBezTo>
                  <a:pt x="14778989" y="1518174"/>
                  <a:pt x="14791045" y="1508656"/>
                  <a:pt x="14803746" y="1500188"/>
                </a:cubicBezTo>
                <a:lnTo>
                  <a:pt x="14841848" y="1474787"/>
                </a:lnTo>
                <a:lnTo>
                  <a:pt x="14860896" y="1462087"/>
                </a:lnTo>
                <a:lnTo>
                  <a:pt x="14879945" y="1449387"/>
                </a:lnTo>
                <a:cubicBezTo>
                  <a:pt x="14916341" y="1394792"/>
                  <a:pt x="14867878" y="1459040"/>
                  <a:pt x="14911697" y="1423987"/>
                </a:cubicBezTo>
                <a:cubicBezTo>
                  <a:pt x="14952727" y="1391161"/>
                  <a:pt x="14895562" y="1414549"/>
                  <a:pt x="14943448" y="1398587"/>
                </a:cubicBezTo>
                <a:cubicBezTo>
                  <a:pt x="14973910" y="1352891"/>
                  <a:pt x="14930769" y="1409154"/>
                  <a:pt x="14994245" y="1366838"/>
                </a:cubicBezTo>
                <a:cubicBezTo>
                  <a:pt x="15000598" y="1362604"/>
                  <a:pt x="15006324" y="1357239"/>
                  <a:pt x="15013298" y="1354137"/>
                </a:cubicBezTo>
                <a:cubicBezTo>
                  <a:pt x="15025531" y="1348700"/>
                  <a:pt x="15051395" y="1341437"/>
                  <a:pt x="15051395" y="1341437"/>
                </a:cubicBezTo>
                <a:close/>
                <a:moveTo>
                  <a:pt x="29851379" y="1338263"/>
                </a:moveTo>
                <a:cubicBezTo>
                  <a:pt x="29859255" y="1338263"/>
                  <a:pt x="29871595" y="1340516"/>
                  <a:pt x="29879951" y="1343024"/>
                </a:cubicBezTo>
                <a:cubicBezTo>
                  <a:pt x="29884759" y="1344468"/>
                  <a:pt x="29889479" y="1346201"/>
                  <a:pt x="29894239" y="1347787"/>
                </a:cubicBezTo>
                <a:lnTo>
                  <a:pt x="29901383" y="1350168"/>
                </a:lnTo>
                <a:lnTo>
                  <a:pt x="29908527" y="1352549"/>
                </a:lnTo>
                <a:cubicBezTo>
                  <a:pt x="29913291" y="1355725"/>
                  <a:pt x="29918767" y="1358027"/>
                  <a:pt x="29922815" y="1362075"/>
                </a:cubicBezTo>
                <a:cubicBezTo>
                  <a:pt x="29931735" y="1370993"/>
                  <a:pt x="29926763" y="1368154"/>
                  <a:pt x="29937103" y="1371599"/>
                </a:cubicBezTo>
                <a:cubicBezTo>
                  <a:pt x="29938691" y="1373980"/>
                  <a:pt x="29939839" y="1376720"/>
                  <a:pt x="29941863" y="1378743"/>
                </a:cubicBezTo>
                <a:cubicBezTo>
                  <a:pt x="29947347" y="1384226"/>
                  <a:pt x="29951247" y="1384066"/>
                  <a:pt x="29958535" y="1385888"/>
                </a:cubicBezTo>
                <a:cubicBezTo>
                  <a:pt x="29960119" y="1388268"/>
                  <a:pt x="29961271" y="1391007"/>
                  <a:pt x="29963295" y="1393033"/>
                </a:cubicBezTo>
                <a:cubicBezTo>
                  <a:pt x="29965319" y="1395056"/>
                  <a:pt x="29968555" y="1395639"/>
                  <a:pt x="29970439" y="1397794"/>
                </a:cubicBezTo>
                <a:cubicBezTo>
                  <a:pt x="29989887" y="1420019"/>
                  <a:pt x="29971035" y="1406129"/>
                  <a:pt x="29987107" y="1416843"/>
                </a:cubicBezTo>
                <a:cubicBezTo>
                  <a:pt x="29998027" y="1433224"/>
                  <a:pt x="29991203" y="1429321"/>
                  <a:pt x="30003779" y="1433514"/>
                </a:cubicBezTo>
                <a:cubicBezTo>
                  <a:pt x="30006159" y="1435099"/>
                  <a:pt x="30008363" y="1436995"/>
                  <a:pt x="30010919" y="1438274"/>
                </a:cubicBezTo>
                <a:cubicBezTo>
                  <a:pt x="30028391" y="1447012"/>
                  <a:pt x="30074499" y="1438307"/>
                  <a:pt x="30075215" y="1438274"/>
                </a:cubicBezTo>
                <a:cubicBezTo>
                  <a:pt x="30077595" y="1437481"/>
                  <a:pt x="30079863" y="1436157"/>
                  <a:pt x="30082359" y="1435893"/>
                </a:cubicBezTo>
                <a:cubicBezTo>
                  <a:pt x="30095015" y="1434562"/>
                  <a:pt x="30107735" y="1433514"/>
                  <a:pt x="30120459" y="1433514"/>
                </a:cubicBezTo>
                <a:cubicBezTo>
                  <a:pt x="30128991" y="1433514"/>
                  <a:pt x="30138315" y="1436190"/>
                  <a:pt x="30146651" y="1438274"/>
                </a:cubicBezTo>
                <a:cubicBezTo>
                  <a:pt x="30156807" y="1445043"/>
                  <a:pt x="30160215" y="1448171"/>
                  <a:pt x="30170463" y="1452562"/>
                </a:cubicBezTo>
                <a:cubicBezTo>
                  <a:pt x="30172771" y="1453552"/>
                  <a:pt x="30175227" y="1454149"/>
                  <a:pt x="30177607" y="1454943"/>
                </a:cubicBezTo>
                <a:lnTo>
                  <a:pt x="30191895" y="1464469"/>
                </a:lnTo>
                <a:cubicBezTo>
                  <a:pt x="30194275" y="1466056"/>
                  <a:pt x="30196323" y="1468327"/>
                  <a:pt x="30199039" y="1469232"/>
                </a:cubicBezTo>
                <a:cubicBezTo>
                  <a:pt x="30201419" y="1470025"/>
                  <a:pt x="30203939" y="1470491"/>
                  <a:pt x="30206183" y="1471613"/>
                </a:cubicBezTo>
                <a:cubicBezTo>
                  <a:pt x="30208743" y="1472892"/>
                  <a:pt x="30210711" y="1475214"/>
                  <a:pt x="30213327" y="1476374"/>
                </a:cubicBezTo>
                <a:cubicBezTo>
                  <a:pt x="30217915" y="1478414"/>
                  <a:pt x="30222851" y="1479549"/>
                  <a:pt x="30227615" y="1481137"/>
                </a:cubicBezTo>
                <a:lnTo>
                  <a:pt x="30234759" y="1483518"/>
                </a:lnTo>
                <a:lnTo>
                  <a:pt x="30249047" y="1493043"/>
                </a:lnTo>
                <a:lnTo>
                  <a:pt x="30256191" y="1497808"/>
                </a:lnTo>
                <a:cubicBezTo>
                  <a:pt x="30256983" y="1500188"/>
                  <a:pt x="30256795" y="1503174"/>
                  <a:pt x="30258571" y="1504949"/>
                </a:cubicBezTo>
                <a:cubicBezTo>
                  <a:pt x="30260347" y="1506725"/>
                  <a:pt x="30265023" y="1504917"/>
                  <a:pt x="30265715" y="1507331"/>
                </a:cubicBezTo>
                <a:cubicBezTo>
                  <a:pt x="30268559" y="1517283"/>
                  <a:pt x="30267303" y="1527968"/>
                  <a:pt x="30268095" y="1538287"/>
                </a:cubicBezTo>
                <a:cubicBezTo>
                  <a:pt x="30267059" y="1543472"/>
                  <a:pt x="30266611" y="1553565"/>
                  <a:pt x="30260951" y="1557338"/>
                </a:cubicBezTo>
                <a:cubicBezTo>
                  <a:pt x="30258231" y="1559152"/>
                  <a:pt x="30254603" y="1558925"/>
                  <a:pt x="30251427" y="1559719"/>
                </a:cubicBezTo>
                <a:cubicBezTo>
                  <a:pt x="30249047" y="1561307"/>
                  <a:pt x="30247143" y="1564346"/>
                  <a:pt x="30244283" y="1564481"/>
                </a:cubicBezTo>
                <a:cubicBezTo>
                  <a:pt x="30229991" y="1565163"/>
                  <a:pt x="30215635" y="1563739"/>
                  <a:pt x="30201419" y="1562102"/>
                </a:cubicBezTo>
                <a:cubicBezTo>
                  <a:pt x="30194919" y="1561349"/>
                  <a:pt x="30188787" y="1558622"/>
                  <a:pt x="30182371" y="1557338"/>
                </a:cubicBezTo>
                <a:lnTo>
                  <a:pt x="30170463" y="1554957"/>
                </a:lnTo>
                <a:cubicBezTo>
                  <a:pt x="30156179" y="1555750"/>
                  <a:pt x="30141803" y="1555564"/>
                  <a:pt x="30127603" y="1557338"/>
                </a:cubicBezTo>
                <a:cubicBezTo>
                  <a:pt x="30122623" y="1557960"/>
                  <a:pt x="30118079" y="1560513"/>
                  <a:pt x="30113315" y="1562102"/>
                </a:cubicBezTo>
                <a:cubicBezTo>
                  <a:pt x="30110935" y="1562893"/>
                  <a:pt x="30108259" y="1563091"/>
                  <a:pt x="30106171" y="1564481"/>
                </a:cubicBezTo>
                <a:cubicBezTo>
                  <a:pt x="30096939" y="1570635"/>
                  <a:pt x="30101743" y="1568338"/>
                  <a:pt x="30091883" y="1571625"/>
                </a:cubicBezTo>
                <a:lnTo>
                  <a:pt x="30077595" y="1581150"/>
                </a:lnTo>
                <a:cubicBezTo>
                  <a:pt x="30075215" y="1582736"/>
                  <a:pt x="30073167" y="1585009"/>
                  <a:pt x="30070451" y="1585913"/>
                </a:cubicBezTo>
                <a:lnTo>
                  <a:pt x="30063307" y="1588293"/>
                </a:lnTo>
                <a:cubicBezTo>
                  <a:pt x="30060927" y="1589883"/>
                  <a:pt x="30058187" y="1591033"/>
                  <a:pt x="30056163" y="1593056"/>
                </a:cubicBezTo>
                <a:cubicBezTo>
                  <a:pt x="30054143" y="1595081"/>
                  <a:pt x="30053639" y="1598411"/>
                  <a:pt x="30051403" y="1600200"/>
                </a:cubicBezTo>
                <a:cubicBezTo>
                  <a:pt x="30049443" y="1601767"/>
                  <a:pt x="30046639" y="1601787"/>
                  <a:pt x="30044259" y="1602583"/>
                </a:cubicBezTo>
                <a:lnTo>
                  <a:pt x="30029971" y="1616869"/>
                </a:lnTo>
                <a:cubicBezTo>
                  <a:pt x="30027591" y="1619251"/>
                  <a:pt x="30024695" y="1621211"/>
                  <a:pt x="30022827" y="1624012"/>
                </a:cubicBezTo>
                <a:lnTo>
                  <a:pt x="30003779" y="1652587"/>
                </a:lnTo>
                <a:cubicBezTo>
                  <a:pt x="30002191" y="1654969"/>
                  <a:pt x="30001395" y="1658143"/>
                  <a:pt x="29999015" y="1659732"/>
                </a:cubicBezTo>
                <a:lnTo>
                  <a:pt x="29984727" y="1669257"/>
                </a:lnTo>
                <a:cubicBezTo>
                  <a:pt x="29983139" y="1671637"/>
                  <a:pt x="29981987" y="1674375"/>
                  <a:pt x="29979963" y="1676400"/>
                </a:cubicBezTo>
                <a:cubicBezTo>
                  <a:pt x="29975347" y="1681016"/>
                  <a:pt x="29971487" y="1681608"/>
                  <a:pt x="29965679" y="1683543"/>
                </a:cubicBezTo>
                <a:lnTo>
                  <a:pt x="29944247" y="1697832"/>
                </a:lnTo>
                <a:cubicBezTo>
                  <a:pt x="29941863" y="1699418"/>
                  <a:pt x="29939819" y="1701690"/>
                  <a:pt x="29937103" y="1702593"/>
                </a:cubicBezTo>
                <a:lnTo>
                  <a:pt x="29915671" y="1709737"/>
                </a:lnTo>
                <a:lnTo>
                  <a:pt x="29901383" y="1714499"/>
                </a:lnTo>
                <a:cubicBezTo>
                  <a:pt x="29898207" y="1715294"/>
                  <a:pt x="29895119" y="1716586"/>
                  <a:pt x="29891859" y="1716881"/>
                </a:cubicBezTo>
                <a:cubicBezTo>
                  <a:pt x="29877607" y="1718177"/>
                  <a:pt x="29863283" y="1718470"/>
                  <a:pt x="29848995" y="1719262"/>
                </a:cubicBezTo>
                <a:cubicBezTo>
                  <a:pt x="29827847" y="1721906"/>
                  <a:pt x="29823111" y="1723785"/>
                  <a:pt x="29798991" y="1719262"/>
                </a:cubicBezTo>
                <a:cubicBezTo>
                  <a:pt x="29796175" y="1718736"/>
                  <a:pt x="29794407" y="1715779"/>
                  <a:pt x="29791847" y="1714499"/>
                </a:cubicBezTo>
                <a:cubicBezTo>
                  <a:pt x="29789599" y="1713378"/>
                  <a:pt x="29787083" y="1712912"/>
                  <a:pt x="29784703" y="1712118"/>
                </a:cubicBezTo>
                <a:cubicBezTo>
                  <a:pt x="29788299" y="1697728"/>
                  <a:pt x="29786051" y="1705690"/>
                  <a:pt x="29791847" y="1688307"/>
                </a:cubicBezTo>
                <a:cubicBezTo>
                  <a:pt x="29794571" y="1680135"/>
                  <a:pt x="29794167" y="1678843"/>
                  <a:pt x="29801371" y="1671637"/>
                </a:cubicBezTo>
                <a:cubicBezTo>
                  <a:pt x="29803395" y="1669614"/>
                  <a:pt x="29806135" y="1668463"/>
                  <a:pt x="29808515" y="1666875"/>
                </a:cubicBezTo>
                <a:cubicBezTo>
                  <a:pt x="29810103" y="1664494"/>
                  <a:pt x="29811859" y="1662216"/>
                  <a:pt x="29813279" y="1659732"/>
                </a:cubicBezTo>
                <a:cubicBezTo>
                  <a:pt x="29815039" y="1656649"/>
                  <a:pt x="29815767" y="1652935"/>
                  <a:pt x="29818039" y="1650207"/>
                </a:cubicBezTo>
                <a:cubicBezTo>
                  <a:pt x="29819871" y="1648007"/>
                  <a:pt x="29822803" y="1647032"/>
                  <a:pt x="29825183" y="1645443"/>
                </a:cubicBezTo>
                <a:cubicBezTo>
                  <a:pt x="29826771" y="1643064"/>
                  <a:pt x="29828667" y="1640859"/>
                  <a:pt x="29829947" y="1638302"/>
                </a:cubicBezTo>
                <a:cubicBezTo>
                  <a:pt x="29835343" y="1627509"/>
                  <a:pt x="29831715" y="1617347"/>
                  <a:pt x="29829947" y="1604963"/>
                </a:cubicBezTo>
                <a:cubicBezTo>
                  <a:pt x="29829591" y="1602477"/>
                  <a:pt x="29829131" y="1599779"/>
                  <a:pt x="29827563" y="1597819"/>
                </a:cubicBezTo>
                <a:cubicBezTo>
                  <a:pt x="29825775" y="1595584"/>
                  <a:pt x="29823035" y="1594221"/>
                  <a:pt x="29820419" y="1593056"/>
                </a:cubicBezTo>
                <a:cubicBezTo>
                  <a:pt x="29815835" y="1591017"/>
                  <a:pt x="29806135" y="1588293"/>
                  <a:pt x="29806135" y="1588293"/>
                </a:cubicBezTo>
                <a:cubicBezTo>
                  <a:pt x="29799783" y="1589088"/>
                  <a:pt x="29793379" y="1589529"/>
                  <a:pt x="29787083" y="1590675"/>
                </a:cubicBezTo>
                <a:cubicBezTo>
                  <a:pt x="29784615" y="1591125"/>
                  <a:pt x="29782375" y="1592448"/>
                  <a:pt x="29779939" y="1593056"/>
                </a:cubicBezTo>
                <a:cubicBezTo>
                  <a:pt x="29776015" y="1594039"/>
                  <a:pt x="29772003" y="1594643"/>
                  <a:pt x="29768035" y="1595438"/>
                </a:cubicBezTo>
                <a:lnTo>
                  <a:pt x="29613251" y="1593056"/>
                </a:lnTo>
                <a:cubicBezTo>
                  <a:pt x="29558655" y="1593056"/>
                  <a:pt x="29571619" y="1589471"/>
                  <a:pt x="29546579" y="1597819"/>
                </a:cubicBezTo>
                <a:cubicBezTo>
                  <a:pt x="29539555" y="1602500"/>
                  <a:pt x="29538015" y="1602851"/>
                  <a:pt x="29532291" y="1609724"/>
                </a:cubicBezTo>
                <a:cubicBezTo>
                  <a:pt x="29530459" y="1611924"/>
                  <a:pt x="29529763" y="1615083"/>
                  <a:pt x="29527527" y="1616869"/>
                </a:cubicBezTo>
                <a:cubicBezTo>
                  <a:pt x="29525567" y="1618436"/>
                  <a:pt x="29522763" y="1618455"/>
                  <a:pt x="29520383" y="1619251"/>
                </a:cubicBezTo>
                <a:cubicBezTo>
                  <a:pt x="29518795" y="1621631"/>
                  <a:pt x="29518047" y="1624876"/>
                  <a:pt x="29515619" y="1626393"/>
                </a:cubicBezTo>
                <a:cubicBezTo>
                  <a:pt x="29511363" y="1629054"/>
                  <a:pt x="29506095" y="1629570"/>
                  <a:pt x="29501335" y="1631156"/>
                </a:cubicBezTo>
                <a:lnTo>
                  <a:pt x="29487047" y="1635919"/>
                </a:lnTo>
                <a:lnTo>
                  <a:pt x="29479903" y="1638302"/>
                </a:lnTo>
                <a:lnTo>
                  <a:pt x="29472759" y="1640681"/>
                </a:lnTo>
                <a:cubicBezTo>
                  <a:pt x="29472615" y="1640657"/>
                  <a:pt x="29454411" y="1638387"/>
                  <a:pt x="29451327" y="1635919"/>
                </a:cubicBezTo>
                <a:cubicBezTo>
                  <a:pt x="29449091" y="1634130"/>
                  <a:pt x="29448151" y="1631156"/>
                  <a:pt x="29446563" y="1628775"/>
                </a:cubicBezTo>
                <a:lnTo>
                  <a:pt x="29441803" y="1614488"/>
                </a:lnTo>
                <a:cubicBezTo>
                  <a:pt x="29436407" y="1598303"/>
                  <a:pt x="29439419" y="1609868"/>
                  <a:pt x="29446563" y="1566863"/>
                </a:cubicBezTo>
                <a:lnTo>
                  <a:pt x="29427515" y="1559719"/>
                </a:lnTo>
                <a:cubicBezTo>
                  <a:pt x="29425155" y="1558860"/>
                  <a:pt x="29422459" y="1558731"/>
                  <a:pt x="29420371" y="1557338"/>
                </a:cubicBezTo>
                <a:cubicBezTo>
                  <a:pt x="29402535" y="1545447"/>
                  <a:pt x="29423071" y="1553475"/>
                  <a:pt x="29406083" y="1547812"/>
                </a:cubicBezTo>
                <a:cubicBezTo>
                  <a:pt x="29400815" y="1542543"/>
                  <a:pt x="29397495" y="1540157"/>
                  <a:pt x="29394179" y="1533524"/>
                </a:cubicBezTo>
                <a:cubicBezTo>
                  <a:pt x="29393055" y="1531279"/>
                  <a:pt x="29392591" y="1528762"/>
                  <a:pt x="29391795" y="1526381"/>
                </a:cubicBezTo>
                <a:cubicBezTo>
                  <a:pt x="29392591" y="1520825"/>
                  <a:pt x="29391899" y="1514842"/>
                  <a:pt x="29394179" y="1509712"/>
                </a:cubicBezTo>
                <a:cubicBezTo>
                  <a:pt x="29396127" y="1505323"/>
                  <a:pt x="29404991" y="1504305"/>
                  <a:pt x="29408463" y="1502569"/>
                </a:cubicBezTo>
                <a:cubicBezTo>
                  <a:pt x="29411023" y="1501289"/>
                  <a:pt x="29412995" y="1498968"/>
                  <a:pt x="29415607" y="1497808"/>
                </a:cubicBezTo>
                <a:cubicBezTo>
                  <a:pt x="29420195" y="1495767"/>
                  <a:pt x="29425135" y="1494631"/>
                  <a:pt x="29429895" y="1493043"/>
                </a:cubicBezTo>
                <a:lnTo>
                  <a:pt x="29437039" y="1490663"/>
                </a:lnTo>
                <a:cubicBezTo>
                  <a:pt x="29457315" y="1483905"/>
                  <a:pt x="29444199" y="1487580"/>
                  <a:pt x="29487047" y="1485900"/>
                </a:cubicBezTo>
                <a:lnTo>
                  <a:pt x="29565627" y="1483518"/>
                </a:lnTo>
                <a:cubicBezTo>
                  <a:pt x="29571183" y="1482724"/>
                  <a:pt x="29576683" y="1481137"/>
                  <a:pt x="29582295" y="1481137"/>
                </a:cubicBezTo>
                <a:cubicBezTo>
                  <a:pt x="29603691" y="1481137"/>
                  <a:pt x="29618763" y="1480411"/>
                  <a:pt x="29637063" y="1485900"/>
                </a:cubicBezTo>
                <a:cubicBezTo>
                  <a:pt x="29641875" y="1487343"/>
                  <a:pt x="29646591" y="1489074"/>
                  <a:pt x="29651351" y="1490663"/>
                </a:cubicBezTo>
                <a:lnTo>
                  <a:pt x="29665639" y="1495425"/>
                </a:lnTo>
                <a:lnTo>
                  <a:pt x="29672783" y="1497808"/>
                </a:lnTo>
                <a:lnTo>
                  <a:pt x="29679927" y="1500188"/>
                </a:lnTo>
                <a:cubicBezTo>
                  <a:pt x="29682307" y="1501775"/>
                  <a:pt x="29684455" y="1503788"/>
                  <a:pt x="29687071" y="1504949"/>
                </a:cubicBezTo>
                <a:cubicBezTo>
                  <a:pt x="29691659" y="1506988"/>
                  <a:pt x="29696595" y="1508124"/>
                  <a:pt x="29701359" y="1509712"/>
                </a:cubicBezTo>
                <a:lnTo>
                  <a:pt x="29722791" y="1516856"/>
                </a:lnTo>
                <a:cubicBezTo>
                  <a:pt x="29748847" y="1525542"/>
                  <a:pt x="29709379" y="1511688"/>
                  <a:pt x="29737079" y="1523999"/>
                </a:cubicBezTo>
                <a:cubicBezTo>
                  <a:pt x="29741663" y="1526039"/>
                  <a:pt x="29746603" y="1527174"/>
                  <a:pt x="29751363" y="1528762"/>
                </a:cubicBezTo>
                <a:cubicBezTo>
                  <a:pt x="29753747" y="1529556"/>
                  <a:pt x="29756075" y="1530534"/>
                  <a:pt x="29758507" y="1531144"/>
                </a:cubicBezTo>
                <a:cubicBezTo>
                  <a:pt x="29761683" y="1531938"/>
                  <a:pt x="29764839" y="1532815"/>
                  <a:pt x="29768035" y="1533524"/>
                </a:cubicBezTo>
                <a:cubicBezTo>
                  <a:pt x="29778035" y="1535747"/>
                  <a:pt x="29783867" y="1536562"/>
                  <a:pt x="29794227" y="1538287"/>
                </a:cubicBezTo>
                <a:cubicBezTo>
                  <a:pt x="29815659" y="1537494"/>
                  <a:pt x="29837119" y="1537289"/>
                  <a:pt x="29858519" y="1535908"/>
                </a:cubicBezTo>
                <a:cubicBezTo>
                  <a:pt x="29861787" y="1535696"/>
                  <a:pt x="29864911" y="1534465"/>
                  <a:pt x="29868047" y="1533524"/>
                </a:cubicBezTo>
                <a:cubicBezTo>
                  <a:pt x="29872855" y="1532081"/>
                  <a:pt x="29882335" y="1528762"/>
                  <a:pt x="29882335" y="1528762"/>
                </a:cubicBezTo>
                <a:cubicBezTo>
                  <a:pt x="29884715" y="1527174"/>
                  <a:pt x="29887959" y="1526427"/>
                  <a:pt x="29889479" y="1523999"/>
                </a:cubicBezTo>
                <a:cubicBezTo>
                  <a:pt x="29892139" y="1519742"/>
                  <a:pt x="29891455" y="1513889"/>
                  <a:pt x="29894239" y="1509712"/>
                </a:cubicBezTo>
                <a:lnTo>
                  <a:pt x="29899003" y="1502569"/>
                </a:lnTo>
                <a:cubicBezTo>
                  <a:pt x="29902623" y="1491703"/>
                  <a:pt x="29907155" y="1485538"/>
                  <a:pt x="29901383" y="1473995"/>
                </a:cubicBezTo>
                <a:cubicBezTo>
                  <a:pt x="29900103" y="1471434"/>
                  <a:pt x="29896855" y="1470393"/>
                  <a:pt x="29894239" y="1469232"/>
                </a:cubicBezTo>
                <a:cubicBezTo>
                  <a:pt x="29889651" y="1467194"/>
                  <a:pt x="29884131" y="1467252"/>
                  <a:pt x="29879951" y="1464469"/>
                </a:cubicBezTo>
                <a:cubicBezTo>
                  <a:pt x="29877571" y="1462881"/>
                  <a:pt x="29875367" y="1460988"/>
                  <a:pt x="29872807" y="1459707"/>
                </a:cubicBezTo>
                <a:cubicBezTo>
                  <a:pt x="29870563" y="1458585"/>
                  <a:pt x="29867859" y="1458543"/>
                  <a:pt x="29865663" y="1457325"/>
                </a:cubicBezTo>
                <a:cubicBezTo>
                  <a:pt x="29860663" y="1454544"/>
                  <a:pt x="29856807" y="1449609"/>
                  <a:pt x="29851379" y="1447799"/>
                </a:cubicBezTo>
                <a:cubicBezTo>
                  <a:pt x="29825339" y="1439120"/>
                  <a:pt x="29864771" y="1452960"/>
                  <a:pt x="29837091" y="1440656"/>
                </a:cubicBezTo>
                <a:cubicBezTo>
                  <a:pt x="29832503" y="1438619"/>
                  <a:pt x="29827563" y="1437481"/>
                  <a:pt x="29822803" y="1435893"/>
                </a:cubicBezTo>
                <a:lnTo>
                  <a:pt x="29815659" y="1433514"/>
                </a:lnTo>
                <a:lnTo>
                  <a:pt x="29794227" y="1419225"/>
                </a:lnTo>
                <a:lnTo>
                  <a:pt x="29787083" y="1414462"/>
                </a:lnTo>
                <a:cubicBezTo>
                  <a:pt x="29785495" y="1412081"/>
                  <a:pt x="29784343" y="1409344"/>
                  <a:pt x="29782319" y="1407318"/>
                </a:cubicBezTo>
                <a:cubicBezTo>
                  <a:pt x="29780299" y="1405295"/>
                  <a:pt x="29776599" y="1405042"/>
                  <a:pt x="29775179" y="1402557"/>
                </a:cubicBezTo>
                <a:cubicBezTo>
                  <a:pt x="29773171" y="1399044"/>
                  <a:pt x="29773591" y="1394618"/>
                  <a:pt x="29772795" y="1390650"/>
                </a:cubicBezTo>
                <a:cubicBezTo>
                  <a:pt x="29773591" y="1383506"/>
                  <a:pt x="29773435" y="1376192"/>
                  <a:pt x="29775179" y="1369218"/>
                </a:cubicBezTo>
                <a:cubicBezTo>
                  <a:pt x="29777047" y="1361734"/>
                  <a:pt x="29789691" y="1354819"/>
                  <a:pt x="29794227" y="1352549"/>
                </a:cubicBezTo>
                <a:cubicBezTo>
                  <a:pt x="29797403" y="1350963"/>
                  <a:pt x="29800455" y="1349105"/>
                  <a:pt x="29803751" y="1347787"/>
                </a:cubicBezTo>
                <a:cubicBezTo>
                  <a:pt x="29821483" y="1340696"/>
                  <a:pt x="29821551" y="1342705"/>
                  <a:pt x="29844235" y="1340645"/>
                </a:cubicBezTo>
                <a:cubicBezTo>
                  <a:pt x="29846615" y="1339849"/>
                  <a:pt x="29848867" y="1338263"/>
                  <a:pt x="29851379" y="1338263"/>
                </a:cubicBezTo>
                <a:close/>
                <a:moveTo>
                  <a:pt x="35004403" y="1333499"/>
                </a:moveTo>
                <a:cubicBezTo>
                  <a:pt x="35058043" y="1333499"/>
                  <a:pt x="35067715" y="1336115"/>
                  <a:pt x="35109175" y="1343024"/>
                </a:cubicBezTo>
                <a:cubicBezTo>
                  <a:pt x="35113939" y="1344613"/>
                  <a:pt x="35118635" y="1346409"/>
                  <a:pt x="35123463" y="1347787"/>
                </a:cubicBezTo>
                <a:cubicBezTo>
                  <a:pt x="35165331" y="1359750"/>
                  <a:pt x="35122539" y="1345890"/>
                  <a:pt x="35156803" y="1357313"/>
                </a:cubicBezTo>
                <a:cubicBezTo>
                  <a:pt x="35158387" y="1362075"/>
                  <a:pt x="35159319" y="1367109"/>
                  <a:pt x="35161563" y="1371599"/>
                </a:cubicBezTo>
                <a:cubicBezTo>
                  <a:pt x="35164123" y="1376720"/>
                  <a:pt x="35170279" y="1380222"/>
                  <a:pt x="35171087" y="1385888"/>
                </a:cubicBezTo>
                <a:cubicBezTo>
                  <a:pt x="35173323" y="1401524"/>
                  <a:pt x="35164439" y="1409147"/>
                  <a:pt x="35152039" y="1414462"/>
                </a:cubicBezTo>
                <a:cubicBezTo>
                  <a:pt x="35146023" y="1417040"/>
                  <a:pt x="35139531" y="1419026"/>
                  <a:pt x="35132987" y="1419224"/>
                </a:cubicBezTo>
                <a:cubicBezTo>
                  <a:pt x="35086971" y="1420618"/>
                  <a:pt x="35025831" y="1411288"/>
                  <a:pt x="35004403" y="1409699"/>
                </a:cubicBezTo>
                <a:cubicBezTo>
                  <a:pt x="34982087" y="1412179"/>
                  <a:pt x="34955467" y="1419077"/>
                  <a:pt x="34932963" y="1409699"/>
                </a:cubicBezTo>
                <a:cubicBezTo>
                  <a:pt x="34922395" y="1405297"/>
                  <a:pt x="34913915" y="1397000"/>
                  <a:pt x="34904387" y="1390650"/>
                </a:cubicBezTo>
                <a:cubicBezTo>
                  <a:pt x="34900211" y="1387865"/>
                  <a:pt x="34894863" y="1387477"/>
                  <a:pt x="34890103" y="1385888"/>
                </a:cubicBezTo>
                <a:cubicBezTo>
                  <a:pt x="34886927" y="1376362"/>
                  <a:pt x="34877403" y="1366838"/>
                  <a:pt x="34880575" y="1357313"/>
                </a:cubicBezTo>
                <a:cubicBezTo>
                  <a:pt x="34882163" y="1352549"/>
                  <a:pt x="34880399" y="1343922"/>
                  <a:pt x="34885339" y="1343024"/>
                </a:cubicBezTo>
                <a:cubicBezTo>
                  <a:pt x="34918175" y="1337054"/>
                  <a:pt x="34952015" y="1339849"/>
                  <a:pt x="34985351" y="1338262"/>
                </a:cubicBezTo>
                <a:cubicBezTo>
                  <a:pt x="34991703" y="1336674"/>
                  <a:pt x="34997855" y="1333499"/>
                  <a:pt x="35004403" y="1333499"/>
                </a:cubicBezTo>
                <a:close/>
                <a:moveTo>
                  <a:pt x="31094391" y="1331118"/>
                </a:moveTo>
                <a:lnTo>
                  <a:pt x="31189639" y="1333499"/>
                </a:lnTo>
                <a:cubicBezTo>
                  <a:pt x="31196799" y="1333804"/>
                  <a:pt x="31208295" y="1336001"/>
                  <a:pt x="31215835" y="1338263"/>
                </a:cubicBezTo>
                <a:cubicBezTo>
                  <a:pt x="31220643" y="1339706"/>
                  <a:pt x="31225359" y="1341437"/>
                  <a:pt x="31230119" y="1343024"/>
                </a:cubicBezTo>
                <a:lnTo>
                  <a:pt x="31237263" y="1345407"/>
                </a:lnTo>
                <a:lnTo>
                  <a:pt x="31244407" y="1366838"/>
                </a:lnTo>
                <a:lnTo>
                  <a:pt x="31246791" y="1373981"/>
                </a:lnTo>
                <a:lnTo>
                  <a:pt x="31249171" y="1381124"/>
                </a:lnTo>
                <a:cubicBezTo>
                  <a:pt x="31248795" y="1386379"/>
                  <a:pt x="31249819" y="1410784"/>
                  <a:pt x="31244407" y="1421607"/>
                </a:cubicBezTo>
                <a:cubicBezTo>
                  <a:pt x="31243127" y="1424167"/>
                  <a:pt x="31241879" y="1426962"/>
                  <a:pt x="31239647" y="1428750"/>
                </a:cubicBezTo>
                <a:cubicBezTo>
                  <a:pt x="31237687" y="1430317"/>
                  <a:pt x="31234831" y="1430199"/>
                  <a:pt x="31232503" y="1431132"/>
                </a:cubicBezTo>
                <a:cubicBezTo>
                  <a:pt x="31230855" y="1431790"/>
                  <a:pt x="31228535" y="1431132"/>
                  <a:pt x="31227739" y="1431132"/>
                </a:cubicBezTo>
                <a:cubicBezTo>
                  <a:pt x="31200751" y="1430338"/>
                  <a:pt x="31173739" y="1430169"/>
                  <a:pt x="31146779" y="1428750"/>
                </a:cubicBezTo>
                <a:cubicBezTo>
                  <a:pt x="31143511" y="1428578"/>
                  <a:pt x="31140495" y="1426800"/>
                  <a:pt x="31137251" y="1426369"/>
                </a:cubicBezTo>
                <a:cubicBezTo>
                  <a:pt x="31128563" y="1425209"/>
                  <a:pt x="31119791" y="1424782"/>
                  <a:pt x="31111059" y="1423987"/>
                </a:cubicBezTo>
                <a:cubicBezTo>
                  <a:pt x="31107883" y="1423193"/>
                  <a:pt x="31104755" y="1422192"/>
                  <a:pt x="31101535" y="1421607"/>
                </a:cubicBezTo>
                <a:cubicBezTo>
                  <a:pt x="31091319" y="1419751"/>
                  <a:pt x="31082823" y="1419533"/>
                  <a:pt x="31072959" y="1416843"/>
                </a:cubicBezTo>
                <a:cubicBezTo>
                  <a:pt x="31068115" y="1415522"/>
                  <a:pt x="31063435" y="1413669"/>
                  <a:pt x="31058671" y="1412081"/>
                </a:cubicBezTo>
                <a:lnTo>
                  <a:pt x="31037239" y="1404937"/>
                </a:lnTo>
                <a:lnTo>
                  <a:pt x="31030095" y="1402557"/>
                </a:lnTo>
                <a:cubicBezTo>
                  <a:pt x="31028507" y="1400175"/>
                  <a:pt x="31027167" y="1397613"/>
                  <a:pt x="31025335" y="1395412"/>
                </a:cubicBezTo>
                <a:cubicBezTo>
                  <a:pt x="31023179" y="1392826"/>
                  <a:pt x="31020059" y="1391070"/>
                  <a:pt x="31018191" y="1388268"/>
                </a:cubicBezTo>
                <a:cubicBezTo>
                  <a:pt x="31016799" y="1386180"/>
                  <a:pt x="31016603" y="1383506"/>
                  <a:pt x="31015807" y="1381124"/>
                </a:cubicBezTo>
                <a:cubicBezTo>
                  <a:pt x="31016603" y="1373980"/>
                  <a:pt x="31015735" y="1366448"/>
                  <a:pt x="31018191" y="1359693"/>
                </a:cubicBezTo>
                <a:cubicBezTo>
                  <a:pt x="31019167" y="1357003"/>
                  <a:pt x="31022719" y="1356093"/>
                  <a:pt x="31025335" y="1354931"/>
                </a:cubicBezTo>
                <a:cubicBezTo>
                  <a:pt x="31029919" y="1352892"/>
                  <a:pt x="31035443" y="1352953"/>
                  <a:pt x="31039619" y="1350168"/>
                </a:cubicBezTo>
                <a:cubicBezTo>
                  <a:pt x="31050943" y="1342624"/>
                  <a:pt x="31044051" y="1346311"/>
                  <a:pt x="31061051" y="1340645"/>
                </a:cubicBezTo>
                <a:lnTo>
                  <a:pt x="31075339" y="1335882"/>
                </a:lnTo>
                <a:cubicBezTo>
                  <a:pt x="31077719" y="1335087"/>
                  <a:pt x="31080023" y="1333992"/>
                  <a:pt x="31082483" y="1333499"/>
                </a:cubicBezTo>
                <a:close/>
                <a:moveTo>
                  <a:pt x="17433431" y="1295400"/>
                </a:moveTo>
                <a:cubicBezTo>
                  <a:pt x="17455657" y="1296193"/>
                  <a:pt x="17477915" y="1296349"/>
                  <a:pt x="17500107" y="1297781"/>
                </a:cubicBezTo>
                <a:cubicBezTo>
                  <a:pt x="17502611" y="1297944"/>
                  <a:pt x="17504837" y="1299473"/>
                  <a:pt x="17507251" y="1300162"/>
                </a:cubicBezTo>
                <a:cubicBezTo>
                  <a:pt x="17528171" y="1306140"/>
                  <a:pt x="17506799" y="1299218"/>
                  <a:pt x="17523919" y="1304924"/>
                </a:cubicBezTo>
                <a:cubicBezTo>
                  <a:pt x="17526299" y="1307307"/>
                  <a:pt x="17528263" y="1310201"/>
                  <a:pt x="17531063" y="1312069"/>
                </a:cubicBezTo>
                <a:cubicBezTo>
                  <a:pt x="17533151" y="1313461"/>
                  <a:pt x="17536431" y="1312674"/>
                  <a:pt x="17538207" y="1314449"/>
                </a:cubicBezTo>
                <a:cubicBezTo>
                  <a:pt x="17542255" y="1318497"/>
                  <a:pt x="17547731" y="1328739"/>
                  <a:pt x="17547731" y="1328739"/>
                </a:cubicBezTo>
                <a:cubicBezTo>
                  <a:pt x="17548527" y="1331118"/>
                  <a:pt x="17548991" y="1333636"/>
                  <a:pt x="17550111" y="1335882"/>
                </a:cubicBezTo>
                <a:cubicBezTo>
                  <a:pt x="17556767" y="1349188"/>
                  <a:pt x="17555539" y="1336826"/>
                  <a:pt x="17559639" y="1357313"/>
                </a:cubicBezTo>
                <a:cubicBezTo>
                  <a:pt x="17560431" y="1361281"/>
                  <a:pt x="17560011" y="1365706"/>
                  <a:pt x="17562019" y="1369218"/>
                </a:cubicBezTo>
                <a:cubicBezTo>
                  <a:pt x="17564759" y="1374015"/>
                  <a:pt x="17574535" y="1375325"/>
                  <a:pt x="17578687" y="1376362"/>
                </a:cubicBezTo>
                <a:cubicBezTo>
                  <a:pt x="17585831" y="1375569"/>
                  <a:pt x="17593029" y="1375164"/>
                  <a:pt x="17600119" y="1373981"/>
                </a:cubicBezTo>
                <a:cubicBezTo>
                  <a:pt x="17602595" y="1373571"/>
                  <a:pt x="17605173" y="1372991"/>
                  <a:pt x="17607263" y="1371599"/>
                </a:cubicBezTo>
                <a:cubicBezTo>
                  <a:pt x="17610063" y="1369731"/>
                  <a:pt x="17611749" y="1366523"/>
                  <a:pt x="17614407" y="1364456"/>
                </a:cubicBezTo>
                <a:cubicBezTo>
                  <a:pt x="17618923" y="1360943"/>
                  <a:pt x="17628695" y="1354931"/>
                  <a:pt x="17628695" y="1354931"/>
                </a:cubicBezTo>
                <a:cubicBezTo>
                  <a:pt x="17630283" y="1352550"/>
                  <a:pt x="17631625" y="1349987"/>
                  <a:pt x="17633455" y="1347787"/>
                </a:cubicBezTo>
                <a:cubicBezTo>
                  <a:pt x="17637219" y="1343274"/>
                  <a:pt x="17642391" y="1338558"/>
                  <a:pt x="17647743" y="1335882"/>
                </a:cubicBezTo>
                <a:cubicBezTo>
                  <a:pt x="17649989" y="1334759"/>
                  <a:pt x="17652507" y="1334295"/>
                  <a:pt x="17654887" y="1333499"/>
                </a:cubicBezTo>
                <a:cubicBezTo>
                  <a:pt x="17660375" y="1334416"/>
                  <a:pt x="17670455" y="1335331"/>
                  <a:pt x="17676319" y="1338263"/>
                </a:cubicBezTo>
                <a:cubicBezTo>
                  <a:pt x="17678879" y="1339543"/>
                  <a:pt x="17681083" y="1341437"/>
                  <a:pt x="17683463" y="1343024"/>
                </a:cubicBezTo>
                <a:cubicBezTo>
                  <a:pt x="17691127" y="1366021"/>
                  <a:pt x="17678839" y="1330267"/>
                  <a:pt x="17690607" y="1359693"/>
                </a:cubicBezTo>
                <a:cubicBezTo>
                  <a:pt x="17692471" y="1364354"/>
                  <a:pt x="17695367" y="1373981"/>
                  <a:pt x="17695367" y="1373981"/>
                </a:cubicBezTo>
                <a:cubicBezTo>
                  <a:pt x="17694575" y="1387477"/>
                  <a:pt x="17694111" y="1400992"/>
                  <a:pt x="17692987" y="1414462"/>
                </a:cubicBezTo>
                <a:cubicBezTo>
                  <a:pt x="17692521" y="1420055"/>
                  <a:pt x="17692219" y="1425755"/>
                  <a:pt x="17690607" y="1431132"/>
                </a:cubicBezTo>
                <a:cubicBezTo>
                  <a:pt x="17689783" y="1433874"/>
                  <a:pt x="17687431" y="1435893"/>
                  <a:pt x="17685843" y="1438274"/>
                </a:cubicBezTo>
                <a:cubicBezTo>
                  <a:pt x="17679859" y="1456229"/>
                  <a:pt x="17688627" y="1434795"/>
                  <a:pt x="17676319" y="1450183"/>
                </a:cubicBezTo>
                <a:cubicBezTo>
                  <a:pt x="17666391" y="1462589"/>
                  <a:pt x="17688411" y="1455613"/>
                  <a:pt x="17664413" y="1471613"/>
                </a:cubicBezTo>
                <a:cubicBezTo>
                  <a:pt x="17659651" y="1474787"/>
                  <a:pt x="17654171" y="1477090"/>
                  <a:pt x="17650127" y="1481137"/>
                </a:cubicBezTo>
                <a:cubicBezTo>
                  <a:pt x="17647743" y="1483518"/>
                  <a:pt x="17645639" y="1486214"/>
                  <a:pt x="17642981" y="1488281"/>
                </a:cubicBezTo>
                <a:cubicBezTo>
                  <a:pt x="17638463" y="1491796"/>
                  <a:pt x="17633455" y="1494631"/>
                  <a:pt x="17628695" y="1497808"/>
                </a:cubicBezTo>
                <a:lnTo>
                  <a:pt x="17621551" y="1502569"/>
                </a:lnTo>
                <a:lnTo>
                  <a:pt x="17614407" y="1507331"/>
                </a:lnTo>
                <a:cubicBezTo>
                  <a:pt x="17603293" y="1506537"/>
                  <a:pt x="17592151" y="1506119"/>
                  <a:pt x="17581067" y="1504949"/>
                </a:cubicBezTo>
                <a:cubicBezTo>
                  <a:pt x="17577043" y="1504525"/>
                  <a:pt x="17573067" y="1503633"/>
                  <a:pt x="17569163" y="1502569"/>
                </a:cubicBezTo>
                <a:cubicBezTo>
                  <a:pt x="17564319" y="1501247"/>
                  <a:pt x="17559855" y="1498431"/>
                  <a:pt x="17554875" y="1497808"/>
                </a:cubicBezTo>
                <a:lnTo>
                  <a:pt x="17535827" y="1495425"/>
                </a:lnTo>
                <a:cubicBezTo>
                  <a:pt x="17523271" y="1491239"/>
                  <a:pt x="17533431" y="1495809"/>
                  <a:pt x="17521539" y="1485900"/>
                </a:cubicBezTo>
                <a:cubicBezTo>
                  <a:pt x="17519339" y="1484067"/>
                  <a:pt x="17516593" y="1482969"/>
                  <a:pt x="17514395" y="1481137"/>
                </a:cubicBezTo>
                <a:cubicBezTo>
                  <a:pt x="17511807" y="1478982"/>
                  <a:pt x="17510053" y="1475861"/>
                  <a:pt x="17507251" y="1473995"/>
                </a:cubicBezTo>
                <a:cubicBezTo>
                  <a:pt x="17505163" y="1472601"/>
                  <a:pt x="17502487" y="1472406"/>
                  <a:pt x="17500107" y="1471613"/>
                </a:cubicBezTo>
                <a:cubicBezTo>
                  <a:pt x="17491307" y="1458413"/>
                  <a:pt x="17500379" y="1468852"/>
                  <a:pt x="17488201" y="1462087"/>
                </a:cubicBezTo>
                <a:cubicBezTo>
                  <a:pt x="17463639" y="1448443"/>
                  <a:pt x="17482933" y="1455568"/>
                  <a:pt x="17466767" y="1450183"/>
                </a:cubicBezTo>
                <a:cubicBezTo>
                  <a:pt x="17464387" y="1448593"/>
                  <a:pt x="17462239" y="1446580"/>
                  <a:pt x="17459627" y="1445418"/>
                </a:cubicBezTo>
                <a:cubicBezTo>
                  <a:pt x="17455039" y="1443381"/>
                  <a:pt x="17445339" y="1440656"/>
                  <a:pt x="17445339" y="1440656"/>
                </a:cubicBezTo>
                <a:lnTo>
                  <a:pt x="17338183" y="1443037"/>
                </a:lnTo>
                <a:cubicBezTo>
                  <a:pt x="17332573" y="1443253"/>
                  <a:pt x="17327055" y="1444544"/>
                  <a:pt x="17321511" y="1445418"/>
                </a:cubicBezTo>
                <a:lnTo>
                  <a:pt x="17292937" y="1450183"/>
                </a:lnTo>
                <a:cubicBezTo>
                  <a:pt x="17281827" y="1449387"/>
                  <a:pt x="17270663" y="1449102"/>
                  <a:pt x="17259601" y="1447799"/>
                </a:cubicBezTo>
                <a:cubicBezTo>
                  <a:pt x="17257107" y="1447506"/>
                  <a:pt x="17254231" y="1447193"/>
                  <a:pt x="17252457" y="1445418"/>
                </a:cubicBezTo>
                <a:cubicBezTo>
                  <a:pt x="17249323" y="1442285"/>
                  <a:pt x="17260395" y="1447402"/>
                  <a:pt x="17261983" y="1447799"/>
                </a:cubicBezTo>
                <a:cubicBezTo>
                  <a:pt x="17259601" y="1441449"/>
                  <a:pt x="17257643" y="1434924"/>
                  <a:pt x="17254839" y="1428750"/>
                </a:cubicBezTo>
                <a:cubicBezTo>
                  <a:pt x="17253655" y="1426146"/>
                  <a:pt x="17251355" y="1424166"/>
                  <a:pt x="17250075" y="1421607"/>
                </a:cubicBezTo>
                <a:cubicBezTo>
                  <a:pt x="17248951" y="1419361"/>
                  <a:pt x="17248683" y="1416770"/>
                  <a:pt x="17247695" y="1414462"/>
                </a:cubicBezTo>
                <a:cubicBezTo>
                  <a:pt x="17243299" y="1404210"/>
                  <a:pt x="17240181" y="1400810"/>
                  <a:pt x="17233407" y="1390650"/>
                </a:cubicBezTo>
                <a:lnTo>
                  <a:pt x="17228643" y="1383506"/>
                </a:lnTo>
                <a:cubicBezTo>
                  <a:pt x="17227055" y="1381125"/>
                  <a:pt x="17226263" y="1377950"/>
                  <a:pt x="17223883" y="1376362"/>
                </a:cubicBezTo>
                <a:lnTo>
                  <a:pt x="17216739" y="1371599"/>
                </a:lnTo>
                <a:cubicBezTo>
                  <a:pt x="17211075" y="1354615"/>
                  <a:pt x="17219107" y="1375151"/>
                  <a:pt x="17207213" y="1357313"/>
                </a:cubicBezTo>
                <a:cubicBezTo>
                  <a:pt x="17205823" y="1355225"/>
                  <a:pt x="17205627" y="1352549"/>
                  <a:pt x="17204831" y="1350168"/>
                </a:cubicBezTo>
                <a:cubicBezTo>
                  <a:pt x="17205627" y="1344613"/>
                  <a:pt x="17205599" y="1338875"/>
                  <a:pt x="17207213" y="1333499"/>
                </a:cubicBezTo>
                <a:cubicBezTo>
                  <a:pt x="17209373" y="1326298"/>
                  <a:pt x="17221151" y="1318537"/>
                  <a:pt x="17226263" y="1316831"/>
                </a:cubicBezTo>
                <a:lnTo>
                  <a:pt x="17240551" y="1312069"/>
                </a:lnTo>
                <a:cubicBezTo>
                  <a:pt x="17259601" y="1312863"/>
                  <a:pt x="17278635" y="1314449"/>
                  <a:pt x="17297701" y="1314449"/>
                </a:cubicBezTo>
                <a:cubicBezTo>
                  <a:pt x="17325683" y="1314449"/>
                  <a:pt x="17347259" y="1312109"/>
                  <a:pt x="17373901" y="1309689"/>
                </a:cubicBezTo>
                <a:lnTo>
                  <a:pt x="17395331" y="1302543"/>
                </a:lnTo>
                <a:lnTo>
                  <a:pt x="17402475" y="1300162"/>
                </a:lnTo>
                <a:cubicBezTo>
                  <a:pt x="17404857" y="1299370"/>
                  <a:pt x="17407123" y="1298032"/>
                  <a:pt x="17409619" y="1297781"/>
                </a:cubicBezTo>
                <a:close/>
                <a:moveTo>
                  <a:pt x="32617931" y="1285129"/>
                </a:moveTo>
                <a:cubicBezTo>
                  <a:pt x="32627863" y="1285585"/>
                  <a:pt x="32643103" y="1287876"/>
                  <a:pt x="32682683" y="1290637"/>
                </a:cubicBezTo>
                <a:cubicBezTo>
                  <a:pt x="32687691" y="1290987"/>
                  <a:pt x="32696971" y="1295400"/>
                  <a:pt x="32696971" y="1295400"/>
                </a:cubicBezTo>
                <a:cubicBezTo>
                  <a:pt x="32717443" y="1309049"/>
                  <a:pt x="32691539" y="1292685"/>
                  <a:pt x="32711259" y="1302543"/>
                </a:cubicBezTo>
                <a:cubicBezTo>
                  <a:pt x="32713819" y="1303824"/>
                  <a:pt x="32715843" y="1306026"/>
                  <a:pt x="32718403" y="1307307"/>
                </a:cubicBezTo>
                <a:cubicBezTo>
                  <a:pt x="32723283" y="1309748"/>
                  <a:pt x="32732923" y="1311165"/>
                  <a:pt x="32737451" y="1312069"/>
                </a:cubicBezTo>
                <a:lnTo>
                  <a:pt x="32751739" y="1321594"/>
                </a:lnTo>
                <a:lnTo>
                  <a:pt x="32758883" y="1326356"/>
                </a:lnTo>
                <a:cubicBezTo>
                  <a:pt x="32760471" y="1328739"/>
                  <a:pt x="32761623" y="1331477"/>
                  <a:pt x="32763643" y="1333499"/>
                </a:cubicBezTo>
                <a:cubicBezTo>
                  <a:pt x="32765667" y="1335524"/>
                  <a:pt x="32768999" y="1336027"/>
                  <a:pt x="32770787" y="1338263"/>
                </a:cubicBezTo>
                <a:cubicBezTo>
                  <a:pt x="32772355" y="1340222"/>
                  <a:pt x="32772375" y="1343025"/>
                  <a:pt x="32773171" y="1345407"/>
                </a:cubicBezTo>
                <a:cubicBezTo>
                  <a:pt x="32772375" y="1356519"/>
                  <a:pt x="32772439" y="1367727"/>
                  <a:pt x="32770787" y="1378743"/>
                </a:cubicBezTo>
                <a:cubicBezTo>
                  <a:pt x="32770043" y="1383709"/>
                  <a:pt x="32770203" y="1390248"/>
                  <a:pt x="32766027" y="1393033"/>
                </a:cubicBezTo>
                <a:cubicBezTo>
                  <a:pt x="32740515" y="1410035"/>
                  <a:pt x="32779219" y="1383563"/>
                  <a:pt x="32751739" y="1404937"/>
                </a:cubicBezTo>
                <a:cubicBezTo>
                  <a:pt x="32747219" y="1408452"/>
                  <a:pt x="32742215" y="1411289"/>
                  <a:pt x="32737451" y="1414462"/>
                </a:cubicBezTo>
                <a:cubicBezTo>
                  <a:pt x="32735071" y="1416049"/>
                  <a:pt x="32732331" y="1417200"/>
                  <a:pt x="32730307" y="1419225"/>
                </a:cubicBezTo>
                <a:cubicBezTo>
                  <a:pt x="32727927" y="1421605"/>
                  <a:pt x="32725319" y="1423783"/>
                  <a:pt x="32723163" y="1426369"/>
                </a:cubicBezTo>
                <a:cubicBezTo>
                  <a:pt x="32721331" y="1428567"/>
                  <a:pt x="32720635" y="1431724"/>
                  <a:pt x="32718403" y="1433514"/>
                </a:cubicBezTo>
                <a:cubicBezTo>
                  <a:pt x="32716443" y="1435080"/>
                  <a:pt x="32713639" y="1435099"/>
                  <a:pt x="32711259" y="1435893"/>
                </a:cubicBezTo>
                <a:cubicBezTo>
                  <a:pt x="32703227" y="1447936"/>
                  <a:pt x="32710855" y="1439668"/>
                  <a:pt x="32699351" y="1445418"/>
                </a:cubicBezTo>
                <a:cubicBezTo>
                  <a:pt x="32696791" y="1446698"/>
                  <a:pt x="32694823" y="1449020"/>
                  <a:pt x="32692207" y="1450183"/>
                </a:cubicBezTo>
                <a:cubicBezTo>
                  <a:pt x="32687619" y="1452220"/>
                  <a:pt x="32677919" y="1454943"/>
                  <a:pt x="32677919" y="1454943"/>
                </a:cubicBezTo>
                <a:cubicBezTo>
                  <a:pt x="32657463" y="1468584"/>
                  <a:pt x="32683335" y="1452236"/>
                  <a:pt x="32663631" y="1462087"/>
                </a:cubicBezTo>
                <a:cubicBezTo>
                  <a:pt x="32661071" y="1463368"/>
                  <a:pt x="32659047" y="1465569"/>
                  <a:pt x="32656487" y="1466850"/>
                </a:cubicBezTo>
                <a:cubicBezTo>
                  <a:pt x="32653571" y="1468308"/>
                  <a:pt x="32642223" y="1471175"/>
                  <a:pt x="32639819" y="1471613"/>
                </a:cubicBezTo>
                <a:cubicBezTo>
                  <a:pt x="32622367" y="1474786"/>
                  <a:pt x="32623151" y="1468284"/>
                  <a:pt x="32604103" y="1471613"/>
                </a:cubicBezTo>
                <a:lnTo>
                  <a:pt x="32580287" y="1464469"/>
                </a:lnTo>
                <a:cubicBezTo>
                  <a:pt x="32575499" y="1462972"/>
                  <a:pt x="32566003" y="1459707"/>
                  <a:pt x="32566003" y="1459707"/>
                </a:cubicBezTo>
                <a:cubicBezTo>
                  <a:pt x="32563619" y="1458119"/>
                  <a:pt x="32561419" y="1456224"/>
                  <a:pt x="32558859" y="1454943"/>
                </a:cubicBezTo>
                <a:cubicBezTo>
                  <a:pt x="32556611" y="1453821"/>
                  <a:pt x="32553675" y="1454130"/>
                  <a:pt x="32551715" y="1452562"/>
                </a:cubicBezTo>
                <a:cubicBezTo>
                  <a:pt x="32536327" y="1440252"/>
                  <a:pt x="32557763" y="1449026"/>
                  <a:pt x="32539807" y="1443037"/>
                </a:cubicBezTo>
                <a:cubicBezTo>
                  <a:pt x="32535043" y="1439863"/>
                  <a:pt x="32527331" y="1438943"/>
                  <a:pt x="32525519" y="1433514"/>
                </a:cubicBezTo>
                <a:cubicBezTo>
                  <a:pt x="32522343" y="1423987"/>
                  <a:pt x="32525519" y="1427162"/>
                  <a:pt x="32515995" y="1423987"/>
                </a:cubicBezTo>
                <a:cubicBezTo>
                  <a:pt x="32498255" y="1412160"/>
                  <a:pt x="32520047" y="1427365"/>
                  <a:pt x="32501707" y="1412081"/>
                </a:cubicBezTo>
                <a:cubicBezTo>
                  <a:pt x="32496655" y="1407873"/>
                  <a:pt x="32490867" y="1405470"/>
                  <a:pt x="32485039" y="1402557"/>
                </a:cubicBezTo>
                <a:cubicBezTo>
                  <a:pt x="32483451" y="1400175"/>
                  <a:pt x="32481555" y="1397973"/>
                  <a:pt x="32480275" y="1395412"/>
                </a:cubicBezTo>
                <a:cubicBezTo>
                  <a:pt x="32479155" y="1393168"/>
                  <a:pt x="32479287" y="1390357"/>
                  <a:pt x="32477895" y="1388268"/>
                </a:cubicBezTo>
                <a:cubicBezTo>
                  <a:pt x="32476027" y="1385468"/>
                  <a:pt x="32473131" y="1383506"/>
                  <a:pt x="32470751" y="1381124"/>
                </a:cubicBezTo>
                <a:cubicBezTo>
                  <a:pt x="32464463" y="1362259"/>
                  <a:pt x="32466815" y="1371789"/>
                  <a:pt x="32463607" y="1352549"/>
                </a:cubicBezTo>
                <a:cubicBezTo>
                  <a:pt x="32464403" y="1345405"/>
                  <a:pt x="32464807" y="1338209"/>
                  <a:pt x="32465987" y="1331118"/>
                </a:cubicBezTo>
                <a:cubicBezTo>
                  <a:pt x="32466403" y="1328643"/>
                  <a:pt x="32466803" y="1325936"/>
                  <a:pt x="32468371" y="1323974"/>
                </a:cubicBezTo>
                <a:cubicBezTo>
                  <a:pt x="32470159" y="1321740"/>
                  <a:pt x="32473131" y="1320800"/>
                  <a:pt x="32475515" y="1319212"/>
                </a:cubicBezTo>
                <a:cubicBezTo>
                  <a:pt x="32478687" y="1314449"/>
                  <a:pt x="32479607" y="1306734"/>
                  <a:pt x="32485039" y="1304924"/>
                </a:cubicBezTo>
                <a:lnTo>
                  <a:pt x="32506471" y="1297781"/>
                </a:lnTo>
                <a:cubicBezTo>
                  <a:pt x="32508851" y="1296987"/>
                  <a:pt x="32511119" y="1295676"/>
                  <a:pt x="32513615" y="1295400"/>
                </a:cubicBezTo>
                <a:cubicBezTo>
                  <a:pt x="32551631" y="1291175"/>
                  <a:pt x="32527867" y="1293360"/>
                  <a:pt x="32585051" y="1290637"/>
                </a:cubicBezTo>
                <a:cubicBezTo>
                  <a:pt x="32603387" y="1286054"/>
                  <a:pt x="32608003" y="1284676"/>
                  <a:pt x="32617931" y="1285129"/>
                </a:cubicBezTo>
                <a:close/>
                <a:moveTo>
                  <a:pt x="29233203" y="1279208"/>
                </a:moveTo>
                <a:cubicBezTo>
                  <a:pt x="29249511" y="1284643"/>
                  <a:pt x="29266759" y="1288165"/>
                  <a:pt x="29278923" y="1302067"/>
                </a:cubicBezTo>
                <a:cubicBezTo>
                  <a:pt x="29290987" y="1315851"/>
                  <a:pt x="29299243" y="1332548"/>
                  <a:pt x="29309403" y="1347787"/>
                </a:cubicBezTo>
                <a:cubicBezTo>
                  <a:pt x="29314483" y="1355408"/>
                  <a:pt x="29321747" y="1361959"/>
                  <a:pt x="29324643" y="1370648"/>
                </a:cubicBezTo>
                <a:cubicBezTo>
                  <a:pt x="29327183" y="1378267"/>
                  <a:pt x="29328671" y="1386323"/>
                  <a:pt x="29332263" y="1393507"/>
                </a:cubicBezTo>
                <a:cubicBezTo>
                  <a:pt x="29361807" y="1452593"/>
                  <a:pt x="29335971" y="1381770"/>
                  <a:pt x="29355123" y="1439229"/>
                </a:cubicBezTo>
                <a:cubicBezTo>
                  <a:pt x="29347503" y="1444309"/>
                  <a:pt x="29338739" y="1447992"/>
                  <a:pt x="29332263" y="1454469"/>
                </a:cubicBezTo>
                <a:cubicBezTo>
                  <a:pt x="29325787" y="1460944"/>
                  <a:pt x="29324791" y="1472475"/>
                  <a:pt x="29317023" y="1477327"/>
                </a:cubicBezTo>
                <a:cubicBezTo>
                  <a:pt x="29303403" y="1485842"/>
                  <a:pt x="29286543" y="1487487"/>
                  <a:pt x="29271303" y="1492567"/>
                </a:cubicBezTo>
                <a:cubicBezTo>
                  <a:pt x="29263683" y="1495108"/>
                  <a:pt x="29256235" y="1498239"/>
                  <a:pt x="29248443" y="1500188"/>
                </a:cubicBezTo>
                <a:cubicBezTo>
                  <a:pt x="29238679" y="1502629"/>
                  <a:pt x="29206035" y="1509961"/>
                  <a:pt x="29195103" y="1515427"/>
                </a:cubicBezTo>
                <a:cubicBezTo>
                  <a:pt x="29186915" y="1519523"/>
                  <a:pt x="29179863" y="1525588"/>
                  <a:pt x="29172243" y="1530667"/>
                </a:cubicBezTo>
                <a:cubicBezTo>
                  <a:pt x="29159635" y="1568499"/>
                  <a:pt x="29167219" y="1576927"/>
                  <a:pt x="29134143" y="1591628"/>
                </a:cubicBezTo>
                <a:cubicBezTo>
                  <a:pt x="29119463" y="1598152"/>
                  <a:pt x="29088423" y="1606867"/>
                  <a:pt x="29088423" y="1606867"/>
                </a:cubicBezTo>
                <a:cubicBezTo>
                  <a:pt x="29045243" y="1604329"/>
                  <a:pt x="29001943" y="1603348"/>
                  <a:pt x="28958883" y="1599249"/>
                </a:cubicBezTo>
                <a:cubicBezTo>
                  <a:pt x="28840063" y="1587932"/>
                  <a:pt x="28889035" y="1586547"/>
                  <a:pt x="28875063" y="1584007"/>
                </a:cubicBezTo>
                <a:cubicBezTo>
                  <a:pt x="28859823" y="1566227"/>
                  <a:pt x="28836075" y="1553097"/>
                  <a:pt x="28829343" y="1530667"/>
                </a:cubicBezTo>
                <a:cubicBezTo>
                  <a:pt x="28826247" y="1520345"/>
                  <a:pt x="28843699" y="1514424"/>
                  <a:pt x="28852203" y="1507807"/>
                </a:cubicBezTo>
                <a:cubicBezTo>
                  <a:pt x="28866663" y="1496563"/>
                  <a:pt x="28882683" y="1487487"/>
                  <a:pt x="28897923" y="1477327"/>
                </a:cubicBezTo>
                <a:lnTo>
                  <a:pt x="28920783" y="1462087"/>
                </a:lnTo>
                <a:cubicBezTo>
                  <a:pt x="28948943" y="1419850"/>
                  <a:pt x="28919915" y="1453259"/>
                  <a:pt x="28958883" y="1431607"/>
                </a:cubicBezTo>
                <a:cubicBezTo>
                  <a:pt x="28974895" y="1422712"/>
                  <a:pt x="28989363" y="1411289"/>
                  <a:pt x="29004603" y="1401128"/>
                </a:cubicBezTo>
                <a:cubicBezTo>
                  <a:pt x="29048703" y="1371728"/>
                  <a:pt x="29018351" y="1386799"/>
                  <a:pt x="29103663" y="1378267"/>
                </a:cubicBezTo>
                <a:cubicBezTo>
                  <a:pt x="29130031" y="1369479"/>
                  <a:pt x="29127979" y="1375362"/>
                  <a:pt x="29141763" y="1347787"/>
                </a:cubicBezTo>
                <a:cubicBezTo>
                  <a:pt x="29145355" y="1340603"/>
                  <a:pt x="29143703" y="1330609"/>
                  <a:pt x="29149383" y="1324928"/>
                </a:cubicBezTo>
                <a:cubicBezTo>
                  <a:pt x="29155063" y="1319248"/>
                  <a:pt x="29164623" y="1319849"/>
                  <a:pt x="29172243" y="1317307"/>
                </a:cubicBezTo>
                <a:cubicBezTo>
                  <a:pt x="29177323" y="1309689"/>
                  <a:pt x="29179719" y="1299301"/>
                  <a:pt x="29187483" y="1294448"/>
                </a:cubicBezTo>
                <a:cubicBezTo>
                  <a:pt x="29201107" y="1285933"/>
                  <a:pt x="29233203" y="1279208"/>
                  <a:pt x="29233203" y="1279208"/>
                </a:cubicBezTo>
                <a:close/>
                <a:moveTo>
                  <a:pt x="17035055" y="1251476"/>
                </a:moveTo>
                <a:cubicBezTo>
                  <a:pt x="17042757" y="1253636"/>
                  <a:pt x="17050697" y="1257205"/>
                  <a:pt x="17057989" y="1258887"/>
                </a:cubicBezTo>
                <a:cubicBezTo>
                  <a:pt x="17071035" y="1261897"/>
                  <a:pt x="17096089" y="1271587"/>
                  <a:pt x="17096089" y="1271587"/>
                </a:cubicBezTo>
                <a:cubicBezTo>
                  <a:pt x="17115615" y="1330167"/>
                  <a:pt x="17117411" y="1294714"/>
                  <a:pt x="17089739" y="1322388"/>
                </a:cubicBezTo>
                <a:cubicBezTo>
                  <a:pt x="17086391" y="1325734"/>
                  <a:pt x="17079155" y="1343555"/>
                  <a:pt x="17077039" y="1347787"/>
                </a:cubicBezTo>
                <a:cubicBezTo>
                  <a:pt x="17057989" y="1341437"/>
                  <a:pt x="17035431" y="1341453"/>
                  <a:pt x="17019889" y="1328739"/>
                </a:cubicBezTo>
                <a:cubicBezTo>
                  <a:pt x="17009527" y="1320261"/>
                  <a:pt x="17007189" y="1290637"/>
                  <a:pt x="17007189" y="1290637"/>
                </a:cubicBezTo>
                <a:cubicBezTo>
                  <a:pt x="17009307" y="1277937"/>
                  <a:pt x="17002621" y="1259362"/>
                  <a:pt x="17013539" y="1252537"/>
                </a:cubicBezTo>
                <a:cubicBezTo>
                  <a:pt x="17019887" y="1248572"/>
                  <a:pt x="17027351" y="1249317"/>
                  <a:pt x="17035055" y="1251476"/>
                </a:cubicBezTo>
                <a:close/>
                <a:moveTo>
                  <a:pt x="29544195" y="1235869"/>
                </a:moveTo>
                <a:lnTo>
                  <a:pt x="29653735" y="1238249"/>
                </a:lnTo>
                <a:cubicBezTo>
                  <a:pt x="29677675" y="1239106"/>
                  <a:pt x="29671883" y="1236857"/>
                  <a:pt x="29684691" y="1245393"/>
                </a:cubicBezTo>
                <a:cubicBezTo>
                  <a:pt x="29685483" y="1247774"/>
                  <a:pt x="29685947" y="1250292"/>
                  <a:pt x="29687071" y="1252537"/>
                </a:cubicBezTo>
                <a:cubicBezTo>
                  <a:pt x="29696303" y="1271005"/>
                  <a:pt x="29688231" y="1248870"/>
                  <a:pt x="29694215" y="1266825"/>
                </a:cubicBezTo>
                <a:cubicBezTo>
                  <a:pt x="29692627" y="1269207"/>
                  <a:pt x="29691475" y="1271945"/>
                  <a:pt x="29689451" y="1273968"/>
                </a:cubicBezTo>
                <a:cubicBezTo>
                  <a:pt x="29683011" y="1280412"/>
                  <a:pt x="29673827" y="1281037"/>
                  <a:pt x="29665639" y="1283494"/>
                </a:cubicBezTo>
                <a:cubicBezTo>
                  <a:pt x="29663035" y="1284274"/>
                  <a:pt x="29646583" y="1290310"/>
                  <a:pt x="29641827" y="1290637"/>
                </a:cubicBezTo>
                <a:cubicBezTo>
                  <a:pt x="29622015" y="1292003"/>
                  <a:pt x="29602139" y="1292225"/>
                  <a:pt x="29582295" y="1293018"/>
                </a:cubicBezTo>
                <a:cubicBezTo>
                  <a:pt x="29578431" y="1293791"/>
                  <a:pt x="29559143" y="1297781"/>
                  <a:pt x="29556103" y="1297781"/>
                </a:cubicBezTo>
                <a:cubicBezTo>
                  <a:pt x="29544171" y="1297781"/>
                  <a:pt x="29532303" y="1295941"/>
                  <a:pt x="29520383" y="1295400"/>
                </a:cubicBezTo>
                <a:cubicBezTo>
                  <a:pt x="29514831" y="1295148"/>
                  <a:pt x="29498555" y="1295400"/>
                  <a:pt x="29494191" y="1295400"/>
                </a:cubicBezTo>
                <a:cubicBezTo>
                  <a:pt x="29468355" y="1293787"/>
                  <a:pt x="29458763" y="1295501"/>
                  <a:pt x="29437039" y="1288256"/>
                </a:cubicBezTo>
                <a:cubicBezTo>
                  <a:pt x="29434659" y="1287462"/>
                  <a:pt x="29432139" y="1286999"/>
                  <a:pt x="29429895" y="1285875"/>
                </a:cubicBezTo>
                <a:cubicBezTo>
                  <a:pt x="29427335" y="1284595"/>
                  <a:pt x="29425135" y="1282700"/>
                  <a:pt x="29422751" y="1281113"/>
                </a:cubicBezTo>
                <a:cubicBezTo>
                  <a:pt x="29423547" y="1277143"/>
                  <a:pt x="29422271" y="1272068"/>
                  <a:pt x="29425135" y="1269207"/>
                </a:cubicBezTo>
                <a:cubicBezTo>
                  <a:pt x="29425135" y="1269204"/>
                  <a:pt x="29442991" y="1263253"/>
                  <a:pt x="29446563" y="1262063"/>
                </a:cubicBezTo>
                <a:cubicBezTo>
                  <a:pt x="29463695" y="1256354"/>
                  <a:pt x="29442303" y="1263280"/>
                  <a:pt x="29463235" y="1257300"/>
                </a:cubicBezTo>
                <a:cubicBezTo>
                  <a:pt x="29465647" y="1256609"/>
                  <a:pt x="29467943" y="1255527"/>
                  <a:pt x="29470379" y="1254919"/>
                </a:cubicBezTo>
                <a:cubicBezTo>
                  <a:pt x="29474303" y="1253936"/>
                  <a:pt x="29478379" y="1253605"/>
                  <a:pt x="29482283" y="1252537"/>
                </a:cubicBezTo>
                <a:cubicBezTo>
                  <a:pt x="29487127" y="1251217"/>
                  <a:pt x="29491647" y="1248758"/>
                  <a:pt x="29496571" y="1247774"/>
                </a:cubicBezTo>
                <a:cubicBezTo>
                  <a:pt x="29500539" y="1246980"/>
                  <a:pt x="29504527" y="1246273"/>
                  <a:pt x="29508479" y="1245393"/>
                </a:cubicBezTo>
                <a:cubicBezTo>
                  <a:pt x="29529879" y="1240641"/>
                  <a:pt x="29507655" y="1245401"/>
                  <a:pt x="29525147" y="1240632"/>
                </a:cubicBezTo>
                <a:cubicBezTo>
                  <a:pt x="29531459" y="1238910"/>
                  <a:pt x="29544195" y="1235869"/>
                  <a:pt x="29544195" y="1235869"/>
                </a:cubicBezTo>
                <a:close/>
                <a:moveTo>
                  <a:pt x="30582419" y="1216819"/>
                </a:moveTo>
                <a:cubicBezTo>
                  <a:pt x="30677911" y="1221592"/>
                  <a:pt x="30595847" y="1216523"/>
                  <a:pt x="30651479" y="1221581"/>
                </a:cubicBezTo>
                <a:cubicBezTo>
                  <a:pt x="30661783" y="1222518"/>
                  <a:pt x="30672131" y="1222983"/>
                  <a:pt x="30682435" y="1223962"/>
                </a:cubicBezTo>
                <a:cubicBezTo>
                  <a:pt x="30688803" y="1224569"/>
                  <a:pt x="30695127" y="1225597"/>
                  <a:pt x="30701483" y="1226344"/>
                </a:cubicBezTo>
                <a:cubicBezTo>
                  <a:pt x="30708623" y="1227183"/>
                  <a:pt x="30715799" y="1227708"/>
                  <a:pt x="30722915" y="1228724"/>
                </a:cubicBezTo>
                <a:cubicBezTo>
                  <a:pt x="30726923" y="1229297"/>
                  <a:pt x="30730839" y="1230382"/>
                  <a:pt x="30734819" y="1231106"/>
                </a:cubicBezTo>
                <a:cubicBezTo>
                  <a:pt x="30756243" y="1235001"/>
                  <a:pt x="30741779" y="1231654"/>
                  <a:pt x="30758635" y="1235869"/>
                </a:cubicBezTo>
                <a:cubicBezTo>
                  <a:pt x="30788003" y="1271587"/>
                  <a:pt x="30818651" y="1306291"/>
                  <a:pt x="30846739" y="1343024"/>
                </a:cubicBezTo>
                <a:cubicBezTo>
                  <a:pt x="30849791" y="1347014"/>
                  <a:pt x="30848719" y="1353136"/>
                  <a:pt x="30851503" y="1357313"/>
                </a:cubicBezTo>
                <a:cubicBezTo>
                  <a:pt x="30862615" y="1373980"/>
                  <a:pt x="30856267" y="1368424"/>
                  <a:pt x="30868171" y="1376362"/>
                </a:cubicBezTo>
                <a:cubicBezTo>
                  <a:pt x="30879999" y="1394106"/>
                  <a:pt x="30864791" y="1372308"/>
                  <a:pt x="30880079" y="1390650"/>
                </a:cubicBezTo>
                <a:cubicBezTo>
                  <a:pt x="30890003" y="1402558"/>
                  <a:pt x="30878883" y="1393822"/>
                  <a:pt x="30891983" y="1402557"/>
                </a:cubicBezTo>
                <a:lnTo>
                  <a:pt x="30906271" y="1423987"/>
                </a:lnTo>
                <a:lnTo>
                  <a:pt x="30911035" y="1431132"/>
                </a:lnTo>
                <a:cubicBezTo>
                  <a:pt x="30911827" y="1433514"/>
                  <a:pt x="30913415" y="1435765"/>
                  <a:pt x="30913415" y="1438274"/>
                </a:cubicBezTo>
                <a:cubicBezTo>
                  <a:pt x="30913415" y="1450999"/>
                  <a:pt x="30913795" y="1463952"/>
                  <a:pt x="30911035" y="1476374"/>
                </a:cubicBezTo>
                <a:cubicBezTo>
                  <a:pt x="30910415" y="1479158"/>
                  <a:pt x="30899051" y="1483190"/>
                  <a:pt x="30896747" y="1483518"/>
                </a:cubicBezTo>
                <a:cubicBezTo>
                  <a:pt x="30888067" y="1484759"/>
                  <a:pt x="30879279" y="1485069"/>
                  <a:pt x="30870551" y="1485900"/>
                </a:cubicBezTo>
                <a:cubicBezTo>
                  <a:pt x="30862611" y="1486655"/>
                  <a:pt x="30854647" y="1487227"/>
                  <a:pt x="30846739" y="1488281"/>
                </a:cubicBezTo>
                <a:cubicBezTo>
                  <a:pt x="30842727" y="1488817"/>
                  <a:pt x="30838803" y="1489868"/>
                  <a:pt x="30834835" y="1490663"/>
                </a:cubicBezTo>
                <a:cubicBezTo>
                  <a:pt x="30828131" y="1490053"/>
                  <a:pt x="30810659" y="1490482"/>
                  <a:pt x="30801495" y="1485900"/>
                </a:cubicBezTo>
                <a:cubicBezTo>
                  <a:pt x="30798935" y="1484619"/>
                  <a:pt x="30796967" y="1482300"/>
                  <a:pt x="30794351" y="1481137"/>
                </a:cubicBezTo>
                <a:cubicBezTo>
                  <a:pt x="30789763" y="1479100"/>
                  <a:pt x="30784827" y="1477963"/>
                  <a:pt x="30780063" y="1476374"/>
                </a:cubicBezTo>
                <a:lnTo>
                  <a:pt x="30772919" y="1473995"/>
                </a:lnTo>
                <a:cubicBezTo>
                  <a:pt x="30770539" y="1473200"/>
                  <a:pt x="30768255" y="1472025"/>
                  <a:pt x="30765779" y="1471613"/>
                </a:cubicBezTo>
                <a:cubicBezTo>
                  <a:pt x="30744399" y="1468050"/>
                  <a:pt x="30756287" y="1469764"/>
                  <a:pt x="30730059" y="1466850"/>
                </a:cubicBezTo>
                <a:cubicBezTo>
                  <a:pt x="30727679" y="1464469"/>
                  <a:pt x="30724551" y="1462651"/>
                  <a:pt x="30722915" y="1459707"/>
                </a:cubicBezTo>
                <a:cubicBezTo>
                  <a:pt x="30720475" y="1455318"/>
                  <a:pt x="30718151" y="1445418"/>
                  <a:pt x="30718151" y="1445418"/>
                </a:cubicBezTo>
                <a:cubicBezTo>
                  <a:pt x="30716939" y="1433270"/>
                  <a:pt x="30718951" y="1415788"/>
                  <a:pt x="30706247" y="1407318"/>
                </a:cubicBezTo>
                <a:cubicBezTo>
                  <a:pt x="30687779" y="1395005"/>
                  <a:pt x="30697391" y="1399606"/>
                  <a:pt x="30677671" y="1393033"/>
                </a:cubicBezTo>
                <a:lnTo>
                  <a:pt x="30670527" y="1390650"/>
                </a:lnTo>
                <a:cubicBezTo>
                  <a:pt x="30660207" y="1391444"/>
                  <a:pt x="30649579" y="1390398"/>
                  <a:pt x="30639571" y="1393033"/>
                </a:cubicBezTo>
                <a:cubicBezTo>
                  <a:pt x="30634035" y="1394488"/>
                  <a:pt x="30630403" y="1399997"/>
                  <a:pt x="30625283" y="1402557"/>
                </a:cubicBezTo>
                <a:cubicBezTo>
                  <a:pt x="30622107" y="1404143"/>
                  <a:pt x="30618839" y="1405558"/>
                  <a:pt x="30615759" y="1407318"/>
                </a:cubicBezTo>
                <a:cubicBezTo>
                  <a:pt x="30603799" y="1414152"/>
                  <a:pt x="30613487" y="1410675"/>
                  <a:pt x="30599091" y="1416843"/>
                </a:cubicBezTo>
                <a:cubicBezTo>
                  <a:pt x="30596783" y="1417833"/>
                  <a:pt x="30594327" y="1418430"/>
                  <a:pt x="30591947" y="1419225"/>
                </a:cubicBezTo>
                <a:cubicBezTo>
                  <a:pt x="30578435" y="1418186"/>
                  <a:pt x="30558739" y="1417345"/>
                  <a:pt x="30544319" y="1414462"/>
                </a:cubicBezTo>
                <a:cubicBezTo>
                  <a:pt x="30541859" y="1413972"/>
                  <a:pt x="30539667" y="1412413"/>
                  <a:pt x="30537179" y="1412081"/>
                </a:cubicBezTo>
                <a:cubicBezTo>
                  <a:pt x="30508435" y="1408249"/>
                  <a:pt x="30501459" y="1410098"/>
                  <a:pt x="30494315" y="1409699"/>
                </a:cubicBezTo>
                <a:cubicBezTo>
                  <a:pt x="30480819" y="1408906"/>
                  <a:pt x="30467295" y="1408542"/>
                  <a:pt x="30453835" y="1407318"/>
                </a:cubicBezTo>
                <a:cubicBezTo>
                  <a:pt x="30443187" y="1406352"/>
                  <a:pt x="30443459" y="1405036"/>
                  <a:pt x="30434783" y="1402557"/>
                </a:cubicBezTo>
                <a:cubicBezTo>
                  <a:pt x="30431635" y="1401659"/>
                  <a:pt x="30428435" y="1400969"/>
                  <a:pt x="30425259" y="1400175"/>
                </a:cubicBezTo>
                <a:lnTo>
                  <a:pt x="30410971" y="1390650"/>
                </a:lnTo>
                <a:lnTo>
                  <a:pt x="30403827" y="1385888"/>
                </a:lnTo>
                <a:cubicBezTo>
                  <a:pt x="30403035" y="1383506"/>
                  <a:pt x="30402567" y="1380990"/>
                  <a:pt x="30401447" y="1378743"/>
                </a:cubicBezTo>
                <a:cubicBezTo>
                  <a:pt x="30400167" y="1376183"/>
                  <a:pt x="30396863" y="1374455"/>
                  <a:pt x="30396683" y="1371599"/>
                </a:cubicBezTo>
                <a:cubicBezTo>
                  <a:pt x="30396039" y="1361270"/>
                  <a:pt x="30397779" y="1350912"/>
                  <a:pt x="30399063" y="1340645"/>
                </a:cubicBezTo>
                <a:cubicBezTo>
                  <a:pt x="30399375" y="1338152"/>
                  <a:pt x="30399671" y="1335275"/>
                  <a:pt x="30401447" y="1333499"/>
                </a:cubicBezTo>
                <a:cubicBezTo>
                  <a:pt x="30403219" y="1331725"/>
                  <a:pt x="30406175" y="1331809"/>
                  <a:pt x="30408591" y="1331118"/>
                </a:cubicBezTo>
                <a:cubicBezTo>
                  <a:pt x="30429519" y="1325140"/>
                  <a:pt x="30408131" y="1332065"/>
                  <a:pt x="30425259" y="1326356"/>
                </a:cubicBezTo>
                <a:cubicBezTo>
                  <a:pt x="30436371" y="1327151"/>
                  <a:pt x="30447515" y="1327571"/>
                  <a:pt x="30458595" y="1328739"/>
                </a:cubicBezTo>
                <a:cubicBezTo>
                  <a:pt x="30462619" y="1329161"/>
                  <a:pt x="30466483" y="1330645"/>
                  <a:pt x="30470503" y="1331118"/>
                </a:cubicBezTo>
                <a:cubicBezTo>
                  <a:pt x="30480703" y="1332318"/>
                  <a:pt x="30523903" y="1335273"/>
                  <a:pt x="30532415" y="1335882"/>
                </a:cubicBezTo>
                <a:cubicBezTo>
                  <a:pt x="30560195" y="1335087"/>
                  <a:pt x="30588387" y="1338331"/>
                  <a:pt x="30615759" y="1333499"/>
                </a:cubicBezTo>
                <a:cubicBezTo>
                  <a:pt x="30619743" y="1332796"/>
                  <a:pt x="30614799" y="1325383"/>
                  <a:pt x="30613379" y="1321594"/>
                </a:cubicBezTo>
                <a:cubicBezTo>
                  <a:pt x="30610299" y="1313387"/>
                  <a:pt x="30608631" y="1314456"/>
                  <a:pt x="30601471" y="1312069"/>
                </a:cubicBezTo>
                <a:cubicBezTo>
                  <a:pt x="30585095" y="1301151"/>
                  <a:pt x="30592615" y="1304355"/>
                  <a:pt x="30580039" y="1300162"/>
                </a:cubicBezTo>
                <a:cubicBezTo>
                  <a:pt x="30563663" y="1289246"/>
                  <a:pt x="30571183" y="1292447"/>
                  <a:pt x="30558607" y="1288256"/>
                </a:cubicBezTo>
                <a:cubicBezTo>
                  <a:pt x="30554119" y="1283768"/>
                  <a:pt x="30549355" y="1279938"/>
                  <a:pt x="30546703" y="1273968"/>
                </a:cubicBezTo>
                <a:cubicBezTo>
                  <a:pt x="30544663" y="1269382"/>
                  <a:pt x="30541939" y="1259681"/>
                  <a:pt x="30541939" y="1259681"/>
                </a:cubicBezTo>
                <a:cubicBezTo>
                  <a:pt x="30542807" y="1252749"/>
                  <a:pt x="30542759" y="1230038"/>
                  <a:pt x="30553847" y="1226344"/>
                </a:cubicBezTo>
                <a:lnTo>
                  <a:pt x="30575279" y="1219199"/>
                </a:lnTo>
                <a:close/>
                <a:moveTo>
                  <a:pt x="29532291" y="1100137"/>
                </a:moveTo>
                <a:cubicBezTo>
                  <a:pt x="29559647" y="1100992"/>
                  <a:pt x="29591995" y="1097799"/>
                  <a:pt x="29620395" y="1104900"/>
                </a:cubicBezTo>
                <a:cubicBezTo>
                  <a:pt x="29622831" y="1105508"/>
                  <a:pt x="29625295" y="1106158"/>
                  <a:pt x="29627539" y="1107282"/>
                </a:cubicBezTo>
                <a:cubicBezTo>
                  <a:pt x="29645999" y="1116510"/>
                  <a:pt x="29623879" y="1108441"/>
                  <a:pt x="29641827" y="1114425"/>
                </a:cubicBezTo>
                <a:cubicBezTo>
                  <a:pt x="29644207" y="1116806"/>
                  <a:pt x="29648367" y="1118256"/>
                  <a:pt x="29648971" y="1121568"/>
                </a:cubicBezTo>
                <a:cubicBezTo>
                  <a:pt x="29650111" y="1127834"/>
                  <a:pt x="29646355" y="1151811"/>
                  <a:pt x="29637063" y="1154906"/>
                </a:cubicBezTo>
                <a:lnTo>
                  <a:pt x="29629919" y="1157287"/>
                </a:lnTo>
                <a:cubicBezTo>
                  <a:pt x="29625159" y="1160463"/>
                  <a:pt x="29621063" y="1165003"/>
                  <a:pt x="29615635" y="1166812"/>
                </a:cubicBezTo>
                <a:lnTo>
                  <a:pt x="29572771" y="1181100"/>
                </a:lnTo>
                <a:lnTo>
                  <a:pt x="29551339" y="1188243"/>
                </a:lnTo>
                <a:cubicBezTo>
                  <a:pt x="29548959" y="1189037"/>
                  <a:pt x="29546703" y="1190477"/>
                  <a:pt x="29544195" y="1190625"/>
                </a:cubicBezTo>
                <a:lnTo>
                  <a:pt x="29503715" y="1193006"/>
                </a:lnTo>
                <a:cubicBezTo>
                  <a:pt x="29502447" y="1193324"/>
                  <a:pt x="29489095" y="1196403"/>
                  <a:pt x="29487047" y="1197769"/>
                </a:cubicBezTo>
                <a:cubicBezTo>
                  <a:pt x="29480751" y="1201966"/>
                  <a:pt x="29473155" y="1209675"/>
                  <a:pt x="29470379" y="1212057"/>
                </a:cubicBezTo>
                <a:cubicBezTo>
                  <a:pt x="29460603" y="1213143"/>
                  <a:pt x="29437291" y="1217319"/>
                  <a:pt x="29427515" y="1212057"/>
                </a:cubicBezTo>
                <a:cubicBezTo>
                  <a:pt x="29422475" y="1209342"/>
                  <a:pt x="29417991" y="1197769"/>
                  <a:pt x="29417991" y="1197769"/>
                </a:cubicBezTo>
                <a:cubicBezTo>
                  <a:pt x="29419267" y="1191377"/>
                  <a:pt x="29421679" y="1176758"/>
                  <a:pt x="29425135" y="1171574"/>
                </a:cubicBezTo>
                <a:cubicBezTo>
                  <a:pt x="29426719" y="1169194"/>
                  <a:pt x="29427871" y="1166454"/>
                  <a:pt x="29429895" y="1164431"/>
                </a:cubicBezTo>
                <a:cubicBezTo>
                  <a:pt x="29431919" y="1162410"/>
                  <a:pt x="29434659" y="1161256"/>
                  <a:pt x="29437039" y="1159668"/>
                </a:cubicBezTo>
                <a:cubicBezTo>
                  <a:pt x="29449743" y="1140617"/>
                  <a:pt x="29433071" y="1163638"/>
                  <a:pt x="29448947" y="1147762"/>
                </a:cubicBezTo>
                <a:cubicBezTo>
                  <a:pt x="29450971" y="1145739"/>
                  <a:pt x="29451555" y="1142504"/>
                  <a:pt x="29453707" y="1140618"/>
                </a:cubicBezTo>
                <a:cubicBezTo>
                  <a:pt x="29458015" y="1136849"/>
                  <a:pt x="29463947" y="1135140"/>
                  <a:pt x="29467995" y="1131094"/>
                </a:cubicBezTo>
                <a:cubicBezTo>
                  <a:pt x="29502215" y="1096876"/>
                  <a:pt x="29469127" y="1125704"/>
                  <a:pt x="29489427" y="1114425"/>
                </a:cubicBezTo>
                <a:cubicBezTo>
                  <a:pt x="29498195" y="1109552"/>
                  <a:pt x="29501619" y="1104059"/>
                  <a:pt x="29510859" y="1102519"/>
                </a:cubicBezTo>
                <a:cubicBezTo>
                  <a:pt x="29517947" y="1101336"/>
                  <a:pt x="29525147" y="1100932"/>
                  <a:pt x="29532291" y="1100137"/>
                </a:cubicBezTo>
                <a:close/>
                <a:moveTo>
                  <a:pt x="17423907" y="1071563"/>
                </a:moveTo>
                <a:cubicBezTo>
                  <a:pt x="17427083" y="1072357"/>
                  <a:pt x="17430505" y="1072480"/>
                  <a:pt x="17433431" y="1073943"/>
                </a:cubicBezTo>
                <a:cubicBezTo>
                  <a:pt x="17438551" y="1076503"/>
                  <a:pt x="17442959" y="1080294"/>
                  <a:pt x="17447719" y="1083468"/>
                </a:cubicBezTo>
                <a:cubicBezTo>
                  <a:pt x="17450099" y="1085058"/>
                  <a:pt x="17452147" y="1087326"/>
                  <a:pt x="17454863" y="1088231"/>
                </a:cubicBezTo>
                <a:cubicBezTo>
                  <a:pt x="17467439" y="1092422"/>
                  <a:pt x="17459917" y="1089219"/>
                  <a:pt x="17476295" y="1100137"/>
                </a:cubicBezTo>
                <a:cubicBezTo>
                  <a:pt x="17478675" y="1101724"/>
                  <a:pt x="17481415" y="1102878"/>
                  <a:pt x="17483439" y="1104900"/>
                </a:cubicBezTo>
                <a:cubicBezTo>
                  <a:pt x="17485819" y="1107281"/>
                  <a:pt x="17487995" y="1109888"/>
                  <a:pt x="17490583" y="1112044"/>
                </a:cubicBezTo>
                <a:cubicBezTo>
                  <a:pt x="17492783" y="1113875"/>
                  <a:pt x="17495527" y="1114976"/>
                  <a:pt x="17497727" y="1116807"/>
                </a:cubicBezTo>
                <a:cubicBezTo>
                  <a:pt x="17500313" y="1118962"/>
                  <a:pt x="17502067" y="1122081"/>
                  <a:pt x="17504869" y="1123949"/>
                </a:cubicBezTo>
                <a:cubicBezTo>
                  <a:pt x="17506959" y="1125341"/>
                  <a:pt x="17509767" y="1125209"/>
                  <a:pt x="17512015" y="1126331"/>
                </a:cubicBezTo>
                <a:cubicBezTo>
                  <a:pt x="17514573" y="1127611"/>
                  <a:pt x="17516775" y="1129507"/>
                  <a:pt x="17519159" y="1131094"/>
                </a:cubicBezTo>
                <a:cubicBezTo>
                  <a:pt x="17521543" y="1138254"/>
                  <a:pt x="17521171" y="1139226"/>
                  <a:pt x="17526303" y="1145385"/>
                </a:cubicBezTo>
                <a:cubicBezTo>
                  <a:pt x="17528459" y="1147969"/>
                  <a:pt x="17531287" y="1149938"/>
                  <a:pt x="17533443" y="1152525"/>
                </a:cubicBezTo>
                <a:cubicBezTo>
                  <a:pt x="17543367" y="1164431"/>
                  <a:pt x="17532255" y="1155700"/>
                  <a:pt x="17545351" y="1164431"/>
                </a:cubicBezTo>
                <a:cubicBezTo>
                  <a:pt x="17558997" y="1184902"/>
                  <a:pt x="17540827" y="1160812"/>
                  <a:pt x="17557259" y="1173957"/>
                </a:cubicBezTo>
                <a:cubicBezTo>
                  <a:pt x="17559491" y="1175745"/>
                  <a:pt x="17560187" y="1178901"/>
                  <a:pt x="17562019" y="1181100"/>
                </a:cubicBezTo>
                <a:cubicBezTo>
                  <a:pt x="17577299" y="1199437"/>
                  <a:pt x="17562099" y="1177651"/>
                  <a:pt x="17573927" y="1195387"/>
                </a:cubicBezTo>
                <a:cubicBezTo>
                  <a:pt x="17574719" y="1197769"/>
                  <a:pt x="17575185" y="1200286"/>
                  <a:pt x="17576307" y="1202532"/>
                </a:cubicBezTo>
                <a:cubicBezTo>
                  <a:pt x="17577587" y="1205091"/>
                  <a:pt x="17580851" y="1206822"/>
                  <a:pt x="17581071" y="1209675"/>
                </a:cubicBezTo>
                <a:cubicBezTo>
                  <a:pt x="17581683" y="1217629"/>
                  <a:pt x="17580483" y="1225714"/>
                  <a:pt x="17578687" y="1233487"/>
                </a:cubicBezTo>
                <a:cubicBezTo>
                  <a:pt x="17578047" y="1236276"/>
                  <a:pt x="17576355" y="1239115"/>
                  <a:pt x="17573927" y="1240632"/>
                </a:cubicBezTo>
                <a:cubicBezTo>
                  <a:pt x="17569671" y="1243293"/>
                  <a:pt x="17559639" y="1245393"/>
                  <a:pt x="17559639" y="1245393"/>
                </a:cubicBezTo>
                <a:cubicBezTo>
                  <a:pt x="17549669" y="1252039"/>
                  <a:pt x="17551711" y="1252164"/>
                  <a:pt x="17535827" y="1252537"/>
                </a:cubicBezTo>
                <a:cubicBezTo>
                  <a:pt x="17473925" y="1253994"/>
                  <a:pt x="17412003" y="1254125"/>
                  <a:pt x="17350089" y="1254919"/>
                </a:cubicBezTo>
                <a:lnTo>
                  <a:pt x="17314369" y="1266825"/>
                </a:lnTo>
                <a:lnTo>
                  <a:pt x="17307227" y="1269207"/>
                </a:lnTo>
                <a:lnTo>
                  <a:pt x="17300083" y="1271587"/>
                </a:lnTo>
                <a:cubicBezTo>
                  <a:pt x="17277857" y="1270793"/>
                  <a:pt x="17255647" y="1269207"/>
                  <a:pt x="17233407" y="1269207"/>
                </a:cubicBezTo>
                <a:cubicBezTo>
                  <a:pt x="17200415" y="1269207"/>
                  <a:pt x="17205879" y="1268065"/>
                  <a:pt x="17188163" y="1273968"/>
                </a:cubicBezTo>
                <a:lnTo>
                  <a:pt x="17154827" y="1273968"/>
                </a:lnTo>
                <a:cubicBezTo>
                  <a:pt x="17149271" y="1269999"/>
                  <a:pt x="17143491" y="1266328"/>
                  <a:pt x="17138157" y="1262063"/>
                </a:cubicBezTo>
                <a:cubicBezTo>
                  <a:pt x="17135527" y="1259960"/>
                  <a:pt x="17133601" y="1257075"/>
                  <a:pt x="17131013" y="1254919"/>
                </a:cubicBezTo>
                <a:cubicBezTo>
                  <a:pt x="17122323" y="1247676"/>
                  <a:pt x="17124417" y="1252902"/>
                  <a:pt x="17116727" y="1243012"/>
                </a:cubicBezTo>
                <a:cubicBezTo>
                  <a:pt x="17113213" y="1238495"/>
                  <a:pt x="17109011" y="1234155"/>
                  <a:pt x="17107203" y="1228724"/>
                </a:cubicBezTo>
                <a:lnTo>
                  <a:pt x="17102439" y="1214437"/>
                </a:lnTo>
                <a:cubicBezTo>
                  <a:pt x="17103233" y="1200943"/>
                  <a:pt x="17103475" y="1187406"/>
                  <a:pt x="17104819" y="1173957"/>
                </a:cubicBezTo>
                <a:cubicBezTo>
                  <a:pt x="17105071" y="1171458"/>
                  <a:pt x="17105427" y="1168587"/>
                  <a:pt x="17107203" y="1166812"/>
                </a:cubicBezTo>
                <a:cubicBezTo>
                  <a:pt x="17108975" y="1165038"/>
                  <a:pt x="17111963" y="1165226"/>
                  <a:pt x="17114343" y="1164431"/>
                </a:cubicBezTo>
                <a:cubicBezTo>
                  <a:pt x="17125039" y="1153739"/>
                  <a:pt x="17118293" y="1158353"/>
                  <a:pt x="17135775" y="1152525"/>
                </a:cubicBezTo>
                <a:lnTo>
                  <a:pt x="17142919" y="1150143"/>
                </a:lnTo>
                <a:lnTo>
                  <a:pt x="17150063" y="1147762"/>
                </a:lnTo>
                <a:cubicBezTo>
                  <a:pt x="17152443" y="1146175"/>
                  <a:pt x="17154431" y="1143694"/>
                  <a:pt x="17157207" y="1143002"/>
                </a:cubicBezTo>
                <a:cubicBezTo>
                  <a:pt x="17164181" y="1141257"/>
                  <a:pt x="17171467" y="1141096"/>
                  <a:pt x="17178639" y="1140618"/>
                </a:cubicBezTo>
                <a:cubicBezTo>
                  <a:pt x="17195291" y="1139509"/>
                  <a:pt x="17211975" y="1139032"/>
                  <a:pt x="17228643" y="1138238"/>
                </a:cubicBezTo>
                <a:cubicBezTo>
                  <a:pt x="17257791" y="1132409"/>
                  <a:pt x="17227547" y="1138970"/>
                  <a:pt x="17247695" y="1133475"/>
                </a:cubicBezTo>
                <a:cubicBezTo>
                  <a:pt x="17254011" y="1131752"/>
                  <a:pt x="17260535" y="1130783"/>
                  <a:pt x="17266743" y="1128712"/>
                </a:cubicBezTo>
                <a:cubicBezTo>
                  <a:pt x="17271507" y="1127124"/>
                  <a:pt x="17276855" y="1126734"/>
                  <a:pt x="17281031" y="1123949"/>
                </a:cubicBezTo>
                <a:cubicBezTo>
                  <a:pt x="17283413" y="1122362"/>
                  <a:pt x="17285563" y="1120350"/>
                  <a:pt x="17288175" y="1119187"/>
                </a:cubicBezTo>
                <a:cubicBezTo>
                  <a:pt x="17292763" y="1117149"/>
                  <a:pt x="17297703" y="1116013"/>
                  <a:pt x="17302463" y="1114425"/>
                </a:cubicBezTo>
                <a:cubicBezTo>
                  <a:pt x="17304843" y="1113630"/>
                  <a:pt x="17307363" y="1113165"/>
                  <a:pt x="17309607" y="1112044"/>
                </a:cubicBezTo>
                <a:cubicBezTo>
                  <a:pt x="17315711" y="1108994"/>
                  <a:pt x="17319775" y="1106401"/>
                  <a:pt x="17326275" y="1104900"/>
                </a:cubicBezTo>
                <a:cubicBezTo>
                  <a:pt x="17334255" y="1103058"/>
                  <a:pt x="17349935" y="1100660"/>
                  <a:pt x="17359615" y="1097756"/>
                </a:cubicBezTo>
                <a:cubicBezTo>
                  <a:pt x="17364423" y="1096313"/>
                  <a:pt x="17373903" y="1092993"/>
                  <a:pt x="17373903" y="1092993"/>
                </a:cubicBezTo>
                <a:cubicBezTo>
                  <a:pt x="17394365" y="1079350"/>
                  <a:pt x="17368477" y="1095706"/>
                  <a:pt x="17388187" y="1085850"/>
                </a:cubicBezTo>
                <a:cubicBezTo>
                  <a:pt x="17390747" y="1084569"/>
                  <a:pt x="17392719" y="1082249"/>
                  <a:pt x="17395331" y="1081088"/>
                </a:cubicBezTo>
                <a:cubicBezTo>
                  <a:pt x="17399919" y="1079049"/>
                  <a:pt x="17404859" y="1077913"/>
                  <a:pt x="17409619" y="1076325"/>
                </a:cubicBezTo>
                <a:lnTo>
                  <a:pt x="17416763" y="1073943"/>
                </a:lnTo>
                <a:close/>
                <a:moveTo>
                  <a:pt x="8472533" y="925512"/>
                </a:moveTo>
                <a:cubicBezTo>
                  <a:pt x="8494755" y="932921"/>
                  <a:pt x="8489463" y="925512"/>
                  <a:pt x="8494755" y="941387"/>
                </a:cubicBezTo>
                <a:cubicBezTo>
                  <a:pt x="8494551" y="942217"/>
                  <a:pt x="8490063" y="961542"/>
                  <a:pt x="8488407" y="963613"/>
                </a:cubicBezTo>
                <a:cubicBezTo>
                  <a:pt x="8485855" y="966806"/>
                  <a:pt x="8469887" y="974196"/>
                  <a:pt x="8466183" y="976312"/>
                </a:cubicBezTo>
                <a:cubicBezTo>
                  <a:pt x="8460891" y="968904"/>
                  <a:pt x="8452984" y="962789"/>
                  <a:pt x="8450309" y="954087"/>
                </a:cubicBezTo>
                <a:cubicBezTo>
                  <a:pt x="8445845" y="939590"/>
                  <a:pt x="8453023" y="933679"/>
                  <a:pt x="8463007" y="928687"/>
                </a:cubicBezTo>
                <a:cubicBezTo>
                  <a:pt x="8466000" y="927190"/>
                  <a:pt x="8469356" y="926570"/>
                  <a:pt x="8472533" y="925512"/>
                </a:cubicBezTo>
                <a:close/>
                <a:moveTo>
                  <a:pt x="30191895" y="923924"/>
                </a:moveTo>
                <a:cubicBezTo>
                  <a:pt x="30193163" y="924242"/>
                  <a:pt x="30206519" y="927324"/>
                  <a:pt x="30208563" y="928687"/>
                </a:cubicBezTo>
                <a:cubicBezTo>
                  <a:pt x="30211367" y="930556"/>
                  <a:pt x="30213123" y="933675"/>
                  <a:pt x="30215707" y="935832"/>
                </a:cubicBezTo>
                <a:cubicBezTo>
                  <a:pt x="30217907" y="937663"/>
                  <a:pt x="30220471" y="939006"/>
                  <a:pt x="30222851" y="940594"/>
                </a:cubicBezTo>
                <a:cubicBezTo>
                  <a:pt x="30227387" y="954202"/>
                  <a:pt x="30221491" y="942862"/>
                  <a:pt x="30232379" y="950120"/>
                </a:cubicBezTo>
                <a:cubicBezTo>
                  <a:pt x="30235179" y="951986"/>
                  <a:pt x="30236575" y="955628"/>
                  <a:pt x="30239519" y="957262"/>
                </a:cubicBezTo>
                <a:cubicBezTo>
                  <a:pt x="30243907" y="959700"/>
                  <a:pt x="30248887" y="961040"/>
                  <a:pt x="30253807" y="962025"/>
                </a:cubicBezTo>
                <a:cubicBezTo>
                  <a:pt x="30272763" y="965816"/>
                  <a:pt x="30261691" y="963959"/>
                  <a:pt x="30287147" y="966789"/>
                </a:cubicBezTo>
                <a:cubicBezTo>
                  <a:pt x="30293495" y="968375"/>
                  <a:pt x="30299739" y="970474"/>
                  <a:pt x="30306195" y="971550"/>
                </a:cubicBezTo>
                <a:cubicBezTo>
                  <a:pt x="30310959" y="972344"/>
                  <a:pt x="30315799" y="972761"/>
                  <a:pt x="30320483" y="973933"/>
                </a:cubicBezTo>
                <a:cubicBezTo>
                  <a:pt x="30325355" y="975151"/>
                  <a:pt x="30330007" y="977106"/>
                  <a:pt x="30334771" y="978695"/>
                </a:cubicBezTo>
                <a:lnTo>
                  <a:pt x="30356203" y="985837"/>
                </a:lnTo>
                <a:lnTo>
                  <a:pt x="30363347" y="988218"/>
                </a:lnTo>
                <a:cubicBezTo>
                  <a:pt x="30368107" y="991394"/>
                  <a:pt x="30373587" y="993695"/>
                  <a:pt x="30377635" y="997743"/>
                </a:cubicBezTo>
                <a:cubicBezTo>
                  <a:pt x="30382395" y="1002506"/>
                  <a:pt x="30386315" y="1008296"/>
                  <a:pt x="30391919" y="1012033"/>
                </a:cubicBezTo>
                <a:lnTo>
                  <a:pt x="30420495" y="1031082"/>
                </a:lnTo>
                <a:cubicBezTo>
                  <a:pt x="30420511" y="1031094"/>
                  <a:pt x="30434767" y="1040594"/>
                  <a:pt x="30434783" y="1040608"/>
                </a:cubicBezTo>
                <a:lnTo>
                  <a:pt x="30444307" y="1047750"/>
                </a:lnTo>
                <a:cubicBezTo>
                  <a:pt x="30445895" y="1050130"/>
                  <a:pt x="30447239" y="1052695"/>
                  <a:pt x="30449071" y="1054893"/>
                </a:cubicBezTo>
                <a:cubicBezTo>
                  <a:pt x="30451227" y="1057480"/>
                  <a:pt x="30454347" y="1059235"/>
                  <a:pt x="30456215" y="1062038"/>
                </a:cubicBezTo>
                <a:cubicBezTo>
                  <a:pt x="30463471" y="1072924"/>
                  <a:pt x="30452131" y="1067027"/>
                  <a:pt x="30465739" y="1071563"/>
                </a:cubicBezTo>
                <a:cubicBezTo>
                  <a:pt x="30467619" y="1077197"/>
                  <a:pt x="30470503" y="1084869"/>
                  <a:pt x="30470503" y="1090613"/>
                </a:cubicBezTo>
                <a:cubicBezTo>
                  <a:pt x="30470503" y="1096225"/>
                  <a:pt x="30471135" y="1102547"/>
                  <a:pt x="30468119" y="1107282"/>
                </a:cubicBezTo>
                <a:cubicBezTo>
                  <a:pt x="30462111" y="1116723"/>
                  <a:pt x="30451211" y="1117331"/>
                  <a:pt x="30441927" y="1119187"/>
                </a:cubicBezTo>
                <a:cubicBezTo>
                  <a:pt x="30431607" y="1118393"/>
                  <a:pt x="30421195" y="1118420"/>
                  <a:pt x="30410971" y="1116807"/>
                </a:cubicBezTo>
                <a:cubicBezTo>
                  <a:pt x="30406011" y="1116025"/>
                  <a:pt x="30401447" y="1113631"/>
                  <a:pt x="30396683" y="1112044"/>
                </a:cubicBezTo>
                <a:lnTo>
                  <a:pt x="30389539" y="1109663"/>
                </a:lnTo>
                <a:cubicBezTo>
                  <a:pt x="30387159" y="1107282"/>
                  <a:pt x="30384551" y="1105105"/>
                  <a:pt x="30382395" y="1102519"/>
                </a:cubicBezTo>
                <a:cubicBezTo>
                  <a:pt x="30380563" y="1100320"/>
                  <a:pt x="30379867" y="1097162"/>
                  <a:pt x="30377635" y="1095374"/>
                </a:cubicBezTo>
                <a:cubicBezTo>
                  <a:pt x="30375675" y="1093806"/>
                  <a:pt x="30372871" y="1093788"/>
                  <a:pt x="30370491" y="1092993"/>
                </a:cubicBezTo>
                <a:cubicBezTo>
                  <a:pt x="30366579" y="1081265"/>
                  <a:pt x="30370907" y="1089373"/>
                  <a:pt x="30360963" y="1081088"/>
                </a:cubicBezTo>
                <a:cubicBezTo>
                  <a:pt x="30358379" y="1078931"/>
                  <a:pt x="30356407" y="1076099"/>
                  <a:pt x="30353819" y="1073943"/>
                </a:cubicBezTo>
                <a:cubicBezTo>
                  <a:pt x="30351623" y="1072112"/>
                  <a:pt x="30349235" y="1070461"/>
                  <a:pt x="30346679" y="1069181"/>
                </a:cubicBezTo>
                <a:cubicBezTo>
                  <a:pt x="30338091" y="1064889"/>
                  <a:pt x="30322559" y="1065102"/>
                  <a:pt x="30315719" y="1064419"/>
                </a:cubicBezTo>
                <a:cubicBezTo>
                  <a:pt x="30282383" y="1065213"/>
                  <a:pt x="30249011" y="1065076"/>
                  <a:pt x="30215707" y="1066801"/>
                </a:cubicBezTo>
                <a:cubicBezTo>
                  <a:pt x="30202927" y="1067462"/>
                  <a:pt x="30177607" y="1071563"/>
                  <a:pt x="30177607" y="1071563"/>
                </a:cubicBezTo>
                <a:cubicBezTo>
                  <a:pt x="30137127" y="1070768"/>
                  <a:pt x="30096543" y="1072172"/>
                  <a:pt x="30056163" y="1069181"/>
                </a:cubicBezTo>
                <a:cubicBezTo>
                  <a:pt x="30052807" y="1068932"/>
                  <a:pt x="30051087" y="1064696"/>
                  <a:pt x="30049019" y="1062038"/>
                </a:cubicBezTo>
                <a:cubicBezTo>
                  <a:pt x="30045507" y="1057519"/>
                  <a:pt x="30039495" y="1047750"/>
                  <a:pt x="30039495" y="1047750"/>
                </a:cubicBezTo>
                <a:cubicBezTo>
                  <a:pt x="30038703" y="1045370"/>
                  <a:pt x="30037427" y="1043096"/>
                  <a:pt x="30037115" y="1040608"/>
                </a:cubicBezTo>
                <a:cubicBezTo>
                  <a:pt x="30035831" y="1030337"/>
                  <a:pt x="30037243" y="1019689"/>
                  <a:pt x="30034735" y="1009649"/>
                </a:cubicBezTo>
                <a:cubicBezTo>
                  <a:pt x="30033819" y="1005986"/>
                  <a:pt x="30023379" y="999698"/>
                  <a:pt x="30020447" y="997743"/>
                </a:cubicBezTo>
                <a:cubicBezTo>
                  <a:pt x="30015683" y="998537"/>
                  <a:pt x="30010871" y="999077"/>
                  <a:pt x="30006159" y="1000125"/>
                </a:cubicBezTo>
                <a:cubicBezTo>
                  <a:pt x="29995303" y="1002536"/>
                  <a:pt x="30001267" y="1004029"/>
                  <a:pt x="29987107" y="1004888"/>
                </a:cubicBezTo>
                <a:cubicBezTo>
                  <a:pt x="29964911" y="1006234"/>
                  <a:pt x="29942659" y="1006475"/>
                  <a:pt x="29920435" y="1007269"/>
                </a:cubicBezTo>
                <a:cubicBezTo>
                  <a:pt x="29912483" y="1009920"/>
                  <a:pt x="29912727" y="1010039"/>
                  <a:pt x="29903763" y="1012033"/>
                </a:cubicBezTo>
                <a:cubicBezTo>
                  <a:pt x="29899815" y="1012910"/>
                  <a:pt x="29895783" y="1013432"/>
                  <a:pt x="29891859" y="1014412"/>
                </a:cubicBezTo>
                <a:cubicBezTo>
                  <a:pt x="29889423" y="1015021"/>
                  <a:pt x="29887207" y="1016502"/>
                  <a:pt x="29884715" y="1016793"/>
                </a:cubicBezTo>
                <a:cubicBezTo>
                  <a:pt x="29863995" y="1019232"/>
                  <a:pt x="29864871" y="1014811"/>
                  <a:pt x="29860903" y="1014412"/>
                </a:cubicBezTo>
                <a:cubicBezTo>
                  <a:pt x="29841127" y="1016609"/>
                  <a:pt x="29833983" y="1018850"/>
                  <a:pt x="29813279" y="1014412"/>
                </a:cubicBezTo>
                <a:cubicBezTo>
                  <a:pt x="29808503" y="1013392"/>
                  <a:pt x="29802071" y="1005074"/>
                  <a:pt x="29798991" y="1002506"/>
                </a:cubicBezTo>
                <a:cubicBezTo>
                  <a:pt x="29796791" y="1000677"/>
                  <a:pt x="29794227" y="999332"/>
                  <a:pt x="29791847" y="997743"/>
                </a:cubicBezTo>
                <a:cubicBezTo>
                  <a:pt x="29792639" y="985837"/>
                  <a:pt x="29790103" y="973224"/>
                  <a:pt x="29794227" y="962025"/>
                </a:cubicBezTo>
                <a:cubicBezTo>
                  <a:pt x="29796207" y="956654"/>
                  <a:pt x="29808515" y="952499"/>
                  <a:pt x="29808515" y="952499"/>
                </a:cubicBezTo>
                <a:cubicBezTo>
                  <a:pt x="29840831" y="953697"/>
                  <a:pt x="29873811" y="954184"/>
                  <a:pt x="29906147" y="957262"/>
                </a:cubicBezTo>
                <a:cubicBezTo>
                  <a:pt x="29911731" y="957794"/>
                  <a:pt x="29917259" y="958849"/>
                  <a:pt x="29922815" y="959643"/>
                </a:cubicBezTo>
                <a:cubicBezTo>
                  <a:pt x="29945835" y="958849"/>
                  <a:pt x="29968875" y="958576"/>
                  <a:pt x="29991871" y="957262"/>
                </a:cubicBezTo>
                <a:cubicBezTo>
                  <a:pt x="29996691" y="956988"/>
                  <a:pt x="30001379" y="955564"/>
                  <a:pt x="30006159" y="954881"/>
                </a:cubicBezTo>
                <a:cubicBezTo>
                  <a:pt x="30012495" y="953977"/>
                  <a:pt x="30018815" y="952793"/>
                  <a:pt x="30025207" y="952499"/>
                </a:cubicBezTo>
                <a:cubicBezTo>
                  <a:pt x="30053767" y="951202"/>
                  <a:pt x="30082359" y="950912"/>
                  <a:pt x="30110935" y="950120"/>
                </a:cubicBezTo>
                <a:cubicBezTo>
                  <a:pt x="30136179" y="943807"/>
                  <a:pt x="30098607" y="952793"/>
                  <a:pt x="30139507" y="945356"/>
                </a:cubicBezTo>
                <a:cubicBezTo>
                  <a:pt x="30141979" y="944908"/>
                  <a:pt x="30144239" y="943667"/>
                  <a:pt x="30146651" y="942975"/>
                </a:cubicBezTo>
                <a:cubicBezTo>
                  <a:pt x="30167599" y="936988"/>
                  <a:pt x="30146179" y="943926"/>
                  <a:pt x="30163319" y="938214"/>
                </a:cubicBezTo>
                <a:cubicBezTo>
                  <a:pt x="30168083" y="935038"/>
                  <a:pt x="30172179" y="930497"/>
                  <a:pt x="30177607" y="928687"/>
                </a:cubicBezTo>
                <a:close/>
                <a:moveTo>
                  <a:pt x="30494315" y="909637"/>
                </a:moveTo>
                <a:cubicBezTo>
                  <a:pt x="30516539" y="910431"/>
                  <a:pt x="30538835" y="910064"/>
                  <a:pt x="30560991" y="912018"/>
                </a:cubicBezTo>
                <a:cubicBezTo>
                  <a:pt x="30565991" y="912461"/>
                  <a:pt x="30570407" y="915566"/>
                  <a:pt x="30575279" y="916781"/>
                </a:cubicBezTo>
                <a:lnTo>
                  <a:pt x="30584803" y="919162"/>
                </a:lnTo>
                <a:cubicBezTo>
                  <a:pt x="30605267" y="932805"/>
                  <a:pt x="30579379" y="916451"/>
                  <a:pt x="30599091" y="926307"/>
                </a:cubicBezTo>
                <a:cubicBezTo>
                  <a:pt x="30601651" y="927586"/>
                  <a:pt x="30603619" y="929906"/>
                  <a:pt x="30606235" y="931068"/>
                </a:cubicBezTo>
                <a:cubicBezTo>
                  <a:pt x="30610819" y="933108"/>
                  <a:pt x="30616343" y="933046"/>
                  <a:pt x="30620519" y="935832"/>
                </a:cubicBezTo>
                <a:cubicBezTo>
                  <a:pt x="30625283" y="939006"/>
                  <a:pt x="30629379" y="943546"/>
                  <a:pt x="30634807" y="945356"/>
                </a:cubicBezTo>
                <a:lnTo>
                  <a:pt x="30649095" y="950120"/>
                </a:lnTo>
                <a:cubicBezTo>
                  <a:pt x="30669559" y="963762"/>
                  <a:pt x="30643675" y="947408"/>
                  <a:pt x="30663383" y="957262"/>
                </a:cubicBezTo>
                <a:cubicBezTo>
                  <a:pt x="30681859" y="966498"/>
                  <a:pt x="30659707" y="958417"/>
                  <a:pt x="30677671" y="964407"/>
                </a:cubicBezTo>
                <a:cubicBezTo>
                  <a:pt x="30689575" y="963613"/>
                  <a:pt x="30701619" y="963987"/>
                  <a:pt x="30713391" y="962025"/>
                </a:cubicBezTo>
                <a:cubicBezTo>
                  <a:pt x="30735095" y="958407"/>
                  <a:pt x="30704219" y="953186"/>
                  <a:pt x="30730059" y="959643"/>
                </a:cubicBezTo>
                <a:cubicBezTo>
                  <a:pt x="30741379" y="967191"/>
                  <a:pt x="30736299" y="961691"/>
                  <a:pt x="30741963" y="978695"/>
                </a:cubicBezTo>
                <a:lnTo>
                  <a:pt x="30744347" y="985837"/>
                </a:lnTo>
                <a:cubicBezTo>
                  <a:pt x="30743551" y="997743"/>
                  <a:pt x="30743215" y="1009691"/>
                  <a:pt x="30741963" y="1021556"/>
                </a:cubicBezTo>
                <a:cubicBezTo>
                  <a:pt x="30741155" y="1029259"/>
                  <a:pt x="30736223" y="1041259"/>
                  <a:pt x="30730059" y="1045370"/>
                </a:cubicBezTo>
                <a:cubicBezTo>
                  <a:pt x="30727679" y="1046956"/>
                  <a:pt x="30725115" y="1048300"/>
                  <a:pt x="30722915" y="1050131"/>
                </a:cubicBezTo>
                <a:cubicBezTo>
                  <a:pt x="30720327" y="1052287"/>
                  <a:pt x="30718571" y="1055408"/>
                  <a:pt x="30715771" y="1057274"/>
                </a:cubicBezTo>
                <a:cubicBezTo>
                  <a:pt x="30713683" y="1058667"/>
                  <a:pt x="30710935" y="1058667"/>
                  <a:pt x="30708627" y="1059656"/>
                </a:cubicBezTo>
                <a:cubicBezTo>
                  <a:pt x="30688047" y="1068477"/>
                  <a:pt x="30708699" y="1061219"/>
                  <a:pt x="30691959" y="1066801"/>
                </a:cubicBezTo>
                <a:cubicBezTo>
                  <a:pt x="30682435" y="1066007"/>
                  <a:pt x="30672875" y="1065536"/>
                  <a:pt x="30663383" y="1064419"/>
                </a:cubicBezTo>
                <a:cubicBezTo>
                  <a:pt x="30657675" y="1063746"/>
                  <a:pt x="30647799" y="1061118"/>
                  <a:pt x="30641951" y="1059656"/>
                </a:cubicBezTo>
                <a:cubicBezTo>
                  <a:pt x="30637191" y="1056481"/>
                  <a:pt x="30631711" y="1054178"/>
                  <a:pt x="30627663" y="1050131"/>
                </a:cubicBezTo>
                <a:cubicBezTo>
                  <a:pt x="30618495" y="1040963"/>
                  <a:pt x="30623323" y="1044857"/>
                  <a:pt x="30613379" y="1038224"/>
                </a:cubicBezTo>
                <a:cubicBezTo>
                  <a:pt x="30604643" y="1025127"/>
                  <a:pt x="30613379" y="1036243"/>
                  <a:pt x="30601471" y="1026318"/>
                </a:cubicBezTo>
                <a:cubicBezTo>
                  <a:pt x="30598883" y="1024162"/>
                  <a:pt x="30597271" y="1020810"/>
                  <a:pt x="30594327" y="1019174"/>
                </a:cubicBezTo>
                <a:cubicBezTo>
                  <a:pt x="30580483" y="1011484"/>
                  <a:pt x="30582595" y="1016866"/>
                  <a:pt x="30570515" y="1012033"/>
                </a:cubicBezTo>
                <a:cubicBezTo>
                  <a:pt x="30569471" y="1011614"/>
                  <a:pt x="30560591" y="1002109"/>
                  <a:pt x="30558607" y="1000125"/>
                </a:cubicBezTo>
                <a:cubicBezTo>
                  <a:pt x="30552259" y="996949"/>
                  <a:pt x="30546023" y="993538"/>
                  <a:pt x="30539559" y="990601"/>
                </a:cubicBezTo>
                <a:cubicBezTo>
                  <a:pt x="30525707" y="984305"/>
                  <a:pt x="30501975" y="986429"/>
                  <a:pt x="30491935" y="985837"/>
                </a:cubicBezTo>
                <a:cubicBezTo>
                  <a:pt x="30478287" y="965369"/>
                  <a:pt x="30494647" y="991263"/>
                  <a:pt x="30484791" y="971550"/>
                </a:cubicBezTo>
                <a:cubicBezTo>
                  <a:pt x="30483511" y="968989"/>
                  <a:pt x="30481191" y="967022"/>
                  <a:pt x="30480027" y="964407"/>
                </a:cubicBezTo>
                <a:cubicBezTo>
                  <a:pt x="30477987" y="959819"/>
                  <a:pt x="30475263" y="950120"/>
                  <a:pt x="30475263" y="950120"/>
                </a:cubicBezTo>
                <a:cubicBezTo>
                  <a:pt x="30476059" y="939802"/>
                  <a:pt x="30475739" y="929335"/>
                  <a:pt x="30477647" y="919162"/>
                </a:cubicBezTo>
                <a:cubicBezTo>
                  <a:pt x="30478171" y="916349"/>
                  <a:pt x="30479923" y="913439"/>
                  <a:pt x="30482407" y="912018"/>
                </a:cubicBezTo>
                <a:cubicBezTo>
                  <a:pt x="30485923" y="910010"/>
                  <a:pt x="30490347" y="910431"/>
                  <a:pt x="30494315" y="909637"/>
                </a:cubicBezTo>
                <a:close/>
                <a:moveTo>
                  <a:pt x="15064092" y="877887"/>
                </a:moveTo>
                <a:cubicBezTo>
                  <a:pt x="15083518" y="936169"/>
                  <a:pt x="15078126" y="902668"/>
                  <a:pt x="15070444" y="979489"/>
                </a:cubicBezTo>
                <a:cubicBezTo>
                  <a:pt x="15025565" y="970512"/>
                  <a:pt x="15048930" y="976550"/>
                  <a:pt x="15000592" y="960438"/>
                </a:cubicBezTo>
                <a:cubicBezTo>
                  <a:pt x="14994243" y="958320"/>
                  <a:pt x="14988210" y="954694"/>
                  <a:pt x="14981544" y="954087"/>
                </a:cubicBezTo>
                <a:cubicBezTo>
                  <a:pt x="14908712" y="947466"/>
                  <a:pt x="14895162" y="964269"/>
                  <a:pt x="14898995" y="935038"/>
                </a:cubicBezTo>
                <a:lnTo>
                  <a:pt x="14949794" y="915988"/>
                </a:lnTo>
                <a:cubicBezTo>
                  <a:pt x="14956081" y="913700"/>
                  <a:pt x="14962151" y="909637"/>
                  <a:pt x="14968844" y="909637"/>
                </a:cubicBezTo>
                <a:cubicBezTo>
                  <a:pt x="14975535" y="909637"/>
                  <a:pt x="14981544" y="913870"/>
                  <a:pt x="14987891" y="915988"/>
                </a:cubicBezTo>
                <a:cubicBezTo>
                  <a:pt x="14994243" y="913870"/>
                  <a:pt x="15001091" y="912889"/>
                  <a:pt x="15006944" y="909637"/>
                </a:cubicBezTo>
                <a:cubicBezTo>
                  <a:pt x="15072448" y="873246"/>
                  <a:pt x="15020989" y="892255"/>
                  <a:pt x="15064092" y="877887"/>
                </a:cubicBezTo>
                <a:close/>
                <a:moveTo>
                  <a:pt x="13841759" y="831323"/>
                </a:moveTo>
                <a:cubicBezTo>
                  <a:pt x="13845100" y="831229"/>
                  <a:pt x="13849925" y="831318"/>
                  <a:pt x="13856653" y="831652"/>
                </a:cubicBezTo>
                <a:lnTo>
                  <a:pt x="13860436" y="831908"/>
                </a:lnTo>
                <a:lnTo>
                  <a:pt x="13851246" y="839787"/>
                </a:lnTo>
                <a:cubicBezTo>
                  <a:pt x="13855211" y="838994"/>
                  <a:pt x="13821733" y="831872"/>
                  <a:pt x="13841759" y="831323"/>
                </a:cubicBezTo>
                <a:close/>
                <a:moveTo>
                  <a:pt x="11704949" y="782638"/>
                </a:moveTo>
                <a:cubicBezTo>
                  <a:pt x="11722788" y="785612"/>
                  <a:pt x="11738813" y="795337"/>
                  <a:pt x="11755748" y="801687"/>
                </a:cubicBezTo>
                <a:cubicBezTo>
                  <a:pt x="11753629" y="802746"/>
                  <a:pt x="11739108" y="805413"/>
                  <a:pt x="11743047" y="808037"/>
                </a:cubicBezTo>
                <a:cubicBezTo>
                  <a:pt x="11761249" y="820171"/>
                  <a:pt x="11742350" y="837658"/>
                  <a:pt x="11736699" y="846137"/>
                </a:cubicBezTo>
                <a:lnTo>
                  <a:pt x="11717645" y="852487"/>
                </a:lnTo>
                <a:lnTo>
                  <a:pt x="11698597" y="858840"/>
                </a:lnTo>
                <a:cubicBezTo>
                  <a:pt x="11674299" y="866936"/>
                  <a:pt x="11659091" y="873089"/>
                  <a:pt x="11635096" y="877887"/>
                </a:cubicBezTo>
                <a:cubicBezTo>
                  <a:pt x="11622471" y="880414"/>
                  <a:pt x="11609698" y="882120"/>
                  <a:pt x="11596999" y="884237"/>
                </a:cubicBezTo>
                <a:cubicBezTo>
                  <a:pt x="11596999" y="884237"/>
                  <a:pt x="11571129" y="876976"/>
                  <a:pt x="11558898" y="871538"/>
                </a:cubicBezTo>
                <a:cubicBezTo>
                  <a:pt x="11551922" y="868437"/>
                  <a:pt x="11544613" y="864798"/>
                  <a:pt x="11539849" y="858840"/>
                </a:cubicBezTo>
                <a:cubicBezTo>
                  <a:pt x="11523511" y="838416"/>
                  <a:pt x="11538356" y="834930"/>
                  <a:pt x="11552548" y="820737"/>
                </a:cubicBezTo>
                <a:lnTo>
                  <a:pt x="11571597" y="814389"/>
                </a:lnTo>
                <a:cubicBezTo>
                  <a:pt x="11584297" y="810155"/>
                  <a:pt x="11596712" y="804934"/>
                  <a:pt x="11609698" y="801687"/>
                </a:cubicBezTo>
                <a:cubicBezTo>
                  <a:pt x="11622189" y="798564"/>
                  <a:pt x="11635129" y="797640"/>
                  <a:pt x="11647799" y="795337"/>
                </a:cubicBezTo>
                <a:cubicBezTo>
                  <a:pt x="11658418" y="793406"/>
                  <a:pt x="11669009" y="791329"/>
                  <a:pt x="11679549" y="788988"/>
                </a:cubicBezTo>
                <a:cubicBezTo>
                  <a:pt x="11688067" y="787094"/>
                  <a:pt x="11696339" y="781202"/>
                  <a:pt x="11704949" y="782638"/>
                </a:cubicBezTo>
                <a:close/>
                <a:moveTo>
                  <a:pt x="14022696" y="750887"/>
                </a:moveTo>
                <a:lnTo>
                  <a:pt x="14060795" y="763587"/>
                </a:lnTo>
                <a:lnTo>
                  <a:pt x="14079845" y="769937"/>
                </a:lnTo>
                <a:cubicBezTo>
                  <a:pt x="14081981" y="773145"/>
                  <a:pt x="14102652" y="800527"/>
                  <a:pt x="14098893" y="808037"/>
                </a:cubicBezTo>
                <a:cubicBezTo>
                  <a:pt x="14095903" y="814026"/>
                  <a:pt x="14085833" y="811395"/>
                  <a:pt x="14079845" y="814389"/>
                </a:cubicBezTo>
                <a:cubicBezTo>
                  <a:pt x="14073019" y="817801"/>
                  <a:pt x="14067767" y="823987"/>
                  <a:pt x="14060795" y="827088"/>
                </a:cubicBezTo>
                <a:cubicBezTo>
                  <a:pt x="14048559" y="832525"/>
                  <a:pt x="14022696" y="839787"/>
                  <a:pt x="14022696" y="839787"/>
                </a:cubicBezTo>
                <a:cubicBezTo>
                  <a:pt x="13976126" y="837671"/>
                  <a:pt x="13929459" y="837154"/>
                  <a:pt x="13882993" y="833437"/>
                </a:cubicBezTo>
                <a:lnTo>
                  <a:pt x="13860436" y="831908"/>
                </a:lnTo>
                <a:lnTo>
                  <a:pt x="13895693" y="801687"/>
                </a:lnTo>
                <a:cubicBezTo>
                  <a:pt x="13901089" y="796291"/>
                  <a:pt x="13901923" y="786683"/>
                  <a:pt x="13908396" y="782638"/>
                </a:cubicBezTo>
                <a:cubicBezTo>
                  <a:pt x="13924799" y="772385"/>
                  <a:pt x="13959111" y="767839"/>
                  <a:pt x="13978245" y="763587"/>
                </a:cubicBezTo>
                <a:cubicBezTo>
                  <a:pt x="14002163" y="758271"/>
                  <a:pt x="14001479" y="757958"/>
                  <a:pt x="14022696" y="750887"/>
                </a:cubicBezTo>
                <a:close/>
                <a:moveTo>
                  <a:pt x="13802392" y="717839"/>
                </a:moveTo>
                <a:cubicBezTo>
                  <a:pt x="13825649" y="719921"/>
                  <a:pt x="13838728" y="729844"/>
                  <a:pt x="13870293" y="750887"/>
                </a:cubicBezTo>
                <a:cubicBezTo>
                  <a:pt x="13864649" y="767820"/>
                  <a:pt x="13867472" y="776288"/>
                  <a:pt x="13844893" y="776288"/>
                </a:cubicBezTo>
                <a:cubicBezTo>
                  <a:pt x="13657854" y="776288"/>
                  <a:pt x="13664979" y="770995"/>
                  <a:pt x="13628996" y="769937"/>
                </a:cubicBezTo>
                <a:cubicBezTo>
                  <a:pt x="13643812" y="757238"/>
                  <a:pt x="13654124" y="734599"/>
                  <a:pt x="13673444" y="731837"/>
                </a:cubicBezTo>
                <a:cubicBezTo>
                  <a:pt x="13745706" y="721514"/>
                  <a:pt x="13779138" y="715756"/>
                  <a:pt x="13802392" y="717839"/>
                </a:cubicBezTo>
                <a:close/>
                <a:moveTo>
                  <a:pt x="30408591" y="509588"/>
                </a:moveTo>
                <a:lnTo>
                  <a:pt x="30458595" y="511969"/>
                </a:lnTo>
                <a:cubicBezTo>
                  <a:pt x="30465767" y="512447"/>
                  <a:pt x="30472903" y="513399"/>
                  <a:pt x="30480027" y="514352"/>
                </a:cubicBezTo>
                <a:cubicBezTo>
                  <a:pt x="30484815" y="514987"/>
                  <a:pt x="30489487" y="516635"/>
                  <a:pt x="30494315" y="516733"/>
                </a:cubicBezTo>
                <a:lnTo>
                  <a:pt x="30718151" y="519115"/>
                </a:lnTo>
                <a:cubicBezTo>
                  <a:pt x="30719739" y="521494"/>
                  <a:pt x="30721635" y="523697"/>
                  <a:pt x="30722915" y="526258"/>
                </a:cubicBezTo>
                <a:cubicBezTo>
                  <a:pt x="30724035" y="528501"/>
                  <a:pt x="30725067" y="530900"/>
                  <a:pt x="30725295" y="533400"/>
                </a:cubicBezTo>
                <a:cubicBezTo>
                  <a:pt x="30726663" y="548441"/>
                  <a:pt x="30724715" y="563835"/>
                  <a:pt x="30727679" y="578643"/>
                </a:cubicBezTo>
                <a:cubicBezTo>
                  <a:pt x="30730119" y="590855"/>
                  <a:pt x="30742695" y="596595"/>
                  <a:pt x="30751491" y="602456"/>
                </a:cubicBezTo>
                <a:lnTo>
                  <a:pt x="30758635" y="607218"/>
                </a:lnTo>
                <a:cubicBezTo>
                  <a:pt x="30761015" y="608806"/>
                  <a:pt x="30763063" y="611076"/>
                  <a:pt x="30765779" y="611982"/>
                </a:cubicBezTo>
                <a:cubicBezTo>
                  <a:pt x="30799771" y="623311"/>
                  <a:pt x="30764371" y="611919"/>
                  <a:pt x="30789591" y="619125"/>
                </a:cubicBezTo>
                <a:cubicBezTo>
                  <a:pt x="30792003" y="619815"/>
                  <a:pt x="30794283" y="620961"/>
                  <a:pt x="30796735" y="621507"/>
                </a:cubicBezTo>
                <a:cubicBezTo>
                  <a:pt x="30821891" y="627098"/>
                  <a:pt x="30802075" y="620906"/>
                  <a:pt x="30818163" y="626268"/>
                </a:cubicBezTo>
                <a:cubicBezTo>
                  <a:pt x="30838007" y="625474"/>
                  <a:pt x="30857879" y="625208"/>
                  <a:pt x="30877695" y="623887"/>
                </a:cubicBezTo>
                <a:cubicBezTo>
                  <a:pt x="30892415" y="622908"/>
                  <a:pt x="30885547" y="621613"/>
                  <a:pt x="30896747" y="619125"/>
                </a:cubicBezTo>
                <a:cubicBezTo>
                  <a:pt x="30901459" y="618078"/>
                  <a:pt x="30906319" y="617790"/>
                  <a:pt x="30911035" y="616743"/>
                </a:cubicBezTo>
                <a:cubicBezTo>
                  <a:pt x="30913483" y="616199"/>
                  <a:pt x="30915763" y="615053"/>
                  <a:pt x="30918179" y="614363"/>
                </a:cubicBezTo>
                <a:cubicBezTo>
                  <a:pt x="30921323" y="613463"/>
                  <a:pt x="30924567" y="612921"/>
                  <a:pt x="30927703" y="611982"/>
                </a:cubicBezTo>
                <a:cubicBezTo>
                  <a:pt x="30932511" y="610538"/>
                  <a:pt x="30936975" y="607427"/>
                  <a:pt x="30941991" y="607218"/>
                </a:cubicBezTo>
                <a:lnTo>
                  <a:pt x="30999139" y="604838"/>
                </a:lnTo>
                <a:lnTo>
                  <a:pt x="31013427" y="602456"/>
                </a:lnTo>
                <a:cubicBezTo>
                  <a:pt x="31017411" y="601733"/>
                  <a:pt x="31021287" y="600074"/>
                  <a:pt x="31025335" y="600074"/>
                </a:cubicBezTo>
                <a:cubicBezTo>
                  <a:pt x="31043607" y="600074"/>
                  <a:pt x="31061847" y="601662"/>
                  <a:pt x="31080103" y="602456"/>
                </a:cubicBezTo>
                <a:lnTo>
                  <a:pt x="31094391" y="607218"/>
                </a:lnTo>
                <a:lnTo>
                  <a:pt x="31101535" y="609599"/>
                </a:lnTo>
                <a:cubicBezTo>
                  <a:pt x="31103915" y="611188"/>
                  <a:pt x="31106655" y="612339"/>
                  <a:pt x="31108679" y="614363"/>
                </a:cubicBezTo>
                <a:cubicBezTo>
                  <a:pt x="31110703" y="616386"/>
                  <a:pt x="31111203" y="619718"/>
                  <a:pt x="31113439" y="621507"/>
                </a:cubicBezTo>
                <a:cubicBezTo>
                  <a:pt x="31115399" y="623074"/>
                  <a:pt x="31118391" y="622670"/>
                  <a:pt x="31120583" y="623887"/>
                </a:cubicBezTo>
                <a:cubicBezTo>
                  <a:pt x="31128823" y="628467"/>
                  <a:pt x="31136031" y="633374"/>
                  <a:pt x="31142015" y="640557"/>
                </a:cubicBezTo>
                <a:cubicBezTo>
                  <a:pt x="31143847" y="642755"/>
                  <a:pt x="31145191" y="645320"/>
                  <a:pt x="31146779" y="647699"/>
                </a:cubicBezTo>
                <a:cubicBezTo>
                  <a:pt x="31152439" y="664687"/>
                  <a:pt x="31144411" y="644149"/>
                  <a:pt x="31156303" y="661987"/>
                </a:cubicBezTo>
                <a:cubicBezTo>
                  <a:pt x="31157695" y="664077"/>
                  <a:pt x="31157143" y="667151"/>
                  <a:pt x="31158683" y="669133"/>
                </a:cubicBezTo>
                <a:cubicBezTo>
                  <a:pt x="31169927" y="683589"/>
                  <a:pt x="31168379" y="681887"/>
                  <a:pt x="31180115" y="685800"/>
                </a:cubicBezTo>
                <a:cubicBezTo>
                  <a:pt x="31195195" y="685007"/>
                  <a:pt x="31210319" y="684786"/>
                  <a:pt x="31225359" y="683418"/>
                </a:cubicBezTo>
                <a:cubicBezTo>
                  <a:pt x="31230323" y="682968"/>
                  <a:pt x="31238107" y="677843"/>
                  <a:pt x="31242027" y="676274"/>
                </a:cubicBezTo>
                <a:cubicBezTo>
                  <a:pt x="31256551" y="670465"/>
                  <a:pt x="31257031" y="671409"/>
                  <a:pt x="31272983" y="669133"/>
                </a:cubicBezTo>
                <a:cubicBezTo>
                  <a:pt x="31277747" y="669925"/>
                  <a:pt x="31282859" y="669551"/>
                  <a:pt x="31287271" y="671513"/>
                </a:cubicBezTo>
                <a:cubicBezTo>
                  <a:pt x="31290347" y="672881"/>
                  <a:pt x="31291827" y="676500"/>
                  <a:pt x="31294415" y="678656"/>
                </a:cubicBezTo>
                <a:cubicBezTo>
                  <a:pt x="31296615" y="680489"/>
                  <a:pt x="31299179" y="681832"/>
                  <a:pt x="31301559" y="683418"/>
                </a:cubicBezTo>
                <a:cubicBezTo>
                  <a:pt x="31303147" y="685800"/>
                  <a:pt x="31305039" y="688002"/>
                  <a:pt x="31306319" y="690564"/>
                </a:cubicBezTo>
                <a:cubicBezTo>
                  <a:pt x="31307443" y="692808"/>
                  <a:pt x="31307311" y="695619"/>
                  <a:pt x="31308703" y="697706"/>
                </a:cubicBezTo>
                <a:cubicBezTo>
                  <a:pt x="31310571" y="700509"/>
                  <a:pt x="31313463" y="702469"/>
                  <a:pt x="31315847" y="704850"/>
                </a:cubicBezTo>
                <a:cubicBezTo>
                  <a:pt x="31316639" y="707230"/>
                  <a:pt x="31317103" y="709749"/>
                  <a:pt x="31318227" y="711993"/>
                </a:cubicBezTo>
                <a:cubicBezTo>
                  <a:pt x="31319507" y="714553"/>
                  <a:pt x="31321983" y="716458"/>
                  <a:pt x="31322991" y="719137"/>
                </a:cubicBezTo>
                <a:cubicBezTo>
                  <a:pt x="31324411" y="722929"/>
                  <a:pt x="31324575" y="727075"/>
                  <a:pt x="31325371" y="731043"/>
                </a:cubicBezTo>
                <a:cubicBezTo>
                  <a:pt x="31324955" y="734797"/>
                  <a:pt x="31323503" y="761487"/>
                  <a:pt x="31318227" y="766762"/>
                </a:cubicBezTo>
                <a:cubicBezTo>
                  <a:pt x="31313463" y="771524"/>
                  <a:pt x="31307675" y="775446"/>
                  <a:pt x="31303939" y="781049"/>
                </a:cubicBezTo>
                <a:cubicBezTo>
                  <a:pt x="31297787" y="790285"/>
                  <a:pt x="31301891" y="787290"/>
                  <a:pt x="31292035" y="790574"/>
                </a:cubicBezTo>
                <a:cubicBezTo>
                  <a:pt x="31287271" y="793749"/>
                  <a:pt x="31281791" y="796051"/>
                  <a:pt x="31277747" y="800100"/>
                </a:cubicBezTo>
                <a:cubicBezTo>
                  <a:pt x="31268827" y="809019"/>
                  <a:pt x="31273799" y="806180"/>
                  <a:pt x="31263459" y="809626"/>
                </a:cubicBezTo>
                <a:lnTo>
                  <a:pt x="31249171" y="819149"/>
                </a:lnTo>
                <a:cubicBezTo>
                  <a:pt x="31246791" y="820736"/>
                  <a:pt x="31244743" y="823007"/>
                  <a:pt x="31242027" y="823912"/>
                </a:cubicBezTo>
                <a:lnTo>
                  <a:pt x="31234883" y="826293"/>
                </a:lnTo>
                <a:cubicBezTo>
                  <a:pt x="31228735" y="830392"/>
                  <a:pt x="31217243" y="837672"/>
                  <a:pt x="31211071" y="842962"/>
                </a:cubicBezTo>
                <a:cubicBezTo>
                  <a:pt x="31208515" y="845154"/>
                  <a:pt x="31206083" y="847520"/>
                  <a:pt x="31203927" y="850106"/>
                </a:cubicBezTo>
                <a:cubicBezTo>
                  <a:pt x="31202095" y="852305"/>
                  <a:pt x="31201319" y="855365"/>
                  <a:pt x="31199163" y="857249"/>
                </a:cubicBezTo>
                <a:cubicBezTo>
                  <a:pt x="31194855" y="861018"/>
                  <a:pt x="31189639" y="863599"/>
                  <a:pt x="31184879" y="866775"/>
                </a:cubicBezTo>
                <a:cubicBezTo>
                  <a:pt x="31182495" y="868363"/>
                  <a:pt x="31179759" y="869515"/>
                  <a:pt x="31177735" y="871538"/>
                </a:cubicBezTo>
                <a:cubicBezTo>
                  <a:pt x="31175351" y="873918"/>
                  <a:pt x="31173391" y="876814"/>
                  <a:pt x="31170591" y="878681"/>
                </a:cubicBezTo>
                <a:cubicBezTo>
                  <a:pt x="31168499" y="880073"/>
                  <a:pt x="31165827" y="880270"/>
                  <a:pt x="31163447" y="881064"/>
                </a:cubicBezTo>
                <a:cubicBezTo>
                  <a:pt x="31161063" y="883443"/>
                  <a:pt x="31158891" y="886050"/>
                  <a:pt x="31156303" y="888206"/>
                </a:cubicBezTo>
                <a:cubicBezTo>
                  <a:pt x="31154103" y="890039"/>
                  <a:pt x="31151183" y="890944"/>
                  <a:pt x="31149159" y="892968"/>
                </a:cubicBezTo>
                <a:cubicBezTo>
                  <a:pt x="31133279" y="908846"/>
                  <a:pt x="31156303" y="892174"/>
                  <a:pt x="31137251" y="904874"/>
                </a:cubicBezTo>
                <a:cubicBezTo>
                  <a:pt x="31136459" y="907256"/>
                  <a:pt x="31136091" y="909825"/>
                  <a:pt x="31134871" y="912018"/>
                </a:cubicBezTo>
                <a:cubicBezTo>
                  <a:pt x="31134871" y="912020"/>
                  <a:pt x="31122967" y="929877"/>
                  <a:pt x="31120583" y="933450"/>
                </a:cubicBezTo>
                <a:cubicBezTo>
                  <a:pt x="31117619" y="937893"/>
                  <a:pt x="31113527" y="945042"/>
                  <a:pt x="31108679" y="947737"/>
                </a:cubicBezTo>
                <a:cubicBezTo>
                  <a:pt x="31104291" y="950175"/>
                  <a:pt x="31099151" y="950912"/>
                  <a:pt x="31094391" y="952499"/>
                </a:cubicBezTo>
                <a:lnTo>
                  <a:pt x="31087247" y="954881"/>
                </a:lnTo>
                <a:lnTo>
                  <a:pt x="31080103" y="957262"/>
                </a:lnTo>
                <a:cubicBezTo>
                  <a:pt x="31070579" y="956468"/>
                  <a:pt x="31060955" y="956453"/>
                  <a:pt x="31051527" y="954881"/>
                </a:cubicBezTo>
                <a:cubicBezTo>
                  <a:pt x="31046575" y="954057"/>
                  <a:pt x="31042003" y="951707"/>
                  <a:pt x="31037239" y="950120"/>
                </a:cubicBezTo>
                <a:lnTo>
                  <a:pt x="31030095" y="947737"/>
                </a:lnTo>
                <a:cubicBezTo>
                  <a:pt x="31018775" y="940190"/>
                  <a:pt x="31025667" y="943879"/>
                  <a:pt x="31008663" y="938214"/>
                </a:cubicBezTo>
                <a:cubicBezTo>
                  <a:pt x="30999435" y="935135"/>
                  <a:pt x="30993207" y="932859"/>
                  <a:pt x="30982471" y="931068"/>
                </a:cubicBezTo>
                <a:cubicBezTo>
                  <a:pt x="30977707" y="930274"/>
                  <a:pt x="30972919" y="929636"/>
                  <a:pt x="30968183" y="928687"/>
                </a:cubicBezTo>
                <a:cubicBezTo>
                  <a:pt x="30964975" y="928045"/>
                  <a:pt x="30961907" y="926713"/>
                  <a:pt x="30958659" y="926307"/>
                </a:cubicBezTo>
                <a:cubicBezTo>
                  <a:pt x="30949175" y="925121"/>
                  <a:pt x="30939607" y="924719"/>
                  <a:pt x="30930083" y="923924"/>
                </a:cubicBezTo>
                <a:cubicBezTo>
                  <a:pt x="30926907" y="923130"/>
                  <a:pt x="30923707" y="922443"/>
                  <a:pt x="30920559" y="921544"/>
                </a:cubicBezTo>
                <a:cubicBezTo>
                  <a:pt x="30918143" y="920853"/>
                  <a:pt x="30915835" y="919823"/>
                  <a:pt x="30913415" y="919162"/>
                </a:cubicBezTo>
                <a:cubicBezTo>
                  <a:pt x="30907099" y="917441"/>
                  <a:pt x="30900575" y="916470"/>
                  <a:pt x="30894363" y="914400"/>
                </a:cubicBezTo>
                <a:cubicBezTo>
                  <a:pt x="30877231" y="908688"/>
                  <a:pt x="30898635" y="915620"/>
                  <a:pt x="30877695" y="909637"/>
                </a:cubicBezTo>
                <a:cubicBezTo>
                  <a:pt x="30875283" y="908949"/>
                  <a:pt x="30872975" y="907916"/>
                  <a:pt x="30870551" y="907257"/>
                </a:cubicBezTo>
                <a:cubicBezTo>
                  <a:pt x="30864239" y="905535"/>
                  <a:pt x="30857711" y="904563"/>
                  <a:pt x="30851503" y="902494"/>
                </a:cubicBezTo>
                <a:lnTo>
                  <a:pt x="30837215" y="897732"/>
                </a:lnTo>
                <a:cubicBezTo>
                  <a:pt x="30834835" y="896143"/>
                  <a:pt x="30831859" y="895204"/>
                  <a:pt x="30830071" y="892968"/>
                </a:cubicBezTo>
                <a:cubicBezTo>
                  <a:pt x="30828503" y="891008"/>
                  <a:pt x="30828811" y="888069"/>
                  <a:pt x="30827691" y="885824"/>
                </a:cubicBezTo>
                <a:cubicBezTo>
                  <a:pt x="30818455" y="867352"/>
                  <a:pt x="30826535" y="889503"/>
                  <a:pt x="30820547" y="871538"/>
                </a:cubicBezTo>
                <a:cubicBezTo>
                  <a:pt x="30819387" y="863419"/>
                  <a:pt x="30815771" y="851319"/>
                  <a:pt x="30820547" y="842962"/>
                </a:cubicBezTo>
                <a:cubicBezTo>
                  <a:pt x="30822583" y="839398"/>
                  <a:pt x="30831287" y="836832"/>
                  <a:pt x="30834835" y="835819"/>
                </a:cubicBezTo>
                <a:cubicBezTo>
                  <a:pt x="30837979" y="834920"/>
                  <a:pt x="30841223" y="834377"/>
                  <a:pt x="30844359" y="833437"/>
                </a:cubicBezTo>
                <a:cubicBezTo>
                  <a:pt x="30849167" y="831997"/>
                  <a:pt x="30853775" y="829891"/>
                  <a:pt x="30858647" y="828674"/>
                </a:cubicBezTo>
                <a:cubicBezTo>
                  <a:pt x="30861819" y="827881"/>
                  <a:pt x="30865035" y="827234"/>
                  <a:pt x="30868171" y="826293"/>
                </a:cubicBezTo>
                <a:cubicBezTo>
                  <a:pt x="30872979" y="824852"/>
                  <a:pt x="30877467" y="822087"/>
                  <a:pt x="30882459" y="821533"/>
                </a:cubicBezTo>
                <a:lnTo>
                  <a:pt x="30925319" y="816769"/>
                </a:lnTo>
                <a:cubicBezTo>
                  <a:pt x="30928371" y="816005"/>
                  <a:pt x="30938575" y="813714"/>
                  <a:pt x="30941991" y="812006"/>
                </a:cubicBezTo>
                <a:cubicBezTo>
                  <a:pt x="30944551" y="810728"/>
                  <a:pt x="30946751" y="808832"/>
                  <a:pt x="30949135" y="807243"/>
                </a:cubicBezTo>
                <a:cubicBezTo>
                  <a:pt x="30951539" y="803637"/>
                  <a:pt x="30956279" y="797884"/>
                  <a:pt x="30956279" y="792956"/>
                </a:cubicBezTo>
                <a:cubicBezTo>
                  <a:pt x="30956279" y="783037"/>
                  <a:pt x="30954883" y="778423"/>
                  <a:pt x="30949135" y="771524"/>
                </a:cubicBezTo>
                <a:cubicBezTo>
                  <a:pt x="30946979" y="768937"/>
                  <a:pt x="30944791" y="766249"/>
                  <a:pt x="30941991" y="764381"/>
                </a:cubicBezTo>
                <a:cubicBezTo>
                  <a:pt x="30939899" y="762990"/>
                  <a:pt x="30937091" y="763123"/>
                  <a:pt x="30934847" y="762000"/>
                </a:cubicBezTo>
                <a:cubicBezTo>
                  <a:pt x="30918407" y="753778"/>
                  <a:pt x="30937999" y="759810"/>
                  <a:pt x="30918179" y="754856"/>
                </a:cubicBezTo>
                <a:cubicBezTo>
                  <a:pt x="30907859" y="755651"/>
                  <a:pt x="30897491" y="755954"/>
                  <a:pt x="30887219" y="757238"/>
                </a:cubicBezTo>
                <a:cubicBezTo>
                  <a:pt x="30884731" y="757548"/>
                  <a:pt x="30882491" y="758930"/>
                  <a:pt x="30880079" y="759619"/>
                </a:cubicBezTo>
                <a:cubicBezTo>
                  <a:pt x="30876931" y="760518"/>
                  <a:pt x="30873727" y="761205"/>
                  <a:pt x="30870551" y="762000"/>
                </a:cubicBezTo>
                <a:cubicBezTo>
                  <a:pt x="30867379" y="763587"/>
                  <a:pt x="30864291" y="765364"/>
                  <a:pt x="30861027" y="766762"/>
                </a:cubicBezTo>
                <a:cubicBezTo>
                  <a:pt x="30858719" y="767752"/>
                  <a:pt x="30856127" y="768021"/>
                  <a:pt x="30853883" y="769144"/>
                </a:cubicBezTo>
                <a:cubicBezTo>
                  <a:pt x="30851323" y="770423"/>
                  <a:pt x="30849355" y="772744"/>
                  <a:pt x="30846739" y="773907"/>
                </a:cubicBezTo>
                <a:cubicBezTo>
                  <a:pt x="30842151" y="775945"/>
                  <a:pt x="30837215" y="777081"/>
                  <a:pt x="30832451" y="778668"/>
                </a:cubicBezTo>
                <a:cubicBezTo>
                  <a:pt x="30825291" y="781057"/>
                  <a:pt x="30821607" y="782613"/>
                  <a:pt x="30813403" y="783434"/>
                </a:cubicBezTo>
                <a:cubicBezTo>
                  <a:pt x="30801527" y="784618"/>
                  <a:pt x="30789591" y="785018"/>
                  <a:pt x="30777683" y="785813"/>
                </a:cubicBezTo>
                <a:cubicBezTo>
                  <a:pt x="30743551" y="785018"/>
                  <a:pt x="30709371" y="785436"/>
                  <a:pt x="30675291" y="783434"/>
                </a:cubicBezTo>
                <a:cubicBezTo>
                  <a:pt x="30668755" y="783047"/>
                  <a:pt x="30662591" y="780256"/>
                  <a:pt x="30656239" y="778668"/>
                </a:cubicBezTo>
                <a:cubicBezTo>
                  <a:pt x="30641835" y="775067"/>
                  <a:pt x="30649835" y="777327"/>
                  <a:pt x="30632427" y="771524"/>
                </a:cubicBezTo>
                <a:lnTo>
                  <a:pt x="30618139" y="766762"/>
                </a:lnTo>
                <a:lnTo>
                  <a:pt x="30610995" y="764381"/>
                </a:lnTo>
                <a:cubicBezTo>
                  <a:pt x="30607819" y="762001"/>
                  <a:pt x="30604483" y="759822"/>
                  <a:pt x="30601471" y="757238"/>
                </a:cubicBezTo>
                <a:cubicBezTo>
                  <a:pt x="30598915" y="755045"/>
                  <a:pt x="30596915" y="752250"/>
                  <a:pt x="30594327" y="750094"/>
                </a:cubicBezTo>
                <a:cubicBezTo>
                  <a:pt x="30592127" y="748263"/>
                  <a:pt x="30589383" y="747163"/>
                  <a:pt x="30587183" y="745332"/>
                </a:cubicBezTo>
                <a:cubicBezTo>
                  <a:pt x="30584595" y="743176"/>
                  <a:pt x="30582779" y="740146"/>
                  <a:pt x="30580039" y="738188"/>
                </a:cubicBezTo>
                <a:cubicBezTo>
                  <a:pt x="30577151" y="736125"/>
                  <a:pt x="30573403" y="735490"/>
                  <a:pt x="30570515" y="733425"/>
                </a:cubicBezTo>
                <a:cubicBezTo>
                  <a:pt x="30554907" y="722278"/>
                  <a:pt x="30571551" y="729009"/>
                  <a:pt x="30556227" y="723899"/>
                </a:cubicBezTo>
                <a:cubicBezTo>
                  <a:pt x="30547535" y="697831"/>
                  <a:pt x="30561403" y="737330"/>
                  <a:pt x="30549083" y="709614"/>
                </a:cubicBezTo>
                <a:cubicBezTo>
                  <a:pt x="30544687" y="699721"/>
                  <a:pt x="30543979" y="693609"/>
                  <a:pt x="30541939" y="683418"/>
                </a:cubicBezTo>
                <a:cubicBezTo>
                  <a:pt x="30542735" y="673894"/>
                  <a:pt x="30543059" y="664318"/>
                  <a:pt x="30544319" y="654843"/>
                </a:cubicBezTo>
                <a:cubicBezTo>
                  <a:pt x="30545303" y="647487"/>
                  <a:pt x="30547243" y="646239"/>
                  <a:pt x="30553847" y="642938"/>
                </a:cubicBezTo>
                <a:cubicBezTo>
                  <a:pt x="30556091" y="641816"/>
                  <a:pt x="30558483" y="640671"/>
                  <a:pt x="30560991" y="640557"/>
                </a:cubicBezTo>
                <a:cubicBezTo>
                  <a:pt x="30593511" y="639080"/>
                  <a:pt x="30626075" y="638969"/>
                  <a:pt x="30658619" y="638174"/>
                </a:cubicBezTo>
                <a:cubicBezTo>
                  <a:pt x="30659415" y="635795"/>
                  <a:pt x="30661003" y="633541"/>
                  <a:pt x="30661003" y="631033"/>
                </a:cubicBezTo>
                <a:cubicBezTo>
                  <a:pt x="30661003" y="623054"/>
                  <a:pt x="30662987" y="613172"/>
                  <a:pt x="30663383" y="609599"/>
                </a:cubicBezTo>
                <a:cubicBezTo>
                  <a:pt x="30597431" y="594945"/>
                  <a:pt x="30660583" y="607218"/>
                  <a:pt x="30510983" y="607218"/>
                </a:cubicBezTo>
                <a:cubicBezTo>
                  <a:pt x="30483191" y="607218"/>
                  <a:pt x="30455419" y="605633"/>
                  <a:pt x="30427639" y="604838"/>
                </a:cubicBezTo>
                <a:cubicBezTo>
                  <a:pt x="30422311" y="603506"/>
                  <a:pt x="30407311" y="600014"/>
                  <a:pt x="30403827" y="597695"/>
                </a:cubicBezTo>
                <a:lnTo>
                  <a:pt x="30396683" y="592932"/>
                </a:lnTo>
                <a:cubicBezTo>
                  <a:pt x="30395095" y="590552"/>
                  <a:pt x="30394347" y="587304"/>
                  <a:pt x="30391919" y="585788"/>
                </a:cubicBezTo>
                <a:cubicBezTo>
                  <a:pt x="30387663" y="583126"/>
                  <a:pt x="30381811" y="583809"/>
                  <a:pt x="30377635" y="581024"/>
                </a:cubicBezTo>
                <a:lnTo>
                  <a:pt x="30370491" y="576262"/>
                </a:lnTo>
                <a:cubicBezTo>
                  <a:pt x="30368903" y="573884"/>
                  <a:pt x="30365879" y="571976"/>
                  <a:pt x="30365727" y="569119"/>
                </a:cubicBezTo>
                <a:cubicBezTo>
                  <a:pt x="30365123" y="557616"/>
                  <a:pt x="30361763" y="534983"/>
                  <a:pt x="30372871" y="523875"/>
                </a:cubicBezTo>
                <a:cubicBezTo>
                  <a:pt x="30378531" y="518215"/>
                  <a:pt x="30387231" y="516706"/>
                  <a:pt x="30394303" y="514352"/>
                </a:cubicBezTo>
                <a:lnTo>
                  <a:pt x="30401447" y="511969"/>
                </a:lnTo>
                <a:close/>
                <a:moveTo>
                  <a:pt x="11743045" y="484187"/>
                </a:moveTo>
                <a:cubicBezTo>
                  <a:pt x="11822989" y="484187"/>
                  <a:pt x="11757321" y="491330"/>
                  <a:pt x="11812897" y="496888"/>
                </a:cubicBezTo>
                <a:cubicBezTo>
                  <a:pt x="11867817" y="502381"/>
                  <a:pt x="11923137" y="503492"/>
                  <a:pt x="11977995" y="509588"/>
                </a:cubicBezTo>
                <a:cubicBezTo>
                  <a:pt x="12073073" y="520151"/>
                  <a:pt x="12016010" y="514874"/>
                  <a:pt x="12149445" y="522287"/>
                </a:cubicBezTo>
                <a:cubicBezTo>
                  <a:pt x="12162148" y="526520"/>
                  <a:pt x="12176409" y="527561"/>
                  <a:pt x="12187547" y="534987"/>
                </a:cubicBezTo>
                <a:lnTo>
                  <a:pt x="12225647" y="560387"/>
                </a:lnTo>
                <a:cubicBezTo>
                  <a:pt x="12231995" y="564620"/>
                  <a:pt x="12239300" y="567691"/>
                  <a:pt x="12244697" y="573087"/>
                </a:cubicBezTo>
                <a:lnTo>
                  <a:pt x="12263745" y="592139"/>
                </a:lnTo>
                <a:cubicBezTo>
                  <a:pt x="12269389" y="609070"/>
                  <a:pt x="12279267" y="617538"/>
                  <a:pt x="12251048" y="617538"/>
                </a:cubicBezTo>
                <a:cubicBezTo>
                  <a:pt x="12090165" y="617538"/>
                  <a:pt x="11929315" y="613304"/>
                  <a:pt x="11768447" y="611188"/>
                </a:cubicBezTo>
                <a:cubicBezTo>
                  <a:pt x="11780587" y="574772"/>
                  <a:pt x="11764401" y="604946"/>
                  <a:pt x="11806545" y="585788"/>
                </a:cubicBezTo>
                <a:cubicBezTo>
                  <a:pt x="11820443" y="579471"/>
                  <a:pt x="11844648" y="560387"/>
                  <a:pt x="11844648" y="560387"/>
                </a:cubicBezTo>
                <a:cubicBezTo>
                  <a:pt x="11846763" y="554037"/>
                  <a:pt x="11852097" y="547939"/>
                  <a:pt x="11850998" y="541338"/>
                </a:cubicBezTo>
                <a:cubicBezTo>
                  <a:pt x="11844845" y="504431"/>
                  <a:pt x="11802731" y="526240"/>
                  <a:pt x="11781146" y="528637"/>
                </a:cubicBezTo>
                <a:cubicBezTo>
                  <a:pt x="11676558" y="522100"/>
                  <a:pt x="11685895" y="518054"/>
                  <a:pt x="11666846" y="515937"/>
                </a:cubicBezTo>
                <a:cubicBezTo>
                  <a:pt x="11677979" y="510371"/>
                  <a:pt x="11721163" y="484187"/>
                  <a:pt x="11743045" y="484187"/>
                </a:cubicBezTo>
                <a:close/>
                <a:moveTo>
                  <a:pt x="11101699" y="427037"/>
                </a:moveTo>
                <a:cubicBezTo>
                  <a:pt x="11116516" y="429154"/>
                  <a:pt x="11131566" y="430023"/>
                  <a:pt x="11146147" y="433387"/>
                </a:cubicBezTo>
                <a:cubicBezTo>
                  <a:pt x="11159191" y="436397"/>
                  <a:pt x="11171044" y="443886"/>
                  <a:pt x="11184249" y="446087"/>
                </a:cubicBezTo>
                <a:lnTo>
                  <a:pt x="11222349" y="452437"/>
                </a:lnTo>
                <a:cubicBezTo>
                  <a:pt x="11220231" y="463020"/>
                  <a:pt x="11219789" y="474081"/>
                  <a:pt x="11216000" y="484187"/>
                </a:cubicBezTo>
                <a:cubicBezTo>
                  <a:pt x="11213319" y="491333"/>
                  <a:pt x="11198529" y="497278"/>
                  <a:pt x="11203297" y="503237"/>
                </a:cubicBezTo>
                <a:cubicBezTo>
                  <a:pt x="11211662" y="513691"/>
                  <a:pt x="11241399" y="515937"/>
                  <a:pt x="11241399" y="515937"/>
                </a:cubicBezTo>
                <a:cubicBezTo>
                  <a:pt x="11277438" y="512334"/>
                  <a:pt x="11303423" y="503478"/>
                  <a:pt x="11336649" y="515937"/>
                </a:cubicBezTo>
                <a:cubicBezTo>
                  <a:pt x="11343795" y="518618"/>
                  <a:pt x="11349348" y="524406"/>
                  <a:pt x="11355699" y="528637"/>
                </a:cubicBezTo>
                <a:cubicBezTo>
                  <a:pt x="11357839" y="535064"/>
                  <a:pt x="11365885" y="564767"/>
                  <a:pt x="11374747" y="566737"/>
                </a:cubicBezTo>
                <a:cubicBezTo>
                  <a:pt x="11389360" y="569984"/>
                  <a:pt x="11404383" y="562504"/>
                  <a:pt x="11419199" y="560387"/>
                </a:cubicBezTo>
                <a:cubicBezTo>
                  <a:pt x="11421313" y="554037"/>
                  <a:pt x="11420816" y="546071"/>
                  <a:pt x="11425549" y="541338"/>
                </a:cubicBezTo>
                <a:cubicBezTo>
                  <a:pt x="11430282" y="536604"/>
                  <a:pt x="11438611" y="537982"/>
                  <a:pt x="11444599" y="534987"/>
                </a:cubicBezTo>
                <a:cubicBezTo>
                  <a:pt x="11451424" y="531574"/>
                  <a:pt x="11457297" y="526520"/>
                  <a:pt x="11463647" y="522287"/>
                </a:cubicBezTo>
                <a:cubicBezTo>
                  <a:pt x="11486933" y="524406"/>
                  <a:pt x="11510639" y="523738"/>
                  <a:pt x="11533499" y="528637"/>
                </a:cubicBezTo>
                <a:cubicBezTo>
                  <a:pt x="11559519" y="534213"/>
                  <a:pt x="11547694" y="546345"/>
                  <a:pt x="11565249" y="560387"/>
                </a:cubicBezTo>
                <a:cubicBezTo>
                  <a:pt x="11570473" y="564568"/>
                  <a:pt x="11578311" y="563745"/>
                  <a:pt x="11584297" y="566737"/>
                </a:cubicBezTo>
                <a:cubicBezTo>
                  <a:pt x="11591123" y="570150"/>
                  <a:pt x="11596999" y="575205"/>
                  <a:pt x="11603347" y="579438"/>
                </a:cubicBezTo>
                <a:cubicBezTo>
                  <a:pt x="11619307" y="627321"/>
                  <a:pt x="11595922" y="570155"/>
                  <a:pt x="11628747" y="611188"/>
                </a:cubicBezTo>
                <a:cubicBezTo>
                  <a:pt x="11632931" y="616414"/>
                  <a:pt x="11632103" y="624251"/>
                  <a:pt x="11635097" y="630237"/>
                </a:cubicBezTo>
                <a:cubicBezTo>
                  <a:pt x="11638509" y="637063"/>
                  <a:pt x="11644698" y="642315"/>
                  <a:pt x="11647799" y="649288"/>
                </a:cubicBezTo>
                <a:cubicBezTo>
                  <a:pt x="11653236" y="661521"/>
                  <a:pt x="11660497" y="687388"/>
                  <a:pt x="11660497" y="687388"/>
                </a:cubicBezTo>
                <a:cubicBezTo>
                  <a:pt x="11658383" y="693738"/>
                  <a:pt x="11658880" y="701705"/>
                  <a:pt x="11654149" y="706437"/>
                </a:cubicBezTo>
                <a:cubicBezTo>
                  <a:pt x="11632312" y="728272"/>
                  <a:pt x="11620955" y="730204"/>
                  <a:pt x="11596999" y="738188"/>
                </a:cubicBezTo>
                <a:cubicBezTo>
                  <a:pt x="11565906" y="717459"/>
                  <a:pt x="11575727" y="718105"/>
                  <a:pt x="11520797" y="731837"/>
                </a:cubicBezTo>
                <a:cubicBezTo>
                  <a:pt x="11513395" y="733689"/>
                  <a:pt x="11508723" y="741437"/>
                  <a:pt x="11501750" y="744538"/>
                </a:cubicBezTo>
                <a:cubicBezTo>
                  <a:pt x="11489515" y="749976"/>
                  <a:pt x="11474787" y="749812"/>
                  <a:pt x="11463647" y="757238"/>
                </a:cubicBezTo>
                <a:cubicBezTo>
                  <a:pt x="11457297" y="761470"/>
                  <a:pt x="11450462" y="765053"/>
                  <a:pt x="11444599" y="769937"/>
                </a:cubicBezTo>
                <a:cubicBezTo>
                  <a:pt x="11423533" y="787492"/>
                  <a:pt x="11430146" y="789863"/>
                  <a:pt x="11406498" y="801687"/>
                </a:cubicBezTo>
                <a:cubicBezTo>
                  <a:pt x="11397387" y="806243"/>
                  <a:pt x="11370186" y="812352"/>
                  <a:pt x="11362049" y="814389"/>
                </a:cubicBezTo>
                <a:cubicBezTo>
                  <a:pt x="11355699" y="812270"/>
                  <a:pt x="11347732" y="812772"/>
                  <a:pt x="11342997" y="808037"/>
                </a:cubicBezTo>
                <a:cubicBezTo>
                  <a:pt x="11309132" y="774170"/>
                  <a:pt x="11368397" y="799571"/>
                  <a:pt x="11317597" y="782638"/>
                </a:cubicBezTo>
                <a:cubicBezTo>
                  <a:pt x="11311247" y="786872"/>
                  <a:pt x="11303574" y="789594"/>
                  <a:pt x="11298549" y="795337"/>
                </a:cubicBezTo>
                <a:cubicBezTo>
                  <a:pt x="11246691" y="854605"/>
                  <a:pt x="11296961" y="817563"/>
                  <a:pt x="11254097" y="846137"/>
                </a:cubicBezTo>
                <a:cubicBezTo>
                  <a:pt x="11249865" y="852487"/>
                  <a:pt x="11246795" y="859791"/>
                  <a:pt x="11241399" y="865187"/>
                </a:cubicBezTo>
                <a:cubicBezTo>
                  <a:pt x="11226780" y="879806"/>
                  <a:pt x="11216380" y="879380"/>
                  <a:pt x="11196947" y="884237"/>
                </a:cubicBezTo>
                <a:cubicBezTo>
                  <a:pt x="11149121" y="916123"/>
                  <a:pt x="11209905" y="878684"/>
                  <a:pt x="11152500" y="903287"/>
                </a:cubicBezTo>
                <a:cubicBezTo>
                  <a:pt x="11145484" y="906294"/>
                  <a:pt x="11140275" y="912574"/>
                  <a:pt x="11133450" y="915988"/>
                </a:cubicBezTo>
                <a:cubicBezTo>
                  <a:pt x="11127460" y="918980"/>
                  <a:pt x="11120748" y="920220"/>
                  <a:pt x="11114397" y="922337"/>
                </a:cubicBezTo>
                <a:cubicBezTo>
                  <a:pt x="11101699" y="918105"/>
                  <a:pt x="11080532" y="922337"/>
                  <a:pt x="11076299" y="909637"/>
                </a:cubicBezTo>
                <a:cubicBezTo>
                  <a:pt x="11071770" y="896050"/>
                  <a:pt x="11068833" y="881675"/>
                  <a:pt x="11057247" y="871538"/>
                </a:cubicBezTo>
                <a:cubicBezTo>
                  <a:pt x="11030373" y="848023"/>
                  <a:pt x="11026263" y="848510"/>
                  <a:pt x="11000097" y="839787"/>
                </a:cubicBezTo>
                <a:cubicBezTo>
                  <a:pt x="10991281" y="813337"/>
                  <a:pt x="10977548" y="791941"/>
                  <a:pt x="10993749" y="763587"/>
                </a:cubicBezTo>
                <a:cubicBezTo>
                  <a:pt x="10997069" y="757775"/>
                  <a:pt x="11006447" y="759354"/>
                  <a:pt x="11012798" y="757238"/>
                </a:cubicBezTo>
                <a:cubicBezTo>
                  <a:pt x="11027615" y="759354"/>
                  <a:pt x="11042665" y="760222"/>
                  <a:pt x="11057247" y="763587"/>
                </a:cubicBezTo>
                <a:cubicBezTo>
                  <a:pt x="11070291" y="766599"/>
                  <a:pt x="11095348" y="776288"/>
                  <a:pt x="11095348" y="776288"/>
                </a:cubicBezTo>
                <a:cubicBezTo>
                  <a:pt x="11099627" y="775574"/>
                  <a:pt x="11147245" y="772994"/>
                  <a:pt x="11152500" y="757238"/>
                </a:cubicBezTo>
                <a:cubicBezTo>
                  <a:pt x="11155258" y="748958"/>
                  <a:pt x="11151600" y="738652"/>
                  <a:pt x="11146147" y="731837"/>
                </a:cubicBezTo>
                <a:cubicBezTo>
                  <a:pt x="11141967" y="726610"/>
                  <a:pt x="11133450" y="727606"/>
                  <a:pt x="11127099" y="725487"/>
                </a:cubicBezTo>
                <a:cubicBezTo>
                  <a:pt x="11133450" y="721255"/>
                  <a:pt x="11139324" y="716203"/>
                  <a:pt x="11146147" y="712788"/>
                </a:cubicBezTo>
                <a:cubicBezTo>
                  <a:pt x="11152137" y="709795"/>
                  <a:pt x="11158528" y="706993"/>
                  <a:pt x="11165199" y="706437"/>
                </a:cubicBezTo>
                <a:cubicBezTo>
                  <a:pt x="11209545" y="702742"/>
                  <a:pt x="11254097" y="702204"/>
                  <a:pt x="11298549" y="700087"/>
                </a:cubicBezTo>
                <a:cubicBezTo>
                  <a:pt x="11307261" y="694277"/>
                  <a:pt x="11333157" y="678815"/>
                  <a:pt x="11336649" y="668337"/>
                </a:cubicBezTo>
                <a:cubicBezTo>
                  <a:pt x="11338764" y="661987"/>
                  <a:pt x="11336415" y="652006"/>
                  <a:pt x="11330299" y="649288"/>
                </a:cubicBezTo>
                <a:cubicBezTo>
                  <a:pt x="11314704" y="642356"/>
                  <a:pt x="11296429" y="645055"/>
                  <a:pt x="11279499" y="642938"/>
                </a:cubicBezTo>
                <a:cubicBezTo>
                  <a:pt x="11273149" y="640821"/>
                  <a:pt x="11266941" y="638211"/>
                  <a:pt x="11260447" y="636587"/>
                </a:cubicBezTo>
                <a:cubicBezTo>
                  <a:pt x="11197728" y="620907"/>
                  <a:pt x="11187259" y="632210"/>
                  <a:pt x="11095348" y="636587"/>
                </a:cubicBezTo>
                <a:cubicBezTo>
                  <a:pt x="11055931" y="646441"/>
                  <a:pt x="11047365" y="651481"/>
                  <a:pt x="10993749" y="636587"/>
                </a:cubicBezTo>
                <a:cubicBezTo>
                  <a:pt x="10979041" y="632502"/>
                  <a:pt x="10955648" y="611188"/>
                  <a:pt x="10955648" y="611188"/>
                </a:cubicBezTo>
                <a:cubicBezTo>
                  <a:pt x="10954176" y="606770"/>
                  <a:pt x="10940187" y="577505"/>
                  <a:pt x="10955648" y="573087"/>
                </a:cubicBezTo>
                <a:cubicBezTo>
                  <a:pt x="10968029" y="569551"/>
                  <a:pt x="10981259" y="576314"/>
                  <a:pt x="10993749" y="579438"/>
                </a:cubicBezTo>
                <a:cubicBezTo>
                  <a:pt x="11006735" y="582684"/>
                  <a:pt x="11031847" y="592139"/>
                  <a:pt x="11031847" y="592139"/>
                </a:cubicBezTo>
                <a:cubicBezTo>
                  <a:pt x="11063407" y="584248"/>
                  <a:pt x="11058305" y="539221"/>
                  <a:pt x="11063597" y="528637"/>
                </a:cubicBezTo>
                <a:cubicBezTo>
                  <a:pt x="11051249" y="503940"/>
                  <a:pt x="11025791" y="480574"/>
                  <a:pt x="11044549" y="452437"/>
                </a:cubicBezTo>
                <a:cubicBezTo>
                  <a:pt x="11048782" y="446087"/>
                  <a:pt x="11056623" y="442837"/>
                  <a:pt x="11063597" y="439738"/>
                </a:cubicBezTo>
                <a:cubicBezTo>
                  <a:pt x="11075831" y="434300"/>
                  <a:pt x="11101699" y="427037"/>
                  <a:pt x="11101699" y="427037"/>
                </a:cubicBezTo>
                <a:close/>
                <a:moveTo>
                  <a:pt x="32675423" y="0"/>
                </a:moveTo>
                <a:lnTo>
                  <a:pt x="35413911" y="0"/>
                </a:lnTo>
                <a:lnTo>
                  <a:pt x="35476111" y="36445"/>
                </a:lnTo>
                <a:cubicBezTo>
                  <a:pt x="35689095" y="159079"/>
                  <a:pt x="35902535" y="278142"/>
                  <a:pt x="36131135" y="425779"/>
                </a:cubicBezTo>
                <a:lnTo>
                  <a:pt x="37069727" y="1068725"/>
                </a:lnTo>
                <a:lnTo>
                  <a:pt x="37066563" y="1073467"/>
                </a:lnTo>
                <a:cubicBezTo>
                  <a:pt x="37062971" y="1080651"/>
                  <a:pt x="37065215" y="1091310"/>
                  <a:pt x="37058943" y="1096327"/>
                </a:cubicBezTo>
                <a:cubicBezTo>
                  <a:pt x="37050767" y="1102869"/>
                  <a:pt x="37038623" y="1101409"/>
                  <a:pt x="37028463" y="1103949"/>
                </a:cubicBezTo>
                <a:lnTo>
                  <a:pt x="37005603" y="1096327"/>
                </a:lnTo>
                <a:cubicBezTo>
                  <a:pt x="36940455" y="1074611"/>
                  <a:pt x="36975823" y="1083080"/>
                  <a:pt x="36898923" y="1073467"/>
                </a:cubicBezTo>
                <a:cubicBezTo>
                  <a:pt x="36898923" y="1073467"/>
                  <a:pt x="36865399" y="1078252"/>
                  <a:pt x="36853203" y="1088708"/>
                </a:cubicBezTo>
                <a:cubicBezTo>
                  <a:pt x="36845251" y="1095523"/>
                  <a:pt x="36848123" y="1109027"/>
                  <a:pt x="36845583" y="1119187"/>
                </a:cubicBezTo>
                <a:lnTo>
                  <a:pt x="36860823" y="1142048"/>
                </a:lnTo>
                <a:cubicBezTo>
                  <a:pt x="36882063" y="1173908"/>
                  <a:pt x="36887303" y="1188246"/>
                  <a:pt x="36914163" y="1210628"/>
                </a:cubicBezTo>
                <a:cubicBezTo>
                  <a:pt x="36977815" y="1263673"/>
                  <a:pt x="36893099" y="1181941"/>
                  <a:pt x="36959883" y="1248727"/>
                </a:cubicBezTo>
                <a:cubicBezTo>
                  <a:pt x="36966359" y="1255203"/>
                  <a:pt x="36970043" y="1263967"/>
                  <a:pt x="36975123" y="1271587"/>
                </a:cubicBezTo>
                <a:cubicBezTo>
                  <a:pt x="36985283" y="1286827"/>
                  <a:pt x="36996831" y="1301228"/>
                  <a:pt x="37005603" y="1317307"/>
                </a:cubicBezTo>
                <a:cubicBezTo>
                  <a:pt x="37013415" y="1331626"/>
                  <a:pt x="37022631" y="1360775"/>
                  <a:pt x="37028463" y="1378267"/>
                </a:cubicBezTo>
                <a:cubicBezTo>
                  <a:pt x="37047799" y="1436274"/>
                  <a:pt x="37040555" y="1408235"/>
                  <a:pt x="37051323" y="1462087"/>
                </a:cubicBezTo>
                <a:cubicBezTo>
                  <a:pt x="37051323" y="1462087"/>
                  <a:pt x="37033795" y="1494855"/>
                  <a:pt x="37020843" y="1507807"/>
                </a:cubicBezTo>
                <a:cubicBezTo>
                  <a:pt x="37015163" y="1513487"/>
                  <a:pt x="37005603" y="1512887"/>
                  <a:pt x="36997983" y="1515427"/>
                </a:cubicBezTo>
                <a:cubicBezTo>
                  <a:pt x="36954803" y="1517967"/>
                  <a:pt x="36911219" y="1516631"/>
                  <a:pt x="36868443" y="1523049"/>
                </a:cubicBezTo>
                <a:cubicBezTo>
                  <a:pt x="36859387" y="1524407"/>
                  <a:pt x="36849679" y="1530096"/>
                  <a:pt x="36845583" y="1538287"/>
                </a:cubicBezTo>
                <a:cubicBezTo>
                  <a:pt x="36827471" y="1574510"/>
                  <a:pt x="36841943" y="1587527"/>
                  <a:pt x="36845583" y="1622108"/>
                </a:cubicBezTo>
                <a:cubicBezTo>
                  <a:pt x="36849315" y="1657563"/>
                  <a:pt x="36850663" y="1693227"/>
                  <a:pt x="36853203" y="1728787"/>
                </a:cubicBezTo>
                <a:cubicBezTo>
                  <a:pt x="36872355" y="1786246"/>
                  <a:pt x="36846519" y="1715422"/>
                  <a:pt x="36876063" y="1774508"/>
                </a:cubicBezTo>
                <a:cubicBezTo>
                  <a:pt x="36879655" y="1781691"/>
                  <a:pt x="36881143" y="1789748"/>
                  <a:pt x="36883683" y="1797367"/>
                </a:cubicBezTo>
                <a:cubicBezTo>
                  <a:pt x="36941143" y="1816520"/>
                  <a:pt x="36870319" y="1790685"/>
                  <a:pt x="36929403" y="1820228"/>
                </a:cubicBezTo>
                <a:cubicBezTo>
                  <a:pt x="36936587" y="1823819"/>
                  <a:pt x="36944539" y="1825640"/>
                  <a:pt x="36952263" y="1827847"/>
                </a:cubicBezTo>
                <a:cubicBezTo>
                  <a:pt x="36971987" y="1833483"/>
                  <a:pt x="37013215" y="1841176"/>
                  <a:pt x="37028463" y="1850708"/>
                </a:cubicBezTo>
                <a:cubicBezTo>
                  <a:pt x="37036231" y="1855561"/>
                  <a:pt x="37038623" y="1865947"/>
                  <a:pt x="37043703" y="1873567"/>
                </a:cubicBezTo>
                <a:cubicBezTo>
                  <a:pt x="37051323" y="1878647"/>
                  <a:pt x="37060087" y="1882331"/>
                  <a:pt x="37066563" y="1888807"/>
                </a:cubicBezTo>
                <a:cubicBezTo>
                  <a:pt x="37081335" y="1903579"/>
                  <a:pt x="37083227" y="1915935"/>
                  <a:pt x="37089423" y="1934527"/>
                </a:cubicBezTo>
                <a:lnTo>
                  <a:pt x="37097043" y="1957389"/>
                </a:lnTo>
                <a:cubicBezTo>
                  <a:pt x="37104995" y="1981246"/>
                  <a:pt x="37115299" y="2008253"/>
                  <a:pt x="37119903" y="2033587"/>
                </a:cubicBezTo>
                <a:cubicBezTo>
                  <a:pt x="37123115" y="2051258"/>
                  <a:pt x="37124983" y="2069148"/>
                  <a:pt x="37127523" y="2086927"/>
                </a:cubicBezTo>
                <a:cubicBezTo>
                  <a:pt x="37127523" y="2086927"/>
                  <a:pt x="37134963" y="2118604"/>
                  <a:pt x="37142763" y="2132647"/>
                </a:cubicBezTo>
                <a:cubicBezTo>
                  <a:pt x="37147995" y="2142068"/>
                  <a:pt x="37158003" y="2147889"/>
                  <a:pt x="37165623" y="2155507"/>
                </a:cubicBezTo>
                <a:cubicBezTo>
                  <a:pt x="37165623" y="2155507"/>
                  <a:pt x="37197719" y="2162235"/>
                  <a:pt x="37211343" y="2170747"/>
                </a:cubicBezTo>
                <a:cubicBezTo>
                  <a:pt x="37219111" y="2175601"/>
                  <a:pt x="37220107" y="2187131"/>
                  <a:pt x="37226583" y="2193608"/>
                </a:cubicBezTo>
                <a:cubicBezTo>
                  <a:pt x="37277383" y="2244407"/>
                  <a:pt x="37224043" y="2170747"/>
                  <a:pt x="37264683" y="2231707"/>
                </a:cubicBezTo>
                <a:cubicBezTo>
                  <a:pt x="37272303" y="2236787"/>
                  <a:pt x="37281823" y="2239797"/>
                  <a:pt x="37287543" y="2246947"/>
                </a:cubicBezTo>
                <a:cubicBezTo>
                  <a:pt x="37292563" y="2253219"/>
                  <a:pt x="37292623" y="2262188"/>
                  <a:pt x="37295163" y="2269808"/>
                </a:cubicBezTo>
                <a:cubicBezTo>
                  <a:pt x="37300955" y="2287183"/>
                  <a:pt x="37315483" y="2300287"/>
                  <a:pt x="37325643" y="2315527"/>
                </a:cubicBezTo>
                <a:cubicBezTo>
                  <a:pt x="37349431" y="2318500"/>
                  <a:pt x="37390251" y="2314374"/>
                  <a:pt x="37409463" y="2338389"/>
                </a:cubicBezTo>
                <a:cubicBezTo>
                  <a:pt x="37414483" y="2344661"/>
                  <a:pt x="37414543" y="2353628"/>
                  <a:pt x="37417083" y="2361247"/>
                </a:cubicBezTo>
                <a:cubicBezTo>
                  <a:pt x="37414543" y="2368867"/>
                  <a:pt x="37413055" y="2376924"/>
                  <a:pt x="37409463" y="2384108"/>
                </a:cubicBezTo>
                <a:cubicBezTo>
                  <a:pt x="37394111" y="2414812"/>
                  <a:pt x="37381459" y="2406389"/>
                  <a:pt x="37386603" y="2452687"/>
                </a:cubicBezTo>
                <a:cubicBezTo>
                  <a:pt x="37387615" y="2461790"/>
                  <a:pt x="37396763" y="2467928"/>
                  <a:pt x="37401843" y="2475547"/>
                </a:cubicBezTo>
                <a:cubicBezTo>
                  <a:pt x="37409463" y="2480627"/>
                  <a:pt x="37417667" y="2484925"/>
                  <a:pt x="37424703" y="2490787"/>
                </a:cubicBezTo>
                <a:cubicBezTo>
                  <a:pt x="37483375" y="2539680"/>
                  <a:pt x="37413667" y="2491050"/>
                  <a:pt x="37470423" y="2528888"/>
                </a:cubicBezTo>
                <a:cubicBezTo>
                  <a:pt x="37442483" y="2531427"/>
                  <a:pt x="37414659" y="2536507"/>
                  <a:pt x="37386603" y="2536507"/>
                </a:cubicBezTo>
                <a:cubicBezTo>
                  <a:pt x="37368215" y="2536507"/>
                  <a:pt x="37343683" y="2527280"/>
                  <a:pt x="37325643" y="2521267"/>
                </a:cubicBezTo>
                <a:cubicBezTo>
                  <a:pt x="37279923" y="2518728"/>
                  <a:pt x="37234067" y="2517988"/>
                  <a:pt x="37188483" y="2513647"/>
                </a:cubicBezTo>
                <a:cubicBezTo>
                  <a:pt x="37180487" y="2512885"/>
                  <a:pt x="37169215" y="2513211"/>
                  <a:pt x="37165623" y="2506027"/>
                </a:cubicBezTo>
                <a:cubicBezTo>
                  <a:pt x="37157591" y="2489963"/>
                  <a:pt x="37161527" y="2470300"/>
                  <a:pt x="37158003" y="2452687"/>
                </a:cubicBezTo>
                <a:cubicBezTo>
                  <a:pt x="37153495" y="2430153"/>
                  <a:pt x="37147987" y="2426233"/>
                  <a:pt x="37135143" y="2406969"/>
                </a:cubicBezTo>
                <a:cubicBezTo>
                  <a:pt x="37103747" y="2417434"/>
                  <a:pt x="37098811" y="2416850"/>
                  <a:pt x="37066563" y="2445067"/>
                </a:cubicBezTo>
                <a:cubicBezTo>
                  <a:pt x="37046243" y="2462847"/>
                  <a:pt x="37058943" y="2475547"/>
                  <a:pt x="37028463" y="2483167"/>
                </a:cubicBezTo>
                <a:cubicBezTo>
                  <a:pt x="37006151" y="2488748"/>
                  <a:pt x="36982743" y="2488248"/>
                  <a:pt x="36959883" y="2490787"/>
                </a:cubicBezTo>
                <a:cubicBezTo>
                  <a:pt x="36906271" y="2472918"/>
                  <a:pt x="36972455" y="2496175"/>
                  <a:pt x="36906543" y="2467928"/>
                </a:cubicBezTo>
                <a:cubicBezTo>
                  <a:pt x="36886043" y="2459140"/>
                  <a:pt x="36867947" y="2457161"/>
                  <a:pt x="36845583" y="2452687"/>
                </a:cubicBezTo>
                <a:cubicBezTo>
                  <a:pt x="36827623" y="2449095"/>
                  <a:pt x="36815875" y="2431103"/>
                  <a:pt x="36799863" y="2422207"/>
                </a:cubicBezTo>
                <a:cubicBezTo>
                  <a:pt x="36766611" y="2403734"/>
                  <a:pt x="36782315" y="2430520"/>
                  <a:pt x="36769383" y="2391729"/>
                </a:cubicBezTo>
                <a:cubicBezTo>
                  <a:pt x="36761763" y="2386648"/>
                  <a:pt x="36755211" y="2379383"/>
                  <a:pt x="36746523" y="2376489"/>
                </a:cubicBezTo>
                <a:cubicBezTo>
                  <a:pt x="36705291" y="2362745"/>
                  <a:pt x="36690287" y="2370369"/>
                  <a:pt x="36647463" y="2376489"/>
                </a:cubicBezTo>
                <a:cubicBezTo>
                  <a:pt x="36632403" y="2371468"/>
                  <a:pt x="36612487" y="2367056"/>
                  <a:pt x="36601743" y="2353628"/>
                </a:cubicBezTo>
                <a:cubicBezTo>
                  <a:pt x="36559679" y="2301047"/>
                  <a:pt x="36636779" y="2359205"/>
                  <a:pt x="36571263" y="2315527"/>
                </a:cubicBezTo>
                <a:lnTo>
                  <a:pt x="36510303" y="2300287"/>
                </a:lnTo>
                <a:cubicBezTo>
                  <a:pt x="36501419" y="2298067"/>
                  <a:pt x="36495063" y="2290128"/>
                  <a:pt x="36487443" y="2285047"/>
                </a:cubicBezTo>
                <a:cubicBezTo>
                  <a:pt x="36435039" y="2250112"/>
                  <a:pt x="36459099" y="2260359"/>
                  <a:pt x="36418863" y="2246947"/>
                </a:cubicBezTo>
                <a:cubicBezTo>
                  <a:pt x="36410175" y="2244052"/>
                  <a:pt x="36403623" y="2236787"/>
                  <a:pt x="36396003" y="2231707"/>
                </a:cubicBezTo>
                <a:lnTo>
                  <a:pt x="36350283" y="2201228"/>
                </a:lnTo>
                <a:cubicBezTo>
                  <a:pt x="36336919" y="2192316"/>
                  <a:pt x="36320063" y="2190214"/>
                  <a:pt x="36304563" y="2185987"/>
                </a:cubicBezTo>
                <a:cubicBezTo>
                  <a:pt x="36203415" y="2158402"/>
                  <a:pt x="36312967" y="2193868"/>
                  <a:pt x="36243603" y="2170747"/>
                </a:cubicBezTo>
                <a:cubicBezTo>
                  <a:pt x="36228363" y="2165667"/>
                  <a:pt x="36207095" y="2168667"/>
                  <a:pt x="36197883" y="2155507"/>
                </a:cubicBezTo>
                <a:cubicBezTo>
                  <a:pt x="36186139" y="2138732"/>
                  <a:pt x="36192655" y="2114886"/>
                  <a:pt x="36190263" y="2094548"/>
                </a:cubicBezTo>
                <a:cubicBezTo>
                  <a:pt x="36187575" y="2071705"/>
                  <a:pt x="36185183" y="2048827"/>
                  <a:pt x="36182643" y="2025968"/>
                </a:cubicBezTo>
                <a:cubicBezTo>
                  <a:pt x="36173063" y="1997221"/>
                  <a:pt x="36170747" y="1983589"/>
                  <a:pt x="36144543" y="1957389"/>
                </a:cubicBezTo>
                <a:cubicBezTo>
                  <a:pt x="36138863" y="1951708"/>
                  <a:pt x="36129303" y="1952307"/>
                  <a:pt x="36121683" y="1949767"/>
                </a:cubicBezTo>
                <a:cubicBezTo>
                  <a:pt x="36103903" y="1947227"/>
                  <a:pt x="36081859" y="1930320"/>
                  <a:pt x="36068343" y="1942147"/>
                </a:cubicBezTo>
                <a:cubicBezTo>
                  <a:pt x="36043883" y="1963549"/>
                  <a:pt x="36060463" y="2002324"/>
                  <a:pt x="36068343" y="2025968"/>
                </a:cubicBezTo>
                <a:cubicBezTo>
                  <a:pt x="36075963" y="2028508"/>
                  <a:pt x="36084931" y="2028570"/>
                  <a:pt x="36091203" y="2033587"/>
                </a:cubicBezTo>
                <a:cubicBezTo>
                  <a:pt x="36110979" y="2049410"/>
                  <a:pt x="36120423" y="2103522"/>
                  <a:pt x="36121683" y="2117408"/>
                </a:cubicBezTo>
                <a:cubicBezTo>
                  <a:pt x="36122411" y="2125406"/>
                  <a:pt x="36116603" y="2132647"/>
                  <a:pt x="36114063" y="2140267"/>
                </a:cubicBezTo>
                <a:cubicBezTo>
                  <a:pt x="36106443" y="2137727"/>
                  <a:pt x="36097475" y="2137665"/>
                  <a:pt x="36091203" y="2132647"/>
                </a:cubicBezTo>
                <a:cubicBezTo>
                  <a:pt x="36077775" y="2121904"/>
                  <a:pt x="36073363" y="2101987"/>
                  <a:pt x="36068343" y="2086927"/>
                </a:cubicBezTo>
                <a:cubicBezTo>
                  <a:pt x="36038799" y="2067232"/>
                  <a:pt x="36054171" y="2074583"/>
                  <a:pt x="36022623" y="2064067"/>
                </a:cubicBezTo>
                <a:cubicBezTo>
                  <a:pt x="36005247" y="2058275"/>
                  <a:pt x="35992143" y="2043747"/>
                  <a:pt x="35976903" y="2033587"/>
                </a:cubicBezTo>
                <a:cubicBezTo>
                  <a:pt x="35970219" y="2029132"/>
                  <a:pt x="35961663" y="2028508"/>
                  <a:pt x="35954043" y="2025968"/>
                </a:cubicBezTo>
                <a:cubicBezTo>
                  <a:pt x="35938803" y="2020887"/>
                  <a:pt x="35916419" y="2024604"/>
                  <a:pt x="35908323" y="2010727"/>
                </a:cubicBezTo>
                <a:cubicBezTo>
                  <a:pt x="35895463" y="1988678"/>
                  <a:pt x="35904587" y="1959758"/>
                  <a:pt x="35900703" y="1934527"/>
                </a:cubicBezTo>
                <a:cubicBezTo>
                  <a:pt x="35899483" y="1926589"/>
                  <a:pt x="35899767" y="1916122"/>
                  <a:pt x="35893083" y="1911669"/>
                </a:cubicBezTo>
                <a:cubicBezTo>
                  <a:pt x="35882307" y="1904484"/>
                  <a:pt x="35867683" y="1906587"/>
                  <a:pt x="35854983" y="1904047"/>
                </a:cubicBezTo>
                <a:cubicBezTo>
                  <a:pt x="35847363" y="1906587"/>
                  <a:pt x="35840075" y="1910532"/>
                  <a:pt x="35832123" y="1911669"/>
                </a:cubicBezTo>
                <a:cubicBezTo>
                  <a:pt x="35705611" y="1929742"/>
                  <a:pt x="35749359" y="1937215"/>
                  <a:pt x="35740683" y="1789748"/>
                </a:cubicBezTo>
                <a:cubicBezTo>
                  <a:pt x="35740683" y="1789748"/>
                  <a:pt x="35737535" y="1754605"/>
                  <a:pt x="35725443" y="1744028"/>
                </a:cubicBezTo>
                <a:cubicBezTo>
                  <a:pt x="35713815" y="1733853"/>
                  <a:pt x="35694963" y="1738949"/>
                  <a:pt x="35679723" y="1736407"/>
                </a:cubicBezTo>
                <a:cubicBezTo>
                  <a:pt x="35661095" y="1748825"/>
                  <a:pt x="35650091" y="1751929"/>
                  <a:pt x="35641623" y="1774508"/>
                </a:cubicBezTo>
                <a:cubicBezTo>
                  <a:pt x="35637075" y="1786635"/>
                  <a:pt x="35639795" y="1801023"/>
                  <a:pt x="35634003" y="1812608"/>
                </a:cubicBezTo>
                <a:cubicBezTo>
                  <a:pt x="35629183" y="1822247"/>
                  <a:pt x="35618763" y="1827847"/>
                  <a:pt x="35611143" y="1835468"/>
                </a:cubicBezTo>
                <a:cubicBezTo>
                  <a:pt x="35603523" y="1832927"/>
                  <a:pt x="35595467" y="1831440"/>
                  <a:pt x="35588283" y="1827847"/>
                </a:cubicBezTo>
                <a:cubicBezTo>
                  <a:pt x="35553415" y="1810413"/>
                  <a:pt x="35564039" y="1804294"/>
                  <a:pt x="35534943" y="1766888"/>
                </a:cubicBezTo>
                <a:cubicBezTo>
                  <a:pt x="35515787" y="1742259"/>
                  <a:pt x="35482015" y="1722549"/>
                  <a:pt x="35458743" y="1705928"/>
                </a:cubicBezTo>
                <a:lnTo>
                  <a:pt x="35451123" y="1728787"/>
                </a:lnTo>
                <a:lnTo>
                  <a:pt x="35374923" y="1690687"/>
                </a:lnTo>
                <a:cubicBezTo>
                  <a:pt x="35374923" y="1667417"/>
                  <a:pt x="35373319" y="1680266"/>
                  <a:pt x="35382543" y="1652587"/>
                </a:cubicBezTo>
                <a:lnTo>
                  <a:pt x="35405403" y="1644968"/>
                </a:lnTo>
                <a:cubicBezTo>
                  <a:pt x="35514055" y="1608750"/>
                  <a:pt x="35400991" y="1645140"/>
                  <a:pt x="35481603" y="1622108"/>
                </a:cubicBezTo>
                <a:cubicBezTo>
                  <a:pt x="35489327" y="1619901"/>
                  <a:pt x="35498191" y="1619505"/>
                  <a:pt x="35504463" y="1614487"/>
                </a:cubicBezTo>
                <a:cubicBezTo>
                  <a:pt x="35524783" y="1598231"/>
                  <a:pt x="35524783" y="1585023"/>
                  <a:pt x="35504463" y="1568767"/>
                </a:cubicBezTo>
                <a:cubicBezTo>
                  <a:pt x="35498191" y="1563749"/>
                  <a:pt x="35489223" y="1563689"/>
                  <a:pt x="35481603" y="1561148"/>
                </a:cubicBezTo>
                <a:cubicBezTo>
                  <a:pt x="35372103" y="1552725"/>
                  <a:pt x="35414671" y="1561560"/>
                  <a:pt x="35352063" y="1545907"/>
                </a:cubicBezTo>
                <a:cubicBezTo>
                  <a:pt x="35334295" y="1541466"/>
                  <a:pt x="35330479" y="1516198"/>
                  <a:pt x="35321583" y="1500188"/>
                </a:cubicBezTo>
                <a:cubicBezTo>
                  <a:pt x="35317683" y="1493166"/>
                  <a:pt x="35315399" y="1485230"/>
                  <a:pt x="35313963" y="1477327"/>
                </a:cubicBezTo>
                <a:cubicBezTo>
                  <a:pt x="35310299" y="1457179"/>
                  <a:pt x="35308883" y="1436687"/>
                  <a:pt x="35306343" y="1416369"/>
                </a:cubicBezTo>
                <a:lnTo>
                  <a:pt x="35291103" y="1370648"/>
                </a:lnTo>
                <a:cubicBezTo>
                  <a:pt x="35288207" y="1361959"/>
                  <a:pt x="35280943" y="1355408"/>
                  <a:pt x="35275863" y="1347787"/>
                </a:cubicBezTo>
                <a:lnTo>
                  <a:pt x="35245383" y="1302067"/>
                </a:lnTo>
                <a:cubicBezTo>
                  <a:pt x="35148863" y="1299528"/>
                  <a:pt x="35052267" y="1299040"/>
                  <a:pt x="34955823" y="1294448"/>
                </a:cubicBezTo>
                <a:cubicBezTo>
                  <a:pt x="34945363" y="1293950"/>
                  <a:pt x="34932747" y="1294232"/>
                  <a:pt x="34925343" y="1286827"/>
                </a:cubicBezTo>
                <a:cubicBezTo>
                  <a:pt x="34917939" y="1279422"/>
                  <a:pt x="34920263" y="1266508"/>
                  <a:pt x="34917723" y="1256347"/>
                </a:cubicBezTo>
                <a:cubicBezTo>
                  <a:pt x="34965983" y="1253807"/>
                  <a:pt x="35014619" y="1255258"/>
                  <a:pt x="35062503" y="1248727"/>
                </a:cubicBezTo>
                <a:cubicBezTo>
                  <a:pt x="35071579" y="1247491"/>
                  <a:pt x="35081963" y="1241990"/>
                  <a:pt x="35085363" y="1233487"/>
                </a:cubicBezTo>
                <a:cubicBezTo>
                  <a:pt x="35088347" y="1226030"/>
                  <a:pt x="35080283" y="1218247"/>
                  <a:pt x="35077743" y="1210628"/>
                </a:cubicBezTo>
                <a:cubicBezTo>
                  <a:pt x="35077743" y="1210628"/>
                  <a:pt x="35048035" y="1189042"/>
                  <a:pt x="35032023" y="1180147"/>
                </a:cubicBezTo>
                <a:cubicBezTo>
                  <a:pt x="35012499" y="1169301"/>
                  <a:pt x="34991851" y="1172703"/>
                  <a:pt x="34971063" y="1164907"/>
                </a:cubicBezTo>
                <a:cubicBezTo>
                  <a:pt x="34962487" y="1161691"/>
                  <a:pt x="34955823" y="1154747"/>
                  <a:pt x="34948203" y="1149669"/>
                </a:cubicBezTo>
                <a:cubicBezTo>
                  <a:pt x="34941519" y="1145213"/>
                  <a:pt x="34932963" y="1144587"/>
                  <a:pt x="34925343" y="1142048"/>
                </a:cubicBezTo>
                <a:lnTo>
                  <a:pt x="34902483" y="1134427"/>
                </a:lnTo>
                <a:cubicBezTo>
                  <a:pt x="34828339" y="1109712"/>
                  <a:pt x="34846931" y="1111567"/>
                  <a:pt x="34734843" y="1111567"/>
                </a:cubicBezTo>
                <a:cubicBezTo>
                  <a:pt x="34726811" y="1111567"/>
                  <a:pt x="34719603" y="1116647"/>
                  <a:pt x="34711983" y="1119187"/>
                </a:cubicBezTo>
                <a:cubicBezTo>
                  <a:pt x="34711983" y="1119187"/>
                  <a:pt x="34720699" y="1150228"/>
                  <a:pt x="34727223" y="1164907"/>
                </a:cubicBezTo>
                <a:cubicBezTo>
                  <a:pt x="34727615" y="1165792"/>
                  <a:pt x="34756495" y="1204216"/>
                  <a:pt x="34750083" y="1210628"/>
                </a:cubicBezTo>
                <a:cubicBezTo>
                  <a:pt x="34740927" y="1219787"/>
                  <a:pt x="34724683" y="1215708"/>
                  <a:pt x="34711983" y="1218247"/>
                </a:cubicBezTo>
                <a:cubicBezTo>
                  <a:pt x="34654523" y="1199094"/>
                  <a:pt x="34725351" y="1224930"/>
                  <a:pt x="34666263" y="1195387"/>
                </a:cubicBezTo>
                <a:cubicBezTo>
                  <a:pt x="34659079" y="1191797"/>
                  <a:pt x="34649675" y="1192786"/>
                  <a:pt x="34643403" y="1187767"/>
                </a:cubicBezTo>
                <a:cubicBezTo>
                  <a:pt x="34636251" y="1182046"/>
                  <a:pt x="34633243" y="1172527"/>
                  <a:pt x="34628163" y="1164907"/>
                </a:cubicBezTo>
                <a:cubicBezTo>
                  <a:pt x="34620543" y="1159827"/>
                  <a:pt x="34611779" y="1156143"/>
                  <a:pt x="34605303" y="1149669"/>
                </a:cubicBezTo>
                <a:cubicBezTo>
                  <a:pt x="34590531" y="1134895"/>
                  <a:pt x="34588643" y="1122540"/>
                  <a:pt x="34582443" y="1103949"/>
                </a:cubicBezTo>
                <a:lnTo>
                  <a:pt x="34559583" y="1081088"/>
                </a:lnTo>
                <a:cubicBezTo>
                  <a:pt x="34553107" y="1074611"/>
                  <a:pt x="34549423" y="1065848"/>
                  <a:pt x="34544343" y="1058227"/>
                </a:cubicBezTo>
                <a:cubicBezTo>
                  <a:pt x="34534183" y="1042987"/>
                  <a:pt x="34522759" y="1028519"/>
                  <a:pt x="34513863" y="1012507"/>
                </a:cubicBezTo>
                <a:cubicBezTo>
                  <a:pt x="34509963" y="1005486"/>
                  <a:pt x="34508783" y="997268"/>
                  <a:pt x="34506243" y="989647"/>
                </a:cubicBezTo>
                <a:cubicBezTo>
                  <a:pt x="34498623" y="984567"/>
                  <a:pt x="34490419" y="980270"/>
                  <a:pt x="34483383" y="974407"/>
                </a:cubicBezTo>
                <a:cubicBezTo>
                  <a:pt x="34475103" y="967509"/>
                  <a:pt x="34469491" y="957526"/>
                  <a:pt x="34460523" y="951548"/>
                </a:cubicBezTo>
                <a:cubicBezTo>
                  <a:pt x="34453839" y="947094"/>
                  <a:pt x="34445283" y="946468"/>
                  <a:pt x="34437663" y="943930"/>
                </a:cubicBezTo>
                <a:cubicBezTo>
                  <a:pt x="34437663" y="943930"/>
                  <a:pt x="34300351" y="935530"/>
                  <a:pt x="34231923" y="928687"/>
                </a:cubicBezTo>
                <a:cubicBezTo>
                  <a:pt x="34207983" y="926293"/>
                  <a:pt x="34207075" y="916262"/>
                  <a:pt x="34186203" y="905828"/>
                </a:cubicBezTo>
                <a:cubicBezTo>
                  <a:pt x="34179019" y="902235"/>
                  <a:pt x="34169615" y="903226"/>
                  <a:pt x="34163343" y="898210"/>
                </a:cubicBezTo>
                <a:cubicBezTo>
                  <a:pt x="34156191" y="892486"/>
                  <a:pt x="34155255" y="881069"/>
                  <a:pt x="34148103" y="875347"/>
                </a:cubicBezTo>
                <a:cubicBezTo>
                  <a:pt x="34141831" y="870329"/>
                  <a:pt x="34131927" y="872183"/>
                  <a:pt x="34125243" y="867728"/>
                </a:cubicBezTo>
                <a:cubicBezTo>
                  <a:pt x="34116279" y="861750"/>
                  <a:pt x="34110003" y="852487"/>
                  <a:pt x="34102383" y="844868"/>
                </a:cubicBezTo>
                <a:cubicBezTo>
                  <a:pt x="34102383" y="844868"/>
                  <a:pt x="34070287" y="838142"/>
                  <a:pt x="34056663" y="829627"/>
                </a:cubicBezTo>
                <a:cubicBezTo>
                  <a:pt x="34048899" y="824773"/>
                  <a:pt x="34046503" y="814387"/>
                  <a:pt x="34041423" y="806767"/>
                </a:cubicBezTo>
                <a:cubicBezTo>
                  <a:pt x="33888623" y="798725"/>
                  <a:pt x="33942491" y="814429"/>
                  <a:pt x="33873783" y="791527"/>
                </a:cubicBezTo>
                <a:lnTo>
                  <a:pt x="33828063" y="776288"/>
                </a:lnTo>
                <a:cubicBezTo>
                  <a:pt x="33810687" y="770495"/>
                  <a:pt x="33797583" y="755967"/>
                  <a:pt x="33782343" y="745807"/>
                </a:cubicBezTo>
                <a:lnTo>
                  <a:pt x="33721383" y="730567"/>
                </a:lnTo>
                <a:cubicBezTo>
                  <a:pt x="33705799" y="726673"/>
                  <a:pt x="33691451" y="718287"/>
                  <a:pt x="33675663" y="715327"/>
                </a:cubicBezTo>
                <a:cubicBezTo>
                  <a:pt x="33640647" y="708762"/>
                  <a:pt x="33494611" y="701155"/>
                  <a:pt x="33477543" y="700087"/>
                </a:cubicBezTo>
                <a:lnTo>
                  <a:pt x="33454683" y="707709"/>
                </a:lnTo>
                <a:lnTo>
                  <a:pt x="33408963" y="722947"/>
                </a:lnTo>
                <a:cubicBezTo>
                  <a:pt x="33391587" y="728741"/>
                  <a:pt x="33379255" y="744533"/>
                  <a:pt x="33363243" y="753427"/>
                </a:cubicBezTo>
                <a:cubicBezTo>
                  <a:pt x="33356223" y="757328"/>
                  <a:pt x="33346063" y="755368"/>
                  <a:pt x="33340383" y="761047"/>
                </a:cubicBezTo>
                <a:cubicBezTo>
                  <a:pt x="33334703" y="766727"/>
                  <a:pt x="33335303" y="776288"/>
                  <a:pt x="33332763" y="783907"/>
                </a:cubicBezTo>
                <a:cubicBezTo>
                  <a:pt x="33332763" y="783907"/>
                  <a:pt x="33302751" y="795781"/>
                  <a:pt x="33287043" y="799148"/>
                </a:cubicBezTo>
                <a:cubicBezTo>
                  <a:pt x="33267019" y="803438"/>
                  <a:pt x="33246403" y="804227"/>
                  <a:pt x="33226083" y="806767"/>
                </a:cubicBezTo>
                <a:cubicBezTo>
                  <a:pt x="33218463" y="804227"/>
                  <a:pt x="33210407" y="802740"/>
                  <a:pt x="33203223" y="799148"/>
                </a:cubicBezTo>
                <a:cubicBezTo>
                  <a:pt x="33195031" y="795051"/>
                  <a:pt x="33189051" y="786803"/>
                  <a:pt x="33180363" y="783907"/>
                </a:cubicBezTo>
                <a:cubicBezTo>
                  <a:pt x="33165707" y="779021"/>
                  <a:pt x="33149883" y="778827"/>
                  <a:pt x="33134643" y="776288"/>
                </a:cubicBezTo>
                <a:cubicBezTo>
                  <a:pt x="33121943" y="778827"/>
                  <a:pt x="33103727" y="773131"/>
                  <a:pt x="33096543" y="783907"/>
                </a:cubicBezTo>
                <a:cubicBezTo>
                  <a:pt x="33085183" y="800946"/>
                  <a:pt x="33091463" y="824547"/>
                  <a:pt x="33088923" y="844868"/>
                </a:cubicBezTo>
                <a:cubicBezTo>
                  <a:pt x="33086931" y="860808"/>
                  <a:pt x="33078763" y="875347"/>
                  <a:pt x="33073683" y="890588"/>
                </a:cubicBezTo>
                <a:lnTo>
                  <a:pt x="33050823" y="882968"/>
                </a:lnTo>
                <a:lnTo>
                  <a:pt x="32982243" y="860108"/>
                </a:lnTo>
                <a:cubicBezTo>
                  <a:pt x="32964463" y="857568"/>
                  <a:pt x="32946575" y="855701"/>
                  <a:pt x="32928903" y="852487"/>
                </a:cubicBezTo>
                <a:cubicBezTo>
                  <a:pt x="32907855" y="848660"/>
                  <a:pt x="32895151" y="843776"/>
                  <a:pt x="32875563" y="837247"/>
                </a:cubicBezTo>
                <a:lnTo>
                  <a:pt x="32829843" y="822007"/>
                </a:lnTo>
                <a:cubicBezTo>
                  <a:pt x="32807207" y="814463"/>
                  <a:pt x="32779375" y="809640"/>
                  <a:pt x="32761263" y="791527"/>
                </a:cubicBezTo>
                <a:cubicBezTo>
                  <a:pt x="32754787" y="785051"/>
                  <a:pt x="32751103" y="776288"/>
                  <a:pt x="32746023" y="768667"/>
                </a:cubicBezTo>
                <a:cubicBezTo>
                  <a:pt x="32748563" y="761047"/>
                  <a:pt x="32747963" y="751487"/>
                  <a:pt x="32753643" y="745807"/>
                </a:cubicBezTo>
                <a:cubicBezTo>
                  <a:pt x="32757287" y="742163"/>
                  <a:pt x="32806719" y="730633"/>
                  <a:pt x="32806983" y="730567"/>
                </a:cubicBezTo>
                <a:cubicBezTo>
                  <a:pt x="32840003" y="728027"/>
                  <a:pt x="32873127" y="726604"/>
                  <a:pt x="32906043" y="722947"/>
                </a:cubicBezTo>
                <a:cubicBezTo>
                  <a:pt x="32918915" y="721517"/>
                  <a:pt x="32934195" y="723618"/>
                  <a:pt x="32944143" y="715327"/>
                </a:cubicBezTo>
                <a:cubicBezTo>
                  <a:pt x="32952187" y="708623"/>
                  <a:pt x="32949223" y="695008"/>
                  <a:pt x="32951763" y="684847"/>
                </a:cubicBezTo>
                <a:cubicBezTo>
                  <a:pt x="32939063" y="682308"/>
                  <a:pt x="32926607" y="677715"/>
                  <a:pt x="32913663" y="677227"/>
                </a:cubicBezTo>
                <a:cubicBezTo>
                  <a:pt x="32570399" y="664274"/>
                  <a:pt x="32659195" y="658479"/>
                  <a:pt x="32471703" y="677227"/>
                </a:cubicBezTo>
                <a:cubicBezTo>
                  <a:pt x="32450691" y="674601"/>
                  <a:pt x="32411375" y="673734"/>
                  <a:pt x="32387883" y="661987"/>
                </a:cubicBezTo>
                <a:cubicBezTo>
                  <a:pt x="32379691" y="657891"/>
                  <a:pt x="32369119" y="654938"/>
                  <a:pt x="32365023" y="646747"/>
                </a:cubicBezTo>
                <a:cubicBezTo>
                  <a:pt x="32358115" y="632928"/>
                  <a:pt x="32359943" y="616267"/>
                  <a:pt x="32357403" y="601027"/>
                </a:cubicBezTo>
                <a:cubicBezTo>
                  <a:pt x="32365023" y="598487"/>
                  <a:pt x="32373079" y="597001"/>
                  <a:pt x="32380263" y="593408"/>
                </a:cubicBezTo>
                <a:cubicBezTo>
                  <a:pt x="32391407" y="587836"/>
                  <a:pt x="32426699" y="560484"/>
                  <a:pt x="32433603" y="555307"/>
                </a:cubicBezTo>
                <a:lnTo>
                  <a:pt x="32479323" y="540067"/>
                </a:lnTo>
                <a:cubicBezTo>
                  <a:pt x="32499195" y="533444"/>
                  <a:pt x="32519963" y="529908"/>
                  <a:pt x="32540283" y="524827"/>
                </a:cubicBezTo>
                <a:cubicBezTo>
                  <a:pt x="32548075" y="522880"/>
                  <a:pt x="32555523" y="519747"/>
                  <a:pt x="32563143" y="517208"/>
                </a:cubicBezTo>
                <a:cubicBezTo>
                  <a:pt x="32578383" y="512127"/>
                  <a:pt x="32595239" y="510481"/>
                  <a:pt x="32608863" y="501968"/>
                </a:cubicBezTo>
                <a:cubicBezTo>
                  <a:pt x="32638591" y="483387"/>
                  <a:pt x="32631615" y="388950"/>
                  <a:pt x="32631723" y="387668"/>
                </a:cubicBezTo>
                <a:cubicBezTo>
                  <a:pt x="32568435" y="383147"/>
                  <a:pt x="32539547" y="385577"/>
                  <a:pt x="32486943" y="372428"/>
                </a:cubicBezTo>
                <a:cubicBezTo>
                  <a:pt x="32479151" y="370480"/>
                  <a:pt x="32469763" y="370488"/>
                  <a:pt x="32464083" y="364807"/>
                </a:cubicBezTo>
                <a:cubicBezTo>
                  <a:pt x="32458403" y="359127"/>
                  <a:pt x="32458411" y="349739"/>
                  <a:pt x="32456463" y="341949"/>
                </a:cubicBezTo>
                <a:cubicBezTo>
                  <a:pt x="32453323" y="329383"/>
                  <a:pt x="32451383" y="316548"/>
                  <a:pt x="32448843" y="303848"/>
                </a:cubicBezTo>
                <a:cubicBezTo>
                  <a:pt x="32448843" y="303848"/>
                  <a:pt x="32457559" y="272807"/>
                  <a:pt x="32464083" y="258127"/>
                </a:cubicBezTo>
                <a:cubicBezTo>
                  <a:pt x="32467803" y="249759"/>
                  <a:pt x="32474243" y="242888"/>
                  <a:pt x="32479323" y="235267"/>
                </a:cubicBezTo>
                <a:cubicBezTo>
                  <a:pt x="32544839" y="191591"/>
                  <a:pt x="32461947" y="243955"/>
                  <a:pt x="32525043" y="212407"/>
                </a:cubicBezTo>
                <a:cubicBezTo>
                  <a:pt x="32533235" y="208311"/>
                  <a:pt x="32540283" y="202247"/>
                  <a:pt x="32547903" y="197167"/>
                </a:cubicBezTo>
                <a:cubicBezTo>
                  <a:pt x="32561271" y="188256"/>
                  <a:pt x="32578383" y="187009"/>
                  <a:pt x="32593623" y="181928"/>
                </a:cubicBezTo>
                <a:cubicBezTo>
                  <a:pt x="32620419" y="178099"/>
                  <a:pt x="32667891" y="174565"/>
                  <a:pt x="32692683" y="159068"/>
                </a:cubicBezTo>
                <a:cubicBezTo>
                  <a:pt x="32700451" y="154213"/>
                  <a:pt x="32707923" y="145365"/>
                  <a:pt x="32707923" y="136208"/>
                </a:cubicBezTo>
                <a:cubicBezTo>
                  <a:pt x="32707923" y="127049"/>
                  <a:pt x="32697763" y="120968"/>
                  <a:pt x="32692683" y="113348"/>
                </a:cubicBezTo>
                <a:cubicBezTo>
                  <a:pt x="32685063" y="108267"/>
                  <a:pt x="32672719" y="106797"/>
                  <a:pt x="32669823" y="98108"/>
                </a:cubicBezTo>
                <a:cubicBezTo>
                  <a:pt x="32656011" y="56668"/>
                  <a:pt x="32655585" y="35506"/>
                  <a:pt x="32664541" y="16235"/>
                </a:cubicBezTo>
                <a:close/>
                <a:moveTo>
                  <a:pt x="31779779" y="0"/>
                </a:moveTo>
                <a:lnTo>
                  <a:pt x="31967975" y="0"/>
                </a:lnTo>
                <a:lnTo>
                  <a:pt x="31968783" y="21907"/>
                </a:lnTo>
                <a:cubicBezTo>
                  <a:pt x="31972459" y="47638"/>
                  <a:pt x="31980587" y="48951"/>
                  <a:pt x="31999263" y="67627"/>
                </a:cubicBezTo>
                <a:lnTo>
                  <a:pt x="32022123" y="52387"/>
                </a:lnTo>
                <a:cubicBezTo>
                  <a:pt x="32044079" y="37752"/>
                  <a:pt x="32072979" y="44062"/>
                  <a:pt x="32090703" y="21907"/>
                </a:cubicBezTo>
                <a:lnTo>
                  <a:pt x="32098005" y="0"/>
                </a:lnTo>
                <a:lnTo>
                  <a:pt x="32506031" y="0"/>
                </a:lnTo>
                <a:lnTo>
                  <a:pt x="32525043" y="14287"/>
                </a:lnTo>
                <a:cubicBezTo>
                  <a:pt x="32530483" y="21904"/>
                  <a:pt x="32503687" y="57754"/>
                  <a:pt x="32502183" y="60007"/>
                </a:cubicBezTo>
                <a:cubicBezTo>
                  <a:pt x="32364627" y="68101"/>
                  <a:pt x="32413679" y="53950"/>
                  <a:pt x="32349783" y="75247"/>
                </a:cubicBezTo>
                <a:lnTo>
                  <a:pt x="32304063" y="90487"/>
                </a:lnTo>
                <a:cubicBezTo>
                  <a:pt x="32286687" y="96279"/>
                  <a:pt x="32274355" y="112072"/>
                  <a:pt x="32258343" y="120968"/>
                </a:cubicBezTo>
                <a:cubicBezTo>
                  <a:pt x="32221515" y="141427"/>
                  <a:pt x="32234395" y="108061"/>
                  <a:pt x="32189763" y="159068"/>
                </a:cubicBezTo>
                <a:cubicBezTo>
                  <a:pt x="32182867" y="166949"/>
                  <a:pt x="32184683" y="179387"/>
                  <a:pt x="32182143" y="189549"/>
                </a:cubicBezTo>
                <a:cubicBezTo>
                  <a:pt x="32189763" y="192088"/>
                  <a:pt x="32197079" y="198487"/>
                  <a:pt x="32205003" y="197167"/>
                </a:cubicBezTo>
                <a:cubicBezTo>
                  <a:pt x="32214035" y="195662"/>
                  <a:pt x="32219287" y="185144"/>
                  <a:pt x="32227863" y="181928"/>
                </a:cubicBezTo>
                <a:cubicBezTo>
                  <a:pt x="32239991" y="177379"/>
                  <a:pt x="32253263" y="176847"/>
                  <a:pt x="32265963" y="174307"/>
                </a:cubicBezTo>
                <a:cubicBezTo>
                  <a:pt x="32281203" y="176847"/>
                  <a:pt x="32296411" y="179578"/>
                  <a:pt x="32311683" y="181928"/>
                </a:cubicBezTo>
                <a:cubicBezTo>
                  <a:pt x="32329435" y="184658"/>
                  <a:pt x="32353091" y="176125"/>
                  <a:pt x="32365023" y="189549"/>
                </a:cubicBezTo>
                <a:cubicBezTo>
                  <a:pt x="32378627" y="204854"/>
                  <a:pt x="32374499" y="230114"/>
                  <a:pt x="32372643" y="250507"/>
                </a:cubicBezTo>
                <a:cubicBezTo>
                  <a:pt x="32371815" y="259629"/>
                  <a:pt x="32362483" y="265747"/>
                  <a:pt x="32357403" y="273368"/>
                </a:cubicBezTo>
                <a:lnTo>
                  <a:pt x="32334543" y="288607"/>
                </a:lnTo>
                <a:cubicBezTo>
                  <a:pt x="32319303" y="298768"/>
                  <a:pt x="32302607" y="307026"/>
                  <a:pt x="32288823" y="319087"/>
                </a:cubicBezTo>
                <a:cubicBezTo>
                  <a:pt x="32281931" y="325118"/>
                  <a:pt x="32279447" y="334912"/>
                  <a:pt x="32273583" y="341949"/>
                </a:cubicBezTo>
                <a:cubicBezTo>
                  <a:pt x="32266683" y="350226"/>
                  <a:pt x="32258343" y="357187"/>
                  <a:pt x="32250723" y="364808"/>
                </a:cubicBezTo>
                <a:cubicBezTo>
                  <a:pt x="32250723" y="364808"/>
                  <a:pt x="32215583" y="367958"/>
                  <a:pt x="32205003" y="380047"/>
                </a:cubicBezTo>
                <a:cubicBezTo>
                  <a:pt x="32145711" y="447813"/>
                  <a:pt x="32208903" y="413541"/>
                  <a:pt x="32220243" y="433387"/>
                </a:cubicBezTo>
                <a:cubicBezTo>
                  <a:pt x="32227907" y="446803"/>
                  <a:pt x="32225323" y="463870"/>
                  <a:pt x="32227863" y="479107"/>
                </a:cubicBezTo>
                <a:cubicBezTo>
                  <a:pt x="32225323" y="486727"/>
                  <a:pt x="32226515" y="496949"/>
                  <a:pt x="32220243" y="501968"/>
                </a:cubicBezTo>
                <a:cubicBezTo>
                  <a:pt x="32198759" y="519154"/>
                  <a:pt x="32117895" y="502400"/>
                  <a:pt x="32113563" y="501968"/>
                </a:cubicBezTo>
                <a:lnTo>
                  <a:pt x="32060223" y="509588"/>
                </a:lnTo>
                <a:cubicBezTo>
                  <a:pt x="32052275" y="510724"/>
                  <a:pt x="32044983" y="514667"/>
                  <a:pt x="32037363" y="517208"/>
                </a:cubicBezTo>
                <a:lnTo>
                  <a:pt x="31968783" y="540067"/>
                </a:lnTo>
                <a:lnTo>
                  <a:pt x="31900203" y="562928"/>
                </a:lnTo>
                <a:cubicBezTo>
                  <a:pt x="31883971" y="574522"/>
                  <a:pt x="31897547" y="605637"/>
                  <a:pt x="31900203" y="616267"/>
                </a:cubicBezTo>
                <a:lnTo>
                  <a:pt x="31923063" y="623887"/>
                </a:lnTo>
                <a:lnTo>
                  <a:pt x="31991643" y="646747"/>
                </a:lnTo>
                <a:lnTo>
                  <a:pt x="32014503" y="654368"/>
                </a:lnTo>
                <a:cubicBezTo>
                  <a:pt x="32069067" y="672556"/>
                  <a:pt x="32064431" y="663437"/>
                  <a:pt x="32105943" y="715327"/>
                </a:cubicBezTo>
                <a:cubicBezTo>
                  <a:pt x="32113039" y="724197"/>
                  <a:pt x="32116103" y="735648"/>
                  <a:pt x="32121183" y="745807"/>
                </a:cubicBezTo>
                <a:cubicBezTo>
                  <a:pt x="32118643" y="755968"/>
                  <a:pt x="32119371" y="767573"/>
                  <a:pt x="32113563" y="776288"/>
                </a:cubicBezTo>
                <a:cubicBezTo>
                  <a:pt x="32090587" y="810754"/>
                  <a:pt x="32089195" y="801597"/>
                  <a:pt x="32090431" y="793163"/>
                </a:cubicBezTo>
                <a:lnTo>
                  <a:pt x="32091515" y="787872"/>
                </a:lnTo>
                <a:lnTo>
                  <a:pt x="32091895" y="786600"/>
                </a:lnTo>
                <a:cubicBezTo>
                  <a:pt x="32092111" y="785756"/>
                  <a:pt x="32091899" y="786343"/>
                  <a:pt x="32091559" y="787669"/>
                </a:cubicBezTo>
                <a:lnTo>
                  <a:pt x="32091515" y="787872"/>
                </a:lnTo>
                <a:lnTo>
                  <a:pt x="32089659" y="794122"/>
                </a:lnTo>
                <a:cubicBezTo>
                  <a:pt x="32088291" y="798521"/>
                  <a:pt x="32086199" y="805048"/>
                  <a:pt x="32083083" y="814389"/>
                </a:cubicBezTo>
                <a:cubicBezTo>
                  <a:pt x="32083083" y="814389"/>
                  <a:pt x="32052951" y="825731"/>
                  <a:pt x="32037363" y="829628"/>
                </a:cubicBezTo>
                <a:cubicBezTo>
                  <a:pt x="32022375" y="833374"/>
                  <a:pt x="32006975" y="835331"/>
                  <a:pt x="31991643" y="837247"/>
                </a:cubicBezTo>
                <a:cubicBezTo>
                  <a:pt x="31967391" y="840280"/>
                  <a:pt x="31896911" y="840689"/>
                  <a:pt x="31869723" y="860108"/>
                </a:cubicBezTo>
                <a:cubicBezTo>
                  <a:pt x="31863187" y="864776"/>
                  <a:pt x="31864643" y="875347"/>
                  <a:pt x="31862103" y="882968"/>
                </a:cubicBezTo>
                <a:cubicBezTo>
                  <a:pt x="31862103" y="882968"/>
                  <a:pt x="31892327" y="893981"/>
                  <a:pt x="31907823" y="898210"/>
                </a:cubicBezTo>
                <a:cubicBezTo>
                  <a:pt x="31920319" y="901616"/>
                  <a:pt x="31933223" y="903287"/>
                  <a:pt x="31945923" y="905828"/>
                </a:cubicBezTo>
                <a:cubicBezTo>
                  <a:pt x="32011963" y="908367"/>
                  <a:pt x="32078111" y="908902"/>
                  <a:pt x="32144043" y="913448"/>
                </a:cubicBezTo>
                <a:cubicBezTo>
                  <a:pt x="32152055" y="914000"/>
                  <a:pt x="32160219" y="916614"/>
                  <a:pt x="32166903" y="921068"/>
                </a:cubicBezTo>
                <a:cubicBezTo>
                  <a:pt x="32183375" y="932049"/>
                  <a:pt x="32200555" y="952213"/>
                  <a:pt x="32197383" y="974408"/>
                </a:cubicBezTo>
                <a:cubicBezTo>
                  <a:pt x="32196087" y="983474"/>
                  <a:pt x="32189295" y="991547"/>
                  <a:pt x="32182143" y="997268"/>
                </a:cubicBezTo>
                <a:cubicBezTo>
                  <a:pt x="32175871" y="1002285"/>
                  <a:pt x="32166903" y="1002348"/>
                  <a:pt x="32159283" y="1004888"/>
                </a:cubicBezTo>
                <a:cubicBezTo>
                  <a:pt x="32123723" y="1007428"/>
                  <a:pt x="32088255" y="1012507"/>
                  <a:pt x="32052603" y="1012507"/>
                </a:cubicBezTo>
                <a:cubicBezTo>
                  <a:pt x="32044571" y="1012507"/>
                  <a:pt x="32037715" y="1005883"/>
                  <a:pt x="32029743" y="1004888"/>
                </a:cubicBezTo>
                <a:cubicBezTo>
                  <a:pt x="31996883" y="1000779"/>
                  <a:pt x="31963703" y="999807"/>
                  <a:pt x="31930683" y="997268"/>
                </a:cubicBezTo>
                <a:lnTo>
                  <a:pt x="31907823" y="1004888"/>
                </a:lnTo>
                <a:cubicBezTo>
                  <a:pt x="31853415" y="1023024"/>
                  <a:pt x="31875471" y="1011216"/>
                  <a:pt x="31839243" y="1035367"/>
                </a:cubicBezTo>
                <a:cubicBezTo>
                  <a:pt x="31793775" y="1046734"/>
                  <a:pt x="31819095" y="1041266"/>
                  <a:pt x="31763043" y="1050607"/>
                </a:cubicBezTo>
                <a:cubicBezTo>
                  <a:pt x="31747199" y="1053248"/>
                  <a:pt x="31732711" y="1061232"/>
                  <a:pt x="31717323" y="1065848"/>
                </a:cubicBezTo>
                <a:cubicBezTo>
                  <a:pt x="31707295" y="1068856"/>
                  <a:pt x="31696915" y="1070591"/>
                  <a:pt x="31686843" y="1073467"/>
                </a:cubicBezTo>
                <a:cubicBezTo>
                  <a:pt x="31679123" y="1075674"/>
                  <a:pt x="31671963" y="1080149"/>
                  <a:pt x="31663983" y="1081088"/>
                </a:cubicBezTo>
                <a:cubicBezTo>
                  <a:pt x="31524715" y="1097472"/>
                  <a:pt x="31596663" y="1075588"/>
                  <a:pt x="31534443" y="1096327"/>
                </a:cubicBezTo>
                <a:cubicBezTo>
                  <a:pt x="31509043" y="1098867"/>
                  <a:pt x="31483475" y="1100067"/>
                  <a:pt x="31458243" y="1103949"/>
                </a:cubicBezTo>
                <a:cubicBezTo>
                  <a:pt x="31429631" y="1108349"/>
                  <a:pt x="31415567" y="1127657"/>
                  <a:pt x="31389663" y="1142048"/>
                </a:cubicBezTo>
                <a:cubicBezTo>
                  <a:pt x="31378943" y="1148004"/>
                  <a:pt x="31349743" y="1150410"/>
                  <a:pt x="31343943" y="1164907"/>
                </a:cubicBezTo>
                <a:cubicBezTo>
                  <a:pt x="31340963" y="1172366"/>
                  <a:pt x="31349023" y="1180147"/>
                  <a:pt x="31351563" y="1187767"/>
                </a:cubicBezTo>
                <a:cubicBezTo>
                  <a:pt x="31427763" y="1190307"/>
                  <a:pt x="31504003" y="1191847"/>
                  <a:pt x="31580163" y="1195387"/>
                </a:cubicBezTo>
                <a:cubicBezTo>
                  <a:pt x="31653347" y="1198791"/>
                  <a:pt x="31674987" y="1202478"/>
                  <a:pt x="31740183" y="1210628"/>
                </a:cubicBezTo>
                <a:cubicBezTo>
                  <a:pt x="31747803" y="1208087"/>
                  <a:pt x="31755859" y="1206599"/>
                  <a:pt x="31763043" y="1203007"/>
                </a:cubicBezTo>
                <a:cubicBezTo>
                  <a:pt x="31796855" y="1186101"/>
                  <a:pt x="31787243" y="1183746"/>
                  <a:pt x="31801143" y="1142048"/>
                </a:cubicBezTo>
                <a:lnTo>
                  <a:pt x="31846863" y="1111567"/>
                </a:lnTo>
                <a:cubicBezTo>
                  <a:pt x="31853547" y="1107113"/>
                  <a:pt x="31862103" y="1106488"/>
                  <a:pt x="31869723" y="1103949"/>
                </a:cubicBezTo>
                <a:cubicBezTo>
                  <a:pt x="31926471" y="1085032"/>
                  <a:pt x="31926671" y="1081088"/>
                  <a:pt x="31999263" y="1081088"/>
                </a:cubicBezTo>
                <a:cubicBezTo>
                  <a:pt x="32007295" y="1081088"/>
                  <a:pt x="32014503" y="1086167"/>
                  <a:pt x="32022123" y="1088708"/>
                </a:cubicBezTo>
                <a:cubicBezTo>
                  <a:pt x="32182547" y="1096728"/>
                  <a:pt x="32126271" y="1080244"/>
                  <a:pt x="32197383" y="1103949"/>
                </a:cubicBezTo>
                <a:cubicBezTo>
                  <a:pt x="32212623" y="1109027"/>
                  <a:pt x="32228423" y="1112664"/>
                  <a:pt x="32243103" y="1119187"/>
                </a:cubicBezTo>
                <a:cubicBezTo>
                  <a:pt x="32262199" y="1127674"/>
                  <a:pt x="32274467" y="1142931"/>
                  <a:pt x="32288823" y="1157287"/>
                </a:cubicBezTo>
                <a:cubicBezTo>
                  <a:pt x="32300183" y="1168646"/>
                  <a:pt x="32299835" y="1187510"/>
                  <a:pt x="32304063" y="1203007"/>
                </a:cubicBezTo>
                <a:cubicBezTo>
                  <a:pt x="32307471" y="1215503"/>
                  <a:pt x="32311683" y="1228155"/>
                  <a:pt x="32311683" y="1241107"/>
                </a:cubicBezTo>
                <a:cubicBezTo>
                  <a:pt x="32311683" y="1256881"/>
                  <a:pt x="32296527" y="1275269"/>
                  <a:pt x="32288823" y="1286827"/>
                </a:cubicBezTo>
                <a:cubicBezTo>
                  <a:pt x="32281203" y="1289367"/>
                  <a:pt x="32273915" y="1293314"/>
                  <a:pt x="32265963" y="1294448"/>
                </a:cubicBezTo>
                <a:cubicBezTo>
                  <a:pt x="32128943" y="1314021"/>
                  <a:pt x="31946979" y="1296955"/>
                  <a:pt x="31831623" y="1294448"/>
                </a:cubicBezTo>
                <a:cubicBezTo>
                  <a:pt x="31831623" y="1294448"/>
                  <a:pt x="31801403" y="1305461"/>
                  <a:pt x="31785903" y="1309689"/>
                </a:cubicBezTo>
                <a:cubicBezTo>
                  <a:pt x="31749355" y="1319655"/>
                  <a:pt x="31708303" y="1321257"/>
                  <a:pt x="31671603" y="1324928"/>
                </a:cubicBezTo>
                <a:cubicBezTo>
                  <a:pt x="31663611" y="1325726"/>
                  <a:pt x="31656363" y="1330007"/>
                  <a:pt x="31648743" y="1332548"/>
                </a:cubicBezTo>
                <a:lnTo>
                  <a:pt x="31625883" y="1340168"/>
                </a:lnTo>
                <a:lnTo>
                  <a:pt x="31557303" y="1363028"/>
                </a:lnTo>
                <a:cubicBezTo>
                  <a:pt x="31539927" y="1368820"/>
                  <a:pt x="31529231" y="1388606"/>
                  <a:pt x="31511583" y="1393507"/>
                </a:cubicBezTo>
                <a:cubicBezTo>
                  <a:pt x="31482115" y="1401695"/>
                  <a:pt x="31450623" y="1398587"/>
                  <a:pt x="31420143" y="1401128"/>
                </a:cubicBezTo>
                <a:cubicBezTo>
                  <a:pt x="31391399" y="1391547"/>
                  <a:pt x="31377767" y="1389230"/>
                  <a:pt x="31351563" y="1363028"/>
                </a:cubicBezTo>
                <a:cubicBezTo>
                  <a:pt x="31345883" y="1357347"/>
                  <a:pt x="31346483" y="1347787"/>
                  <a:pt x="31343943" y="1340168"/>
                </a:cubicBezTo>
                <a:cubicBezTo>
                  <a:pt x="31338151" y="1322793"/>
                  <a:pt x="31323623" y="1309689"/>
                  <a:pt x="31313463" y="1294448"/>
                </a:cubicBezTo>
                <a:cubicBezTo>
                  <a:pt x="31305843" y="1289367"/>
                  <a:pt x="31298795" y="1283304"/>
                  <a:pt x="31290603" y="1279208"/>
                </a:cubicBezTo>
                <a:cubicBezTo>
                  <a:pt x="31283419" y="1275616"/>
                  <a:pt x="31274015" y="1276606"/>
                  <a:pt x="31267743" y="1271587"/>
                </a:cubicBezTo>
                <a:cubicBezTo>
                  <a:pt x="31260595" y="1265866"/>
                  <a:pt x="31257583" y="1256347"/>
                  <a:pt x="31252503" y="1248727"/>
                </a:cubicBezTo>
                <a:cubicBezTo>
                  <a:pt x="31252503" y="1248727"/>
                  <a:pt x="31222171" y="1238103"/>
                  <a:pt x="31206783" y="1233487"/>
                </a:cubicBezTo>
                <a:cubicBezTo>
                  <a:pt x="31171387" y="1222867"/>
                  <a:pt x="31171779" y="1226486"/>
                  <a:pt x="31130583" y="1218247"/>
                </a:cubicBezTo>
                <a:cubicBezTo>
                  <a:pt x="31120315" y="1216194"/>
                  <a:pt x="31110263" y="1213167"/>
                  <a:pt x="31100103" y="1210628"/>
                </a:cubicBezTo>
                <a:cubicBezTo>
                  <a:pt x="31067083" y="1208087"/>
                  <a:pt x="31034163" y="1203007"/>
                  <a:pt x="31001043" y="1203007"/>
                </a:cubicBezTo>
                <a:cubicBezTo>
                  <a:pt x="30985595" y="1203007"/>
                  <a:pt x="30970655" y="1208711"/>
                  <a:pt x="30955323" y="1210628"/>
                </a:cubicBezTo>
                <a:cubicBezTo>
                  <a:pt x="30929995" y="1213793"/>
                  <a:pt x="30904523" y="1215708"/>
                  <a:pt x="30879123" y="1218247"/>
                </a:cubicBezTo>
                <a:cubicBezTo>
                  <a:pt x="30842023" y="1205879"/>
                  <a:pt x="30853575" y="1214929"/>
                  <a:pt x="30825783" y="1164907"/>
                </a:cubicBezTo>
                <a:cubicBezTo>
                  <a:pt x="30821883" y="1157886"/>
                  <a:pt x="30810979" y="1145639"/>
                  <a:pt x="30818163" y="1142048"/>
                </a:cubicBezTo>
                <a:cubicBezTo>
                  <a:pt x="30838735" y="1131761"/>
                  <a:pt x="30863883" y="1136968"/>
                  <a:pt x="30886743" y="1134429"/>
                </a:cubicBezTo>
                <a:cubicBezTo>
                  <a:pt x="31001655" y="1157409"/>
                  <a:pt x="30858475" y="1128145"/>
                  <a:pt x="30955323" y="1149669"/>
                </a:cubicBezTo>
                <a:cubicBezTo>
                  <a:pt x="30967967" y="1152477"/>
                  <a:pt x="30981299" y="1152739"/>
                  <a:pt x="30993423" y="1157287"/>
                </a:cubicBezTo>
                <a:cubicBezTo>
                  <a:pt x="31023339" y="1168506"/>
                  <a:pt x="31012571" y="1186580"/>
                  <a:pt x="31054383" y="1180147"/>
                </a:cubicBezTo>
                <a:cubicBezTo>
                  <a:pt x="31075835" y="1176848"/>
                  <a:pt x="31095023" y="1164907"/>
                  <a:pt x="31115343" y="1157287"/>
                </a:cubicBezTo>
                <a:lnTo>
                  <a:pt x="31161063" y="1126808"/>
                </a:lnTo>
                <a:cubicBezTo>
                  <a:pt x="31196623" y="1120459"/>
                  <a:pt x="31201547" y="1119187"/>
                  <a:pt x="31222023" y="1119187"/>
                </a:cubicBezTo>
                <a:cubicBezTo>
                  <a:pt x="31240415" y="1119187"/>
                  <a:pt x="31264947" y="1128415"/>
                  <a:pt x="31282983" y="1134429"/>
                </a:cubicBezTo>
                <a:cubicBezTo>
                  <a:pt x="31292751" y="1131986"/>
                  <a:pt x="31325391" y="1124654"/>
                  <a:pt x="31336323" y="1119187"/>
                </a:cubicBezTo>
                <a:cubicBezTo>
                  <a:pt x="31344515" y="1115092"/>
                  <a:pt x="31350995" y="1108043"/>
                  <a:pt x="31359183" y="1103949"/>
                </a:cubicBezTo>
                <a:cubicBezTo>
                  <a:pt x="31366367" y="1100355"/>
                  <a:pt x="31376363" y="1102008"/>
                  <a:pt x="31382043" y="1096327"/>
                </a:cubicBezTo>
                <a:cubicBezTo>
                  <a:pt x="31387723" y="1090647"/>
                  <a:pt x="31388343" y="1081391"/>
                  <a:pt x="31389663" y="1073467"/>
                </a:cubicBezTo>
                <a:cubicBezTo>
                  <a:pt x="31408451" y="960739"/>
                  <a:pt x="31383451" y="1046392"/>
                  <a:pt x="31412523" y="959167"/>
                </a:cubicBezTo>
                <a:cubicBezTo>
                  <a:pt x="31450623" y="946468"/>
                  <a:pt x="31427763" y="949007"/>
                  <a:pt x="31481103" y="966789"/>
                </a:cubicBezTo>
                <a:cubicBezTo>
                  <a:pt x="31506503" y="969328"/>
                  <a:pt x="31532003" y="971034"/>
                  <a:pt x="31557303" y="974408"/>
                </a:cubicBezTo>
                <a:cubicBezTo>
                  <a:pt x="31570143" y="976119"/>
                  <a:pt x="31582663" y="979710"/>
                  <a:pt x="31595403" y="982028"/>
                </a:cubicBezTo>
                <a:lnTo>
                  <a:pt x="31641123" y="989649"/>
                </a:lnTo>
                <a:cubicBezTo>
                  <a:pt x="31641123" y="989649"/>
                  <a:pt x="31673223" y="982923"/>
                  <a:pt x="31686843" y="974408"/>
                </a:cubicBezTo>
                <a:cubicBezTo>
                  <a:pt x="31694611" y="969555"/>
                  <a:pt x="31696223" y="958583"/>
                  <a:pt x="31702083" y="951548"/>
                </a:cubicBezTo>
                <a:cubicBezTo>
                  <a:pt x="31708983" y="943270"/>
                  <a:pt x="31718047" y="936966"/>
                  <a:pt x="31724943" y="928687"/>
                </a:cubicBezTo>
                <a:cubicBezTo>
                  <a:pt x="31754171" y="893616"/>
                  <a:pt x="31755335" y="859474"/>
                  <a:pt x="31747803" y="806767"/>
                </a:cubicBezTo>
                <a:cubicBezTo>
                  <a:pt x="31746667" y="798817"/>
                  <a:pt x="31732563" y="801687"/>
                  <a:pt x="31724943" y="799148"/>
                </a:cubicBezTo>
                <a:cubicBezTo>
                  <a:pt x="31695403" y="818843"/>
                  <a:pt x="31710771" y="811492"/>
                  <a:pt x="31679223" y="822007"/>
                </a:cubicBezTo>
                <a:cubicBezTo>
                  <a:pt x="31671603" y="824547"/>
                  <a:pt x="31674143" y="837247"/>
                  <a:pt x="31671603" y="844868"/>
                </a:cubicBezTo>
                <a:lnTo>
                  <a:pt x="31663983" y="867728"/>
                </a:lnTo>
                <a:cubicBezTo>
                  <a:pt x="31658903" y="882968"/>
                  <a:pt x="31661903" y="904235"/>
                  <a:pt x="31648743" y="913448"/>
                </a:cubicBezTo>
                <a:cubicBezTo>
                  <a:pt x="31631967" y="925190"/>
                  <a:pt x="31608103" y="918527"/>
                  <a:pt x="31587783" y="921068"/>
                </a:cubicBezTo>
                <a:cubicBezTo>
                  <a:pt x="31587783" y="921068"/>
                  <a:pt x="31556743" y="912352"/>
                  <a:pt x="31542063" y="905828"/>
                </a:cubicBezTo>
                <a:cubicBezTo>
                  <a:pt x="31533695" y="902108"/>
                  <a:pt x="31527975" y="893219"/>
                  <a:pt x="31519203" y="890588"/>
                </a:cubicBezTo>
                <a:cubicBezTo>
                  <a:pt x="31473319" y="876822"/>
                  <a:pt x="31458407" y="884033"/>
                  <a:pt x="31412523" y="890588"/>
                </a:cubicBezTo>
                <a:cubicBezTo>
                  <a:pt x="31412523" y="890588"/>
                  <a:pt x="31381483" y="881872"/>
                  <a:pt x="31366803" y="875347"/>
                </a:cubicBezTo>
                <a:cubicBezTo>
                  <a:pt x="31335355" y="861370"/>
                  <a:pt x="31342719" y="863781"/>
                  <a:pt x="31351563" y="837247"/>
                </a:cubicBezTo>
                <a:cubicBezTo>
                  <a:pt x="31361723" y="834707"/>
                  <a:pt x="31371975" y="832506"/>
                  <a:pt x="31382043" y="829628"/>
                </a:cubicBezTo>
                <a:cubicBezTo>
                  <a:pt x="31389767" y="827421"/>
                  <a:pt x="31397063" y="823750"/>
                  <a:pt x="31404903" y="822007"/>
                </a:cubicBezTo>
                <a:cubicBezTo>
                  <a:pt x="31419987" y="818655"/>
                  <a:pt x="31435383" y="816928"/>
                  <a:pt x="31450623" y="814389"/>
                </a:cubicBezTo>
                <a:cubicBezTo>
                  <a:pt x="31466471" y="811746"/>
                  <a:pt x="31481431" y="805114"/>
                  <a:pt x="31496343" y="799148"/>
                </a:cubicBezTo>
                <a:cubicBezTo>
                  <a:pt x="31520515" y="789479"/>
                  <a:pt x="31529063" y="782414"/>
                  <a:pt x="31549683" y="768667"/>
                </a:cubicBezTo>
                <a:cubicBezTo>
                  <a:pt x="31602087" y="733733"/>
                  <a:pt x="31589611" y="755564"/>
                  <a:pt x="31603023" y="715327"/>
                </a:cubicBezTo>
                <a:cubicBezTo>
                  <a:pt x="31514091" y="705447"/>
                  <a:pt x="31557267" y="710560"/>
                  <a:pt x="31473483" y="700087"/>
                </a:cubicBezTo>
                <a:cubicBezTo>
                  <a:pt x="31465515" y="699091"/>
                  <a:pt x="31458243" y="695008"/>
                  <a:pt x="31450623" y="692467"/>
                </a:cubicBezTo>
                <a:lnTo>
                  <a:pt x="31427763" y="684847"/>
                </a:lnTo>
                <a:lnTo>
                  <a:pt x="31336323" y="654368"/>
                </a:lnTo>
                <a:cubicBezTo>
                  <a:pt x="31318947" y="648576"/>
                  <a:pt x="31306615" y="632783"/>
                  <a:pt x="31290603" y="623887"/>
                </a:cubicBezTo>
                <a:cubicBezTo>
                  <a:pt x="31283583" y="619986"/>
                  <a:pt x="31274927" y="619859"/>
                  <a:pt x="31267743" y="616267"/>
                </a:cubicBezTo>
                <a:cubicBezTo>
                  <a:pt x="31259555" y="612172"/>
                  <a:pt x="31253075" y="605124"/>
                  <a:pt x="31244883" y="601027"/>
                </a:cubicBezTo>
                <a:cubicBezTo>
                  <a:pt x="31206555" y="581863"/>
                  <a:pt x="31224355" y="610979"/>
                  <a:pt x="31176303" y="562928"/>
                </a:cubicBezTo>
                <a:cubicBezTo>
                  <a:pt x="31170623" y="557247"/>
                  <a:pt x="31160963" y="542275"/>
                  <a:pt x="31168683" y="540067"/>
                </a:cubicBezTo>
                <a:cubicBezTo>
                  <a:pt x="31205399" y="529577"/>
                  <a:pt x="31244883" y="534987"/>
                  <a:pt x="31282983" y="532448"/>
                </a:cubicBezTo>
                <a:cubicBezTo>
                  <a:pt x="31305843" y="534987"/>
                  <a:pt x="31328875" y="536286"/>
                  <a:pt x="31351563" y="540067"/>
                </a:cubicBezTo>
                <a:cubicBezTo>
                  <a:pt x="31359487" y="541387"/>
                  <a:pt x="31366803" y="545149"/>
                  <a:pt x="31374423" y="547688"/>
                </a:cubicBezTo>
                <a:cubicBezTo>
                  <a:pt x="31394295" y="554311"/>
                  <a:pt x="31415699" y="555770"/>
                  <a:pt x="31435383" y="562928"/>
                </a:cubicBezTo>
                <a:cubicBezTo>
                  <a:pt x="31443991" y="566057"/>
                  <a:pt x="31450623" y="573087"/>
                  <a:pt x="31458243" y="578168"/>
                </a:cubicBezTo>
                <a:cubicBezTo>
                  <a:pt x="31473483" y="588327"/>
                  <a:pt x="31476663" y="610103"/>
                  <a:pt x="31488723" y="623887"/>
                </a:cubicBezTo>
                <a:cubicBezTo>
                  <a:pt x="31494755" y="630780"/>
                  <a:pt x="31503963" y="634047"/>
                  <a:pt x="31511583" y="639127"/>
                </a:cubicBezTo>
                <a:cubicBezTo>
                  <a:pt x="31526823" y="641668"/>
                  <a:pt x="31547131" y="658376"/>
                  <a:pt x="31557303" y="646747"/>
                </a:cubicBezTo>
                <a:cubicBezTo>
                  <a:pt x="31581947" y="618587"/>
                  <a:pt x="31566563" y="583086"/>
                  <a:pt x="31557303" y="555307"/>
                </a:cubicBezTo>
                <a:cubicBezTo>
                  <a:pt x="31549683" y="550227"/>
                  <a:pt x="31540919" y="546543"/>
                  <a:pt x="31534443" y="540067"/>
                </a:cubicBezTo>
                <a:cubicBezTo>
                  <a:pt x="31514823" y="520446"/>
                  <a:pt x="31517035" y="506368"/>
                  <a:pt x="31511583" y="479107"/>
                </a:cubicBezTo>
                <a:cubicBezTo>
                  <a:pt x="31519203" y="476568"/>
                  <a:pt x="31526603" y="473229"/>
                  <a:pt x="31534443" y="471487"/>
                </a:cubicBezTo>
                <a:cubicBezTo>
                  <a:pt x="31549527" y="468136"/>
                  <a:pt x="31566347" y="470778"/>
                  <a:pt x="31580163" y="463870"/>
                </a:cubicBezTo>
                <a:cubicBezTo>
                  <a:pt x="31623031" y="442434"/>
                  <a:pt x="31661443" y="413067"/>
                  <a:pt x="31702083" y="387668"/>
                </a:cubicBezTo>
                <a:cubicBezTo>
                  <a:pt x="31696223" y="385715"/>
                  <a:pt x="31604251" y="362629"/>
                  <a:pt x="31671603" y="326709"/>
                </a:cubicBezTo>
                <a:cubicBezTo>
                  <a:pt x="31707535" y="307546"/>
                  <a:pt x="31753255" y="325127"/>
                  <a:pt x="31793523" y="319087"/>
                </a:cubicBezTo>
                <a:cubicBezTo>
                  <a:pt x="31804759" y="317403"/>
                  <a:pt x="31813843" y="308927"/>
                  <a:pt x="31824003" y="303848"/>
                </a:cubicBezTo>
                <a:cubicBezTo>
                  <a:pt x="31816383" y="298768"/>
                  <a:pt x="31809335" y="292705"/>
                  <a:pt x="31801143" y="288607"/>
                </a:cubicBezTo>
                <a:cubicBezTo>
                  <a:pt x="31793959" y="285015"/>
                  <a:pt x="31785903" y="283528"/>
                  <a:pt x="31778283" y="280987"/>
                </a:cubicBezTo>
                <a:cubicBezTo>
                  <a:pt x="31750139" y="271606"/>
                  <a:pt x="31682195" y="262908"/>
                  <a:pt x="31648743" y="258127"/>
                </a:cubicBezTo>
                <a:lnTo>
                  <a:pt x="31618263" y="265747"/>
                </a:lnTo>
                <a:cubicBezTo>
                  <a:pt x="31610471" y="267695"/>
                  <a:pt x="31603023" y="270828"/>
                  <a:pt x="31595403" y="273368"/>
                </a:cubicBezTo>
                <a:lnTo>
                  <a:pt x="31549683" y="288607"/>
                </a:lnTo>
                <a:cubicBezTo>
                  <a:pt x="31540995" y="291503"/>
                  <a:pt x="31534443" y="298768"/>
                  <a:pt x="31526823" y="303848"/>
                </a:cubicBezTo>
                <a:lnTo>
                  <a:pt x="31481103" y="334327"/>
                </a:lnTo>
                <a:cubicBezTo>
                  <a:pt x="31465863" y="344487"/>
                  <a:pt x="31451395" y="355913"/>
                  <a:pt x="31435383" y="364808"/>
                </a:cubicBezTo>
                <a:cubicBezTo>
                  <a:pt x="31419307" y="373740"/>
                  <a:pt x="31379211" y="377979"/>
                  <a:pt x="31366803" y="380047"/>
                </a:cubicBezTo>
                <a:cubicBezTo>
                  <a:pt x="31348739" y="383059"/>
                  <a:pt x="31335543" y="399283"/>
                  <a:pt x="31321083" y="410527"/>
                </a:cubicBezTo>
                <a:cubicBezTo>
                  <a:pt x="31300775" y="426323"/>
                  <a:pt x="31296531" y="435929"/>
                  <a:pt x="31282983" y="456247"/>
                </a:cubicBezTo>
                <a:lnTo>
                  <a:pt x="31260123" y="463870"/>
                </a:lnTo>
                <a:cubicBezTo>
                  <a:pt x="31244883" y="468947"/>
                  <a:pt x="31230155" y="475957"/>
                  <a:pt x="31214403" y="479107"/>
                </a:cubicBezTo>
                <a:cubicBezTo>
                  <a:pt x="31191851" y="483618"/>
                  <a:pt x="31168683" y="484187"/>
                  <a:pt x="31145823" y="486727"/>
                </a:cubicBezTo>
                <a:cubicBezTo>
                  <a:pt x="31138203" y="481647"/>
                  <a:pt x="31131155" y="475583"/>
                  <a:pt x="31122963" y="471487"/>
                </a:cubicBezTo>
                <a:cubicBezTo>
                  <a:pt x="31097431" y="458722"/>
                  <a:pt x="31053255" y="458662"/>
                  <a:pt x="31031523" y="456247"/>
                </a:cubicBezTo>
                <a:cubicBezTo>
                  <a:pt x="30970563" y="476568"/>
                  <a:pt x="31041683" y="446087"/>
                  <a:pt x="31001043" y="486727"/>
                </a:cubicBezTo>
                <a:cubicBezTo>
                  <a:pt x="30995363" y="492407"/>
                  <a:pt x="30984455" y="489329"/>
                  <a:pt x="30978183" y="494350"/>
                </a:cubicBezTo>
                <a:cubicBezTo>
                  <a:pt x="30971035" y="500068"/>
                  <a:pt x="30968023" y="509588"/>
                  <a:pt x="30962943" y="517208"/>
                </a:cubicBezTo>
                <a:cubicBezTo>
                  <a:pt x="30955323" y="519747"/>
                  <a:pt x="30948115" y="524828"/>
                  <a:pt x="30940083" y="524828"/>
                </a:cubicBezTo>
                <a:cubicBezTo>
                  <a:pt x="30924311" y="524828"/>
                  <a:pt x="30905923" y="509673"/>
                  <a:pt x="30894363" y="501968"/>
                </a:cubicBezTo>
                <a:cubicBezTo>
                  <a:pt x="30835943" y="499427"/>
                  <a:pt x="30777195" y="501050"/>
                  <a:pt x="30719103" y="494350"/>
                </a:cubicBezTo>
                <a:cubicBezTo>
                  <a:pt x="30701551" y="492322"/>
                  <a:pt x="30688623" y="472298"/>
                  <a:pt x="30688623" y="456247"/>
                </a:cubicBezTo>
                <a:cubicBezTo>
                  <a:pt x="30688623" y="448215"/>
                  <a:pt x="30693703" y="441007"/>
                  <a:pt x="30696243" y="433387"/>
                </a:cubicBezTo>
                <a:cubicBezTo>
                  <a:pt x="30761759" y="389712"/>
                  <a:pt x="30684659" y="447868"/>
                  <a:pt x="30726723" y="395288"/>
                </a:cubicBezTo>
                <a:cubicBezTo>
                  <a:pt x="30741675" y="376602"/>
                  <a:pt x="30767031" y="376558"/>
                  <a:pt x="30787683" y="372428"/>
                </a:cubicBezTo>
                <a:cubicBezTo>
                  <a:pt x="30881507" y="384155"/>
                  <a:pt x="30828227" y="378477"/>
                  <a:pt x="30947703" y="387668"/>
                </a:cubicBezTo>
                <a:cubicBezTo>
                  <a:pt x="30963723" y="388901"/>
                  <a:pt x="30937543" y="357187"/>
                  <a:pt x="30932463" y="341949"/>
                </a:cubicBezTo>
                <a:cubicBezTo>
                  <a:pt x="30924843" y="336867"/>
                  <a:pt x="30915327" y="333859"/>
                  <a:pt x="30909603" y="326709"/>
                </a:cubicBezTo>
                <a:cubicBezTo>
                  <a:pt x="30904587" y="320435"/>
                  <a:pt x="30903559" y="311724"/>
                  <a:pt x="30901983" y="303848"/>
                </a:cubicBezTo>
                <a:cubicBezTo>
                  <a:pt x="30898463" y="286235"/>
                  <a:pt x="30883587" y="264876"/>
                  <a:pt x="30894363" y="250507"/>
                </a:cubicBezTo>
                <a:cubicBezTo>
                  <a:pt x="30905139" y="236139"/>
                  <a:pt x="30929923" y="245427"/>
                  <a:pt x="30947703" y="242888"/>
                </a:cubicBezTo>
                <a:cubicBezTo>
                  <a:pt x="31005163" y="262040"/>
                  <a:pt x="30934339" y="236204"/>
                  <a:pt x="30993423" y="265747"/>
                </a:cubicBezTo>
                <a:cubicBezTo>
                  <a:pt x="31000607" y="269339"/>
                  <a:pt x="31008663" y="270828"/>
                  <a:pt x="31016283" y="273368"/>
                </a:cubicBezTo>
                <a:cubicBezTo>
                  <a:pt x="31046763" y="275907"/>
                  <a:pt x="31077407" y="276945"/>
                  <a:pt x="31107723" y="280987"/>
                </a:cubicBezTo>
                <a:cubicBezTo>
                  <a:pt x="31115687" y="282051"/>
                  <a:pt x="31122863" y="286400"/>
                  <a:pt x="31130583" y="288607"/>
                </a:cubicBezTo>
                <a:cubicBezTo>
                  <a:pt x="31145575" y="292891"/>
                  <a:pt x="31195695" y="304956"/>
                  <a:pt x="31206783" y="303848"/>
                </a:cubicBezTo>
                <a:cubicBezTo>
                  <a:pt x="31218087" y="302717"/>
                  <a:pt x="31232183" y="298768"/>
                  <a:pt x="31237263" y="288607"/>
                </a:cubicBezTo>
                <a:cubicBezTo>
                  <a:pt x="31246423" y="270292"/>
                  <a:pt x="31242343" y="247968"/>
                  <a:pt x="31244883" y="227647"/>
                </a:cubicBezTo>
                <a:cubicBezTo>
                  <a:pt x="31242343" y="220027"/>
                  <a:pt x="31239211" y="212580"/>
                  <a:pt x="31237263" y="204788"/>
                </a:cubicBezTo>
                <a:cubicBezTo>
                  <a:pt x="31219063" y="131985"/>
                  <a:pt x="31226603" y="166906"/>
                  <a:pt x="31336323" y="159068"/>
                </a:cubicBezTo>
                <a:cubicBezTo>
                  <a:pt x="31336323" y="159068"/>
                  <a:pt x="31368423" y="165794"/>
                  <a:pt x="31382043" y="174307"/>
                </a:cubicBezTo>
                <a:cubicBezTo>
                  <a:pt x="31389811" y="179161"/>
                  <a:pt x="31388531" y="194475"/>
                  <a:pt x="31397283" y="197167"/>
                </a:cubicBezTo>
                <a:cubicBezTo>
                  <a:pt x="31424099" y="205418"/>
                  <a:pt x="31453163" y="202247"/>
                  <a:pt x="31481103" y="204788"/>
                </a:cubicBezTo>
                <a:cubicBezTo>
                  <a:pt x="31505255" y="168561"/>
                  <a:pt x="31493447" y="190616"/>
                  <a:pt x="31511583" y="136208"/>
                </a:cubicBezTo>
                <a:cubicBezTo>
                  <a:pt x="31517375" y="118831"/>
                  <a:pt x="31531903" y="105727"/>
                  <a:pt x="31542063" y="90487"/>
                </a:cubicBezTo>
                <a:cubicBezTo>
                  <a:pt x="31542063" y="90487"/>
                  <a:pt x="31572399" y="79863"/>
                  <a:pt x="31587783" y="75247"/>
                </a:cubicBezTo>
                <a:cubicBezTo>
                  <a:pt x="31597815" y="72238"/>
                  <a:pt x="31608103" y="70168"/>
                  <a:pt x="31618263" y="67627"/>
                </a:cubicBezTo>
                <a:cubicBezTo>
                  <a:pt x="31646203" y="65088"/>
                  <a:pt x="31674275" y="63717"/>
                  <a:pt x="31702083" y="60007"/>
                </a:cubicBezTo>
                <a:cubicBezTo>
                  <a:pt x="31712467" y="58623"/>
                  <a:pt x="31723371" y="57403"/>
                  <a:pt x="31732563" y="52387"/>
                </a:cubicBezTo>
                <a:cubicBezTo>
                  <a:pt x="31751747" y="41925"/>
                  <a:pt x="31768123" y="26987"/>
                  <a:pt x="31785903" y="14287"/>
                </a:cubicBezTo>
                <a:close/>
                <a:moveTo>
                  <a:pt x="7930556" y="0"/>
                </a:moveTo>
                <a:lnTo>
                  <a:pt x="8940335" y="0"/>
                </a:lnTo>
                <a:lnTo>
                  <a:pt x="8938470" y="658"/>
                </a:lnTo>
                <a:cubicBezTo>
                  <a:pt x="8936139" y="2329"/>
                  <a:pt x="8934164" y="5369"/>
                  <a:pt x="8925244" y="14288"/>
                </a:cubicBezTo>
                <a:cubicBezTo>
                  <a:pt x="8917157" y="22385"/>
                  <a:pt x="8905710" y="26310"/>
                  <a:pt x="8896673" y="33337"/>
                </a:cubicBezTo>
                <a:cubicBezTo>
                  <a:pt x="8891358" y="37473"/>
                  <a:pt x="8887151" y="42863"/>
                  <a:pt x="8882384" y="47626"/>
                </a:cubicBezTo>
                <a:cubicBezTo>
                  <a:pt x="8874291" y="55720"/>
                  <a:pt x="8863189" y="60111"/>
                  <a:pt x="8853809" y="66677"/>
                </a:cubicBezTo>
                <a:cubicBezTo>
                  <a:pt x="8847309" y="71227"/>
                  <a:pt x="8841491" y="76758"/>
                  <a:pt x="8834760" y="80963"/>
                </a:cubicBezTo>
                <a:cubicBezTo>
                  <a:pt x="8828739" y="84725"/>
                  <a:pt x="8821873" y="86966"/>
                  <a:pt x="8815714" y="90487"/>
                </a:cubicBezTo>
                <a:cubicBezTo>
                  <a:pt x="8810741" y="93327"/>
                  <a:pt x="8806185" y="96837"/>
                  <a:pt x="8801424" y="100014"/>
                </a:cubicBezTo>
                <a:cubicBezTo>
                  <a:pt x="8796663" y="103188"/>
                  <a:pt x="8795073" y="109538"/>
                  <a:pt x="8791896" y="114301"/>
                </a:cubicBezTo>
                <a:lnTo>
                  <a:pt x="8753797" y="171450"/>
                </a:lnTo>
                <a:cubicBezTo>
                  <a:pt x="8749037" y="174625"/>
                  <a:pt x="8744630" y="178415"/>
                  <a:pt x="8739515" y="180977"/>
                </a:cubicBezTo>
                <a:cubicBezTo>
                  <a:pt x="8735022" y="183220"/>
                  <a:pt x="8729143" y="182601"/>
                  <a:pt x="8725227" y="185739"/>
                </a:cubicBezTo>
                <a:cubicBezTo>
                  <a:pt x="8720755" y="189314"/>
                  <a:pt x="8719359" y="195629"/>
                  <a:pt x="8715697" y="200025"/>
                </a:cubicBezTo>
                <a:cubicBezTo>
                  <a:pt x="8711385" y="205199"/>
                  <a:pt x="8707015" y="210577"/>
                  <a:pt x="8701413" y="214313"/>
                </a:cubicBezTo>
                <a:cubicBezTo>
                  <a:pt x="8679641" y="228827"/>
                  <a:pt x="8691432" y="206146"/>
                  <a:pt x="8682357" y="233363"/>
                </a:cubicBezTo>
                <a:cubicBezTo>
                  <a:pt x="8651187" y="243752"/>
                  <a:pt x="8681783" y="229321"/>
                  <a:pt x="8663310" y="252414"/>
                </a:cubicBezTo>
                <a:cubicBezTo>
                  <a:pt x="8659736" y="256882"/>
                  <a:pt x="8653071" y="257890"/>
                  <a:pt x="8649021" y="261938"/>
                </a:cubicBezTo>
                <a:cubicBezTo>
                  <a:pt x="8644974" y="265984"/>
                  <a:pt x="8642675" y="271462"/>
                  <a:pt x="8639497" y="276224"/>
                </a:cubicBezTo>
                <a:cubicBezTo>
                  <a:pt x="8639497" y="276224"/>
                  <a:pt x="8620869" y="284394"/>
                  <a:pt x="8610925" y="285750"/>
                </a:cubicBezTo>
                <a:cubicBezTo>
                  <a:pt x="8585705" y="289188"/>
                  <a:pt x="8560125" y="288925"/>
                  <a:pt x="8534723" y="290513"/>
                </a:cubicBezTo>
                <a:lnTo>
                  <a:pt x="8520437" y="285750"/>
                </a:lnTo>
                <a:lnTo>
                  <a:pt x="8477573" y="271462"/>
                </a:lnTo>
                <a:cubicBezTo>
                  <a:pt x="8444936" y="269422"/>
                  <a:pt x="8409903" y="260683"/>
                  <a:pt x="8377564" y="271462"/>
                </a:cubicBezTo>
                <a:cubicBezTo>
                  <a:pt x="8370828" y="273710"/>
                  <a:pt x="8364863" y="277813"/>
                  <a:pt x="8358511" y="280989"/>
                </a:cubicBezTo>
                <a:cubicBezTo>
                  <a:pt x="8300513" y="292585"/>
                  <a:pt x="8372568" y="277152"/>
                  <a:pt x="8306124" y="295276"/>
                </a:cubicBezTo>
                <a:cubicBezTo>
                  <a:pt x="8271268" y="304781"/>
                  <a:pt x="8292888" y="292986"/>
                  <a:pt x="8268023" y="309563"/>
                </a:cubicBezTo>
                <a:cubicBezTo>
                  <a:pt x="8260688" y="312006"/>
                  <a:pt x="8243793" y="316248"/>
                  <a:pt x="8239448" y="323853"/>
                </a:cubicBezTo>
                <a:cubicBezTo>
                  <a:pt x="8235432" y="330877"/>
                  <a:pt x="8236274" y="339724"/>
                  <a:pt x="8234687" y="347662"/>
                </a:cubicBezTo>
                <a:cubicBezTo>
                  <a:pt x="8237862" y="352424"/>
                  <a:pt x="8243214" y="356312"/>
                  <a:pt x="8244211" y="361949"/>
                </a:cubicBezTo>
                <a:cubicBezTo>
                  <a:pt x="8248083" y="383892"/>
                  <a:pt x="8248975" y="406342"/>
                  <a:pt x="8248975" y="428628"/>
                </a:cubicBezTo>
                <a:cubicBezTo>
                  <a:pt x="8248975" y="433645"/>
                  <a:pt x="8249039" y="441534"/>
                  <a:pt x="8244211" y="442914"/>
                </a:cubicBezTo>
                <a:cubicBezTo>
                  <a:pt x="8224310" y="448598"/>
                  <a:pt x="8202937" y="446090"/>
                  <a:pt x="8182298" y="447675"/>
                </a:cubicBezTo>
                <a:cubicBezTo>
                  <a:pt x="8149970" y="436899"/>
                  <a:pt x="8188561" y="451154"/>
                  <a:pt x="8139436" y="423863"/>
                </a:cubicBezTo>
                <a:cubicBezTo>
                  <a:pt x="8129384" y="418279"/>
                  <a:pt x="8104332" y="415632"/>
                  <a:pt x="8096573" y="414337"/>
                </a:cubicBezTo>
                <a:cubicBezTo>
                  <a:pt x="8088227" y="419902"/>
                  <a:pt x="8075223" y="424348"/>
                  <a:pt x="8077522" y="438150"/>
                </a:cubicBezTo>
                <a:cubicBezTo>
                  <a:pt x="8078463" y="443796"/>
                  <a:pt x="8083873" y="447675"/>
                  <a:pt x="8087048" y="452437"/>
                </a:cubicBezTo>
                <a:cubicBezTo>
                  <a:pt x="8091809" y="454025"/>
                  <a:pt x="8097786" y="453649"/>
                  <a:pt x="8101336" y="457199"/>
                </a:cubicBezTo>
                <a:cubicBezTo>
                  <a:pt x="8104884" y="460749"/>
                  <a:pt x="8105113" y="466564"/>
                  <a:pt x="8106097" y="471487"/>
                </a:cubicBezTo>
                <a:cubicBezTo>
                  <a:pt x="8112937" y="505691"/>
                  <a:pt x="8113798" y="496012"/>
                  <a:pt x="8106097" y="519115"/>
                </a:cubicBezTo>
                <a:cubicBezTo>
                  <a:pt x="8059967" y="513345"/>
                  <a:pt x="8080548" y="516860"/>
                  <a:pt x="8044184" y="509588"/>
                </a:cubicBezTo>
                <a:cubicBezTo>
                  <a:pt x="8039261" y="508605"/>
                  <a:pt x="8034659" y="506414"/>
                  <a:pt x="8029898" y="504825"/>
                </a:cubicBezTo>
                <a:lnTo>
                  <a:pt x="8015611" y="500064"/>
                </a:lnTo>
                <a:cubicBezTo>
                  <a:pt x="8006084" y="496889"/>
                  <a:pt x="7996209" y="494615"/>
                  <a:pt x="7987034" y="490539"/>
                </a:cubicBezTo>
                <a:cubicBezTo>
                  <a:pt x="7981804" y="488214"/>
                  <a:pt x="7977866" y="483572"/>
                  <a:pt x="7972747" y="481014"/>
                </a:cubicBezTo>
                <a:cubicBezTo>
                  <a:pt x="7933309" y="461296"/>
                  <a:pt x="7985120" y="494022"/>
                  <a:pt x="7944171" y="466726"/>
                </a:cubicBezTo>
                <a:cubicBezTo>
                  <a:pt x="7939412" y="465138"/>
                  <a:pt x="7934375" y="464209"/>
                  <a:pt x="7929886" y="461962"/>
                </a:cubicBezTo>
                <a:cubicBezTo>
                  <a:pt x="7892950" y="443494"/>
                  <a:pt x="7937228" y="459648"/>
                  <a:pt x="7901311" y="447675"/>
                </a:cubicBezTo>
                <a:cubicBezTo>
                  <a:pt x="7896550" y="449262"/>
                  <a:pt x="7888886" y="447776"/>
                  <a:pt x="7887024" y="452437"/>
                </a:cubicBezTo>
                <a:cubicBezTo>
                  <a:pt x="7868772" y="498061"/>
                  <a:pt x="7882230" y="482440"/>
                  <a:pt x="7887024" y="509588"/>
                </a:cubicBezTo>
                <a:cubicBezTo>
                  <a:pt x="7890924" y="531699"/>
                  <a:pt x="7893373" y="554037"/>
                  <a:pt x="7896550" y="576262"/>
                </a:cubicBezTo>
                <a:lnTo>
                  <a:pt x="7848922" y="600074"/>
                </a:lnTo>
                <a:cubicBezTo>
                  <a:pt x="7815539" y="600074"/>
                  <a:pt x="7845745" y="599986"/>
                  <a:pt x="7758436" y="604838"/>
                </a:cubicBezTo>
                <a:cubicBezTo>
                  <a:pt x="7753671" y="601662"/>
                  <a:pt x="7749268" y="597872"/>
                  <a:pt x="7744148" y="595314"/>
                </a:cubicBezTo>
                <a:cubicBezTo>
                  <a:pt x="7704709" y="575593"/>
                  <a:pt x="7756520" y="608322"/>
                  <a:pt x="7715573" y="581024"/>
                </a:cubicBezTo>
                <a:cubicBezTo>
                  <a:pt x="7710808" y="579438"/>
                  <a:pt x="7705460" y="579047"/>
                  <a:pt x="7701284" y="576262"/>
                </a:cubicBezTo>
                <a:cubicBezTo>
                  <a:pt x="7690281" y="568928"/>
                  <a:pt x="7684497" y="558230"/>
                  <a:pt x="7677470" y="547688"/>
                </a:cubicBezTo>
                <a:cubicBezTo>
                  <a:pt x="7671898" y="539334"/>
                  <a:pt x="7675499" y="525727"/>
                  <a:pt x="7667945" y="519115"/>
                </a:cubicBezTo>
                <a:cubicBezTo>
                  <a:pt x="7660679" y="512754"/>
                  <a:pt x="7649018" y="514737"/>
                  <a:pt x="7639370" y="514352"/>
                </a:cubicBezTo>
                <a:lnTo>
                  <a:pt x="7429823" y="509588"/>
                </a:lnTo>
                <a:cubicBezTo>
                  <a:pt x="7421189" y="511745"/>
                  <a:pt x="7386067" y="520008"/>
                  <a:pt x="7382200" y="523875"/>
                </a:cubicBezTo>
                <a:cubicBezTo>
                  <a:pt x="7378259" y="527818"/>
                  <a:pt x="7396167" y="551970"/>
                  <a:pt x="7396488" y="552450"/>
                </a:cubicBezTo>
                <a:cubicBezTo>
                  <a:pt x="7396488" y="552450"/>
                  <a:pt x="7416449" y="563961"/>
                  <a:pt x="7425063" y="571499"/>
                </a:cubicBezTo>
                <a:cubicBezTo>
                  <a:pt x="7441103" y="585537"/>
                  <a:pt x="7434420" y="586038"/>
                  <a:pt x="7425063" y="600074"/>
                </a:cubicBezTo>
                <a:lnTo>
                  <a:pt x="7410775" y="604838"/>
                </a:lnTo>
                <a:cubicBezTo>
                  <a:pt x="7401254" y="608014"/>
                  <a:pt x="7390370" y="608526"/>
                  <a:pt x="7382200" y="614363"/>
                </a:cubicBezTo>
                <a:cubicBezTo>
                  <a:pt x="7369379" y="623522"/>
                  <a:pt x="7385623" y="653198"/>
                  <a:pt x="7386961" y="657225"/>
                </a:cubicBezTo>
                <a:cubicBezTo>
                  <a:pt x="7425069" y="682627"/>
                  <a:pt x="7379022" y="649285"/>
                  <a:pt x="7410775" y="681037"/>
                </a:cubicBezTo>
                <a:cubicBezTo>
                  <a:pt x="7432319" y="702579"/>
                  <a:pt x="7420554" y="677036"/>
                  <a:pt x="7429823" y="704851"/>
                </a:cubicBezTo>
                <a:cubicBezTo>
                  <a:pt x="7434590" y="706438"/>
                  <a:pt x="7440189" y="706476"/>
                  <a:pt x="7444110" y="709614"/>
                </a:cubicBezTo>
                <a:cubicBezTo>
                  <a:pt x="7448584" y="713189"/>
                  <a:pt x="7451073" y="718781"/>
                  <a:pt x="7453637" y="723899"/>
                </a:cubicBezTo>
                <a:cubicBezTo>
                  <a:pt x="7455881" y="728390"/>
                  <a:pt x="7457082" y="733345"/>
                  <a:pt x="7458398" y="738188"/>
                </a:cubicBezTo>
                <a:cubicBezTo>
                  <a:pt x="7461841" y="750818"/>
                  <a:pt x="7464747" y="763587"/>
                  <a:pt x="7467925" y="776288"/>
                </a:cubicBezTo>
                <a:lnTo>
                  <a:pt x="7458398" y="804864"/>
                </a:lnTo>
                <a:cubicBezTo>
                  <a:pt x="7456590" y="810292"/>
                  <a:pt x="7452049" y="814389"/>
                  <a:pt x="7448877" y="819152"/>
                </a:cubicBezTo>
                <a:lnTo>
                  <a:pt x="7420303" y="862013"/>
                </a:lnTo>
                <a:lnTo>
                  <a:pt x="7406015" y="871538"/>
                </a:lnTo>
                <a:lnTo>
                  <a:pt x="7377440" y="890588"/>
                </a:lnTo>
                <a:lnTo>
                  <a:pt x="7363151" y="895350"/>
                </a:lnTo>
                <a:cubicBezTo>
                  <a:pt x="7353625" y="898524"/>
                  <a:pt x="7343750" y="900796"/>
                  <a:pt x="7334578" y="904874"/>
                </a:cubicBezTo>
                <a:cubicBezTo>
                  <a:pt x="7329347" y="907199"/>
                  <a:pt x="7325405" y="911840"/>
                  <a:pt x="7320290" y="914400"/>
                </a:cubicBezTo>
                <a:cubicBezTo>
                  <a:pt x="7315801" y="916647"/>
                  <a:pt x="7310829" y="917783"/>
                  <a:pt x="7306002" y="919162"/>
                </a:cubicBezTo>
                <a:cubicBezTo>
                  <a:pt x="7281533" y="926153"/>
                  <a:pt x="7279765" y="924825"/>
                  <a:pt x="7248851" y="928687"/>
                </a:cubicBezTo>
                <a:cubicBezTo>
                  <a:pt x="7244091" y="925512"/>
                  <a:pt x="7239685" y="921722"/>
                  <a:pt x="7234564" y="919162"/>
                </a:cubicBezTo>
                <a:cubicBezTo>
                  <a:pt x="7230076" y="916919"/>
                  <a:pt x="7223828" y="917950"/>
                  <a:pt x="7220276" y="914400"/>
                </a:cubicBezTo>
                <a:cubicBezTo>
                  <a:pt x="7216724" y="910849"/>
                  <a:pt x="7217101" y="904874"/>
                  <a:pt x="7215513" y="900114"/>
                </a:cubicBezTo>
                <a:cubicBezTo>
                  <a:pt x="7210750" y="896938"/>
                  <a:pt x="7204801" y="895057"/>
                  <a:pt x="7201226" y="890588"/>
                </a:cubicBezTo>
                <a:cubicBezTo>
                  <a:pt x="7198088" y="886668"/>
                  <a:pt x="7197448" y="881223"/>
                  <a:pt x="7196462" y="876299"/>
                </a:cubicBezTo>
                <a:cubicBezTo>
                  <a:pt x="7188119" y="834577"/>
                  <a:pt x="7192262" y="836205"/>
                  <a:pt x="7196462" y="785813"/>
                </a:cubicBezTo>
                <a:lnTo>
                  <a:pt x="7191699" y="762000"/>
                </a:lnTo>
                <a:cubicBezTo>
                  <a:pt x="7190715" y="757078"/>
                  <a:pt x="7188526" y="752474"/>
                  <a:pt x="7186938" y="747712"/>
                </a:cubicBezTo>
                <a:lnTo>
                  <a:pt x="7172649" y="704851"/>
                </a:lnTo>
                <a:cubicBezTo>
                  <a:pt x="7172649" y="704851"/>
                  <a:pt x="7152689" y="693337"/>
                  <a:pt x="7144073" y="685800"/>
                </a:cubicBezTo>
                <a:cubicBezTo>
                  <a:pt x="7139765" y="682030"/>
                  <a:pt x="7137724" y="676274"/>
                  <a:pt x="7134552" y="671513"/>
                </a:cubicBezTo>
                <a:cubicBezTo>
                  <a:pt x="7111909" y="656418"/>
                  <a:pt x="7125693" y="663797"/>
                  <a:pt x="7091689" y="652463"/>
                </a:cubicBezTo>
                <a:cubicBezTo>
                  <a:pt x="7079268" y="648322"/>
                  <a:pt x="7064479" y="635676"/>
                  <a:pt x="7053587" y="642938"/>
                </a:cubicBezTo>
                <a:cubicBezTo>
                  <a:pt x="7042939" y="650036"/>
                  <a:pt x="7050414" y="668337"/>
                  <a:pt x="7048826" y="681037"/>
                </a:cubicBezTo>
                <a:lnTo>
                  <a:pt x="7058348" y="695324"/>
                </a:lnTo>
                <a:cubicBezTo>
                  <a:pt x="7081030" y="729347"/>
                  <a:pt x="7074621" y="712794"/>
                  <a:pt x="7082163" y="742950"/>
                </a:cubicBezTo>
                <a:cubicBezTo>
                  <a:pt x="7080574" y="747712"/>
                  <a:pt x="7080949" y="753687"/>
                  <a:pt x="7077397" y="757238"/>
                </a:cubicBezTo>
                <a:cubicBezTo>
                  <a:pt x="7073849" y="760789"/>
                  <a:pt x="7068065" y="761175"/>
                  <a:pt x="7063112" y="762000"/>
                </a:cubicBezTo>
                <a:cubicBezTo>
                  <a:pt x="7048930" y="764363"/>
                  <a:pt x="7034538" y="765177"/>
                  <a:pt x="7020249" y="766762"/>
                </a:cubicBezTo>
                <a:lnTo>
                  <a:pt x="7001198" y="762000"/>
                </a:lnTo>
                <a:cubicBezTo>
                  <a:pt x="6966841" y="753410"/>
                  <a:pt x="6973707" y="748292"/>
                  <a:pt x="6934522" y="742950"/>
                </a:cubicBezTo>
                <a:cubicBezTo>
                  <a:pt x="6912181" y="739941"/>
                  <a:pt x="6889801" y="739775"/>
                  <a:pt x="6867579" y="738188"/>
                </a:cubicBezTo>
                <a:cubicBezTo>
                  <a:pt x="6851703" y="739775"/>
                  <a:pt x="6835786" y="740971"/>
                  <a:pt x="6819951" y="742950"/>
                </a:cubicBezTo>
                <a:cubicBezTo>
                  <a:pt x="6799114" y="745555"/>
                  <a:pt x="6782195" y="748619"/>
                  <a:pt x="6762801" y="757238"/>
                </a:cubicBezTo>
                <a:cubicBezTo>
                  <a:pt x="6751833" y="762113"/>
                  <a:pt x="6743749" y="767853"/>
                  <a:pt x="6743749" y="781049"/>
                </a:cubicBezTo>
                <a:cubicBezTo>
                  <a:pt x="6743749" y="790909"/>
                  <a:pt x="6753225" y="802401"/>
                  <a:pt x="6758040" y="809626"/>
                </a:cubicBezTo>
                <a:cubicBezTo>
                  <a:pt x="6779064" y="816633"/>
                  <a:pt x="6767834" y="812142"/>
                  <a:pt x="6791374" y="823912"/>
                </a:cubicBezTo>
                <a:cubicBezTo>
                  <a:pt x="6800363" y="828404"/>
                  <a:pt x="6810334" y="830553"/>
                  <a:pt x="6819951" y="833437"/>
                </a:cubicBezTo>
                <a:cubicBezTo>
                  <a:pt x="6836535" y="838412"/>
                  <a:pt x="6845347" y="839082"/>
                  <a:pt x="6862810" y="842962"/>
                </a:cubicBezTo>
                <a:cubicBezTo>
                  <a:pt x="6869206" y="844384"/>
                  <a:pt x="6875517" y="846137"/>
                  <a:pt x="6881863" y="847724"/>
                </a:cubicBezTo>
                <a:cubicBezTo>
                  <a:pt x="6886734" y="848942"/>
                  <a:pt x="6891393" y="850901"/>
                  <a:pt x="6896146" y="852487"/>
                </a:cubicBezTo>
                <a:lnTo>
                  <a:pt x="6910438" y="857249"/>
                </a:lnTo>
                <a:lnTo>
                  <a:pt x="6967860" y="876299"/>
                </a:lnTo>
                <a:cubicBezTo>
                  <a:pt x="6977385" y="879474"/>
                  <a:pt x="6987259" y="881747"/>
                  <a:pt x="6996437" y="885824"/>
                </a:cubicBezTo>
                <a:cubicBezTo>
                  <a:pt x="7001667" y="888151"/>
                  <a:pt x="7005963" y="892174"/>
                  <a:pt x="7010725" y="895350"/>
                </a:cubicBezTo>
                <a:cubicBezTo>
                  <a:pt x="7019075" y="900919"/>
                  <a:pt x="7029683" y="901990"/>
                  <a:pt x="7039300" y="904874"/>
                </a:cubicBezTo>
                <a:cubicBezTo>
                  <a:pt x="7045569" y="906756"/>
                  <a:pt x="7052054" y="907840"/>
                  <a:pt x="7058348" y="909639"/>
                </a:cubicBezTo>
                <a:cubicBezTo>
                  <a:pt x="7063177" y="911016"/>
                  <a:pt x="7067766" y="913181"/>
                  <a:pt x="7072636" y="914400"/>
                </a:cubicBezTo>
                <a:cubicBezTo>
                  <a:pt x="7080492" y="916362"/>
                  <a:pt x="7088547" y="917406"/>
                  <a:pt x="7096445" y="919162"/>
                </a:cubicBezTo>
                <a:cubicBezTo>
                  <a:pt x="7102840" y="920584"/>
                  <a:pt x="7109108" y="922505"/>
                  <a:pt x="7115500" y="923924"/>
                </a:cubicBezTo>
                <a:cubicBezTo>
                  <a:pt x="7129846" y="927116"/>
                  <a:pt x="7155585" y="930524"/>
                  <a:pt x="7167889" y="938214"/>
                </a:cubicBezTo>
                <a:cubicBezTo>
                  <a:pt x="7172741" y="941245"/>
                  <a:pt x="7174237" y="947737"/>
                  <a:pt x="7177412" y="952499"/>
                </a:cubicBezTo>
                <a:cubicBezTo>
                  <a:pt x="7167022" y="983675"/>
                  <a:pt x="7181456" y="953076"/>
                  <a:pt x="7158361" y="971550"/>
                </a:cubicBezTo>
                <a:cubicBezTo>
                  <a:pt x="7153893" y="975126"/>
                  <a:pt x="7152012" y="981076"/>
                  <a:pt x="7148835" y="985837"/>
                </a:cubicBezTo>
                <a:lnTo>
                  <a:pt x="7134552" y="990601"/>
                </a:lnTo>
                <a:cubicBezTo>
                  <a:pt x="7125025" y="993774"/>
                  <a:pt x="7115148" y="996047"/>
                  <a:pt x="7105971" y="1000125"/>
                </a:cubicBezTo>
                <a:cubicBezTo>
                  <a:pt x="7100747" y="1002450"/>
                  <a:pt x="7096445" y="1006475"/>
                  <a:pt x="7091689" y="1009649"/>
                </a:cubicBezTo>
                <a:cubicBezTo>
                  <a:pt x="7083335" y="1015219"/>
                  <a:pt x="7072726" y="1016289"/>
                  <a:pt x="7063112" y="1019176"/>
                </a:cubicBezTo>
                <a:cubicBezTo>
                  <a:pt x="7003258" y="1037130"/>
                  <a:pt x="7077827" y="1012684"/>
                  <a:pt x="7029773" y="1028700"/>
                </a:cubicBezTo>
                <a:cubicBezTo>
                  <a:pt x="6999612" y="1030287"/>
                  <a:pt x="6969490" y="1033463"/>
                  <a:pt x="6939288" y="1033463"/>
                </a:cubicBezTo>
                <a:cubicBezTo>
                  <a:pt x="6929631" y="1033463"/>
                  <a:pt x="6920063" y="1029536"/>
                  <a:pt x="6910438" y="1028700"/>
                </a:cubicBezTo>
                <a:cubicBezTo>
                  <a:pt x="6883503" y="1026358"/>
                  <a:pt x="6856462" y="1025526"/>
                  <a:pt x="6829471" y="1023937"/>
                </a:cubicBezTo>
                <a:cubicBezTo>
                  <a:pt x="6770670" y="1035699"/>
                  <a:pt x="6844106" y="1021279"/>
                  <a:pt x="6777095" y="1033463"/>
                </a:cubicBezTo>
                <a:cubicBezTo>
                  <a:pt x="6769129" y="1034911"/>
                  <a:pt x="6761258" y="1036894"/>
                  <a:pt x="6753279" y="1038224"/>
                </a:cubicBezTo>
                <a:cubicBezTo>
                  <a:pt x="6742205" y="1040070"/>
                  <a:pt x="6730952" y="1040786"/>
                  <a:pt x="6719945" y="1042987"/>
                </a:cubicBezTo>
                <a:cubicBezTo>
                  <a:pt x="6715020" y="1043972"/>
                  <a:pt x="6710548" y="1046660"/>
                  <a:pt x="6705651" y="1047750"/>
                </a:cubicBezTo>
                <a:cubicBezTo>
                  <a:pt x="6696226" y="1049845"/>
                  <a:pt x="6686601" y="1050926"/>
                  <a:pt x="6677076" y="1052513"/>
                </a:cubicBezTo>
                <a:cubicBezTo>
                  <a:pt x="6653998" y="1056360"/>
                  <a:pt x="6632420" y="1064225"/>
                  <a:pt x="6610406" y="1071563"/>
                </a:cubicBezTo>
                <a:cubicBezTo>
                  <a:pt x="6600884" y="1074737"/>
                  <a:pt x="6591815" y="1080055"/>
                  <a:pt x="6581823" y="1081088"/>
                </a:cubicBezTo>
                <a:cubicBezTo>
                  <a:pt x="6545480" y="1084848"/>
                  <a:pt x="6508803" y="1084262"/>
                  <a:pt x="6472292" y="1085850"/>
                </a:cubicBezTo>
                <a:cubicBezTo>
                  <a:pt x="6467531" y="1084262"/>
                  <a:pt x="6462826" y="1082468"/>
                  <a:pt x="6457996" y="1081088"/>
                </a:cubicBezTo>
                <a:cubicBezTo>
                  <a:pt x="6437719" y="1075292"/>
                  <a:pt x="6409581" y="1070450"/>
                  <a:pt x="6391326" y="1066801"/>
                </a:cubicBezTo>
                <a:lnTo>
                  <a:pt x="6328152" y="1003623"/>
                </a:lnTo>
                <a:lnTo>
                  <a:pt x="7113617" y="490537"/>
                </a:lnTo>
                <a:cubicBezTo>
                  <a:pt x="7342217" y="342900"/>
                  <a:pt x="7549386" y="223838"/>
                  <a:pt x="7759233" y="101203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223" name="Google Shape;223;p18"/>
          <p:cNvGrpSpPr/>
          <p:nvPr/>
        </p:nvGrpSpPr>
        <p:grpSpPr>
          <a:xfrm>
            <a:off x="874713" y="5377172"/>
            <a:ext cx="10442575" cy="727285"/>
            <a:chOff x="874713" y="5377172"/>
            <a:chExt cx="10442575" cy="727285"/>
          </a:xfrm>
        </p:grpSpPr>
        <p:sp>
          <p:nvSpPr>
            <p:cNvPr id="224" name="Google Shape;224;p18"/>
            <p:cNvSpPr/>
            <p:nvPr/>
          </p:nvSpPr>
          <p:spPr>
            <a:xfrm>
              <a:off x="874713" y="5495059"/>
              <a:ext cx="10442575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225" name="Google Shape;225;p18"/>
            <p:cNvCxnSpPr/>
            <p:nvPr/>
          </p:nvCxnSpPr>
          <p:spPr>
            <a:xfrm>
              <a:off x="874713" y="5377172"/>
              <a:ext cx="10412648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sp>
        <p:nvSpPr>
          <p:cNvPr id="226" name="Google Shape;226;p18"/>
          <p:cNvSpPr/>
          <p:nvPr/>
        </p:nvSpPr>
        <p:spPr>
          <a:xfrm rot="8100000">
            <a:off x="3342897" y="3170284"/>
            <a:ext cx="330626" cy="330626"/>
          </a:xfrm>
          <a:custGeom>
            <a:rect b="b" l="l" r="r" t="t"/>
            <a:pathLst>
              <a:path extrusionOk="0" h="838200" w="838200">
                <a:moveTo>
                  <a:pt x="284396" y="553804"/>
                </a:moveTo>
                <a:cubicBezTo>
                  <a:pt x="358791" y="628199"/>
                  <a:pt x="479409" y="628199"/>
                  <a:pt x="553804" y="553804"/>
                </a:cubicBezTo>
                <a:cubicBezTo>
                  <a:pt x="628199" y="479409"/>
                  <a:pt x="628199" y="358791"/>
                  <a:pt x="553804" y="284396"/>
                </a:cubicBezTo>
                <a:cubicBezTo>
                  <a:pt x="479409" y="210001"/>
                  <a:pt x="358791" y="210001"/>
                  <a:pt x="284396" y="284396"/>
                </a:cubicBezTo>
                <a:cubicBezTo>
                  <a:pt x="210001" y="358791"/>
                  <a:pt x="210001" y="479409"/>
                  <a:pt x="284396" y="553804"/>
                </a:cubicBezTo>
                <a:close/>
                <a:moveTo>
                  <a:pt x="122751" y="715449"/>
                </a:moveTo>
                <a:cubicBezTo>
                  <a:pt x="46909" y="639606"/>
                  <a:pt x="0" y="534831"/>
                  <a:pt x="0" y="419100"/>
                </a:cubicBezTo>
                <a:cubicBezTo>
                  <a:pt x="0" y="187637"/>
                  <a:pt x="187637" y="0"/>
                  <a:pt x="419100" y="0"/>
                </a:cubicBezTo>
                <a:lnTo>
                  <a:pt x="838200" y="0"/>
                </a:lnTo>
                <a:lnTo>
                  <a:pt x="838200" y="419100"/>
                </a:lnTo>
                <a:cubicBezTo>
                  <a:pt x="838200" y="650563"/>
                  <a:pt x="650563" y="838200"/>
                  <a:pt x="419100" y="838200"/>
                </a:cubicBezTo>
                <a:cubicBezTo>
                  <a:pt x="303369" y="838200"/>
                  <a:pt x="198594" y="791291"/>
                  <a:pt x="122751" y="715449"/>
                </a:cubicBez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rgbClr val="ABD98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7" name="Google Shape;227;p18"/>
          <p:cNvSpPr/>
          <p:nvPr/>
        </p:nvSpPr>
        <p:spPr>
          <a:xfrm rot="8100000">
            <a:off x="4587498" y="2425671"/>
            <a:ext cx="330626" cy="330626"/>
          </a:xfrm>
          <a:custGeom>
            <a:rect b="b" l="l" r="r" t="t"/>
            <a:pathLst>
              <a:path extrusionOk="0" h="838200" w="838200">
                <a:moveTo>
                  <a:pt x="284396" y="553804"/>
                </a:moveTo>
                <a:cubicBezTo>
                  <a:pt x="358791" y="628199"/>
                  <a:pt x="479409" y="628199"/>
                  <a:pt x="553804" y="553804"/>
                </a:cubicBezTo>
                <a:cubicBezTo>
                  <a:pt x="628199" y="479409"/>
                  <a:pt x="628199" y="358791"/>
                  <a:pt x="553804" y="284396"/>
                </a:cubicBezTo>
                <a:cubicBezTo>
                  <a:pt x="479409" y="210001"/>
                  <a:pt x="358791" y="210001"/>
                  <a:pt x="284396" y="284396"/>
                </a:cubicBezTo>
                <a:cubicBezTo>
                  <a:pt x="210001" y="358791"/>
                  <a:pt x="210001" y="479409"/>
                  <a:pt x="284396" y="553804"/>
                </a:cubicBezTo>
                <a:close/>
                <a:moveTo>
                  <a:pt x="122751" y="715449"/>
                </a:moveTo>
                <a:cubicBezTo>
                  <a:pt x="46909" y="639606"/>
                  <a:pt x="0" y="534831"/>
                  <a:pt x="0" y="419100"/>
                </a:cubicBezTo>
                <a:cubicBezTo>
                  <a:pt x="0" y="187637"/>
                  <a:pt x="187637" y="0"/>
                  <a:pt x="419100" y="0"/>
                </a:cubicBezTo>
                <a:lnTo>
                  <a:pt x="838200" y="0"/>
                </a:lnTo>
                <a:lnTo>
                  <a:pt x="838200" y="419100"/>
                </a:lnTo>
                <a:cubicBezTo>
                  <a:pt x="838200" y="650563"/>
                  <a:pt x="650563" y="838200"/>
                  <a:pt x="419100" y="838200"/>
                </a:cubicBezTo>
                <a:cubicBezTo>
                  <a:pt x="303369" y="838200"/>
                  <a:pt x="198594" y="791291"/>
                  <a:pt x="122751" y="715449"/>
                </a:cubicBez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rgbClr val="FAB777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8" name="Google Shape;228;p18"/>
          <p:cNvSpPr/>
          <p:nvPr/>
        </p:nvSpPr>
        <p:spPr>
          <a:xfrm rot="8100000">
            <a:off x="8003797" y="2191884"/>
            <a:ext cx="330626" cy="330626"/>
          </a:xfrm>
          <a:custGeom>
            <a:rect b="b" l="l" r="r" t="t"/>
            <a:pathLst>
              <a:path extrusionOk="0" h="838200" w="838200">
                <a:moveTo>
                  <a:pt x="284396" y="553804"/>
                </a:moveTo>
                <a:cubicBezTo>
                  <a:pt x="358791" y="628199"/>
                  <a:pt x="479409" y="628199"/>
                  <a:pt x="553804" y="553804"/>
                </a:cubicBezTo>
                <a:cubicBezTo>
                  <a:pt x="628199" y="479409"/>
                  <a:pt x="628199" y="358791"/>
                  <a:pt x="553804" y="284396"/>
                </a:cubicBezTo>
                <a:cubicBezTo>
                  <a:pt x="479409" y="210001"/>
                  <a:pt x="358791" y="210001"/>
                  <a:pt x="284396" y="284396"/>
                </a:cubicBezTo>
                <a:cubicBezTo>
                  <a:pt x="210001" y="358791"/>
                  <a:pt x="210001" y="479409"/>
                  <a:pt x="284396" y="553804"/>
                </a:cubicBezTo>
                <a:close/>
                <a:moveTo>
                  <a:pt x="122751" y="715449"/>
                </a:moveTo>
                <a:cubicBezTo>
                  <a:pt x="46909" y="639606"/>
                  <a:pt x="0" y="534831"/>
                  <a:pt x="0" y="419100"/>
                </a:cubicBezTo>
                <a:cubicBezTo>
                  <a:pt x="0" y="187637"/>
                  <a:pt x="187637" y="0"/>
                  <a:pt x="419100" y="0"/>
                </a:cubicBezTo>
                <a:lnTo>
                  <a:pt x="838200" y="0"/>
                </a:lnTo>
                <a:lnTo>
                  <a:pt x="838200" y="419100"/>
                </a:lnTo>
                <a:cubicBezTo>
                  <a:pt x="838200" y="650563"/>
                  <a:pt x="650563" y="838200"/>
                  <a:pt x="419100" y="838200"/>
                </a:cubicBezTo>
                <a:cubicBezTo>
                  <a:pt x="303369" y="838200"/>
                  <a:pt x="198594" y="791291"/>
                  <a:pt x="122751" y="715449"/>
                </a:cubicBezTo>
                <a:close/>
              </a:path>
            </a:pathLst>
          </a:custGeom>
          <a:gradFill>
            <a:gsLst>
              <a:gs pos="0">
                <a:schemeClr val="accent6"/>
              </a:gs>
              <a:gs pos="100000">
                <a:srgbClr val="F47A8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9" name="Google Shape;229;p18"/>
          <p:cNvSpPr/>
          <p:nvPr/>
        </p:nvSpPr>
        <p:spPr>
          <a:xfrm>
            <a:off x="8795487" y="2159129"/>
            <a:ext cx="2241974" cy="42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1800">
              <a:solidFill>
                <a:schemeClr val="accent6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0" name="Google Shape;230;p18"/>
          <p:cNvSpPr/>
          <p:nvPr/>
        </p:nvSpPr>
        <p:spPr>
          <a:xfrm>
            <a:off x="884205" y="3723251"/>
            <a:ext cx="2241974" cy="42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1800">
              <a:solidFill>
                <a:schemeClr val="accent3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1" name="Google Shape;231;p18"/>
          <p:cNvSpPr/>
          <p:nvPr/>
        </p:nvSpPr>
        <p:spPr>
          <a:xfrm>
            <a:off x="1040697" y="1723541"/>
            <a:ext cx="2241974" cy="42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1800">
              <a:solidFill>
                <a:schemeClr val="accent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oogle Shape;237;p19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238" name="Google Shape;238;p19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239" name="Google Shape;239;p19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40" name="Google Shape;240;p19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02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241" name="Google Shape;241;p19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ORANGE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242" name="Google Shape;242;p19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243" name="Google Shape;243;p19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oogle Shape;249;p20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250" name="Google Shape;250;p20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51" name="Google Shape;251;p20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252" name="Google Shape;252;p20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3" name="Google Shape;253;p20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4" name="Google Shape;254;p20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5" name="Google Shape;255;p20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6" name="Google Shape;256;p20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7" name="Google Shape;257;p20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8" name="Google Shape;258;p20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9" name="Google Shape;259;p20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260" name="Google Shape;260;p20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261" name="Google Shape;261;p20"/>
          <p:cNvGrpSpPr/>
          <p:nvPr/>
        </p:nvGrpSpPr>
        <p:grpSpPr>
          <a:xfrm>
            <a:off x="6100169" y="1716062"/>
            <a:ext cx="4860523" cy="1000934"/>
            <a:chOff x="5907995" y="1672667"/>
            <a:chExt cx="4860523" cy="1000934"/>
          </a:xfrm>
        </p:grpSpPr>
        <p:sp>
          <p:nvSpPr>
            <p:cNvPr id="262" name="Google Shape;262;p20"/>
            <p:cNvSpPr/>
            <p:nvPr/>
          </p:nvSpPr>
          <p:spPr>
            <a:xfrm>
              <a:off x="5907995" y="2064203"/>
              <a:ext cx="4860523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63" name="Google Shape;263;p20"/>
            <p:cNvSpPr/>
            <p:nvPr/>
          </p:nvSpPr>
          <p:spPr>
            <a:xfrm>
              <a:off x="5907995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STAGE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64" name="Google Shape;264;p20"/>
          <p:cNvGrpSpPr/>
          <p:nvPr/>
        </p:nvGrpSpPr>
        <p:grpSpPr>
          <a:xfrm>
            <a:off x="6100169" y="3004931"/>
            <a:ext cx="4860523" cy="1000934"/>
            <a:chOff x="5907995" y="1672667"/>
            <a:chExt cx="4860523" cy="1000934"/>
          </a:xfrm>
        </p:grpSpPr>
        <p:sp>
          <p:nvSpPr>
            <p:cNvPr id="265" name="Google Shape;265;p20"/>
            <p:cNvSpPr/>
            <p:nvPr/>
          </p:nvSpPr>
          <p:spPr>
            <a:xfrm>
              <a:off x="5907995" y="2064203"/>
              <a:ext cx="4860523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66" name="Google Shape;266;p20"/>
            <p:cNvSpPr/>
            <p:nvPr/>
          </p:nvSpPr>
          <p:spPr>
            <a:xfrm>
              <a:off x="5907995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STAGE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67" name="Google Shape;267;p20"/>
          <p:cNvGrpSpPr/>
          <p:nvPr/>
        </p:nvGrpSpPr>
        <p:grpSpPr>
          <a:xfrm>
            <a:off x="6100169" y="4293799"/>
            <a:ext cx="4860523" cy="1000934"/>
            <a:chOff x="5907995" y="1672667"/>
            <a:chExt cx="4860523" cy="1000934"/>
          </a:xfrm>
        </p:grpSpPr>
        <p:sp>
          <p:nvSpPr>
            <p:cNvPr id="268" name="Google Shape;268;p20"/>
            <p:cNvSpPr/>
            <p:nvPr/>
          </p:nvSpPr>
          <p:spPr>
            <a:xfrm>
              <a:off x="5907995" y="2064203"/>
              <a:ext cx="4860523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69" name="Google Shape;269;p20"/>
            <p:cNvSpPr/>
            <p:nvPr/>
          </p:nvSpPr>
          <p:spPr>
            <a:xfrm>
              <a:off x="5907995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STAGE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cxnSp>
        <p:nvCxnSpPr>
          <p:cNvPr id="270" name="Google Shape;270;p20"/>
          <p:cNvCxnSpPr/>
          <p:nvPr/>
        </p:nvCxnSpPr>
        <p:spPr>
          <a:xfrm>
            <a:off x="6155940" y="2863458"/>
            <a:ext cx="4804752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271" name="Google Shape;271;p20"/>
          <p:cNvCxnSpPr/>
          <p:nvPr/>
        </p:nvCxnSpPr>
        <p:spPr>
          <a:xfrm>
            <a:off x="6155940" y="4088066"/>
            <a:ext cx="4804752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272" name="Google Shape;272;p20"/>
          <p:cNvCxnSpPr/>
          <p:nvPr/>
        </p:nvCxnSpPr>
        <p:spPr>
          <a:xfrm>
            <a:off x="6155940" y="5495545"/>
            <a:ext cx="4804752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grpSp>
        <p:nvGrpSpPr>
          <p:cNvPr id="273" name="Google Shape;273;p20"/>
          <p:cNvGrpSpPr/>
          <p:nvPr/>
        </p:nvGrpSpPr>
        <p:grpSpPr>
          <a:xfrm>
            <a:off x="1199244" y="1278236"/>
            <a:ext cx="4564442" cy="5035426"/>
            <a:chOff x="1199244" y="1278236"/>
            <a:chExt cx="4564442" cy="5035426"/>
          </a:xfrm>
        </p:grpSpPr>
        <p:sp>
          <p:nvSpPr>
            <p:cNvPr id="274" name="Google Shape;274;p20"/>
            <p:cNvSpPr/>
            <p:nvPr/>
          </p:nvSpPr>
          <p:spPr>
            <a:xfrm>
              <a:off x="1523793" y="1842345"/>
              <a:ext cx="3477073" cy="3477073"/>
            </a:xfrm>
            <a:custGeom>
              <a:rect b="b" l="l" r="r" t="t"/>
              <a:pathLst>
                <a:path extrusionOk="0" h="4223632" w="4223632">
                  <a:moveTo>
                    <a:pt x="2111816" y="267709"/>
                  </a:moveTo>
                  <a:cubicBezTo>
                    <a:pt x="1093344" y="267709"/>
                    <a:pt x="267709" y="1093344"/>
                    <a:pt x="267709" y="2111816"/>
                  </a:cubicBezTo>
                  <a:cubicBezTo>
                    <a:pt x="267709" y="3130288"/>
                    <a:pt x="1093344" y="3955923"/>
                    <a:pt x="2111816" y="3955923"/>
                  </a:cubicBezTo>
                  <a:cubicBezTo>
                    <a:pt x="3130288" y="3955923"/>
                    <a:pt x="3955923" y="3130288"/>
                    <a:pt x="3955923" y="2111816"/>
                  </a:cubicBezTo>
                  <a:cubicBezTo>
                    <a:pt x="3955923" y="1093344"/>
                    <a:pt x="3130288" y="267709"/>
                    <a:pt x="2111816" y="267709"/>
                  </a:cubicBezTo>
                  <a:close/>
                  <a:moveTo>
                    <a:pt x="2111816" y="0"/>
                  </a:moveTo>
                  <a:cubicBezTo>
                    <a:pt x="3278140" y="0"/>
                    <a:pt x="4223632" y="945492"/>
                    <a:pt x="4223632" y="2111816"/>
                  </a:cubicBezTo>
                  <a:cubicBezTo>
                    <a:pt x="4223632" y="3278140"/>
                    <a:pt x="3278140" y="4223632"/>
                    <a:pt x="2111816" y="4223632"/>
                  </a:cubicBezTo>
                  <a:cubicBezTo>
                    <a:pt x="945492" y="4223632"/>
                    <a:pt x="0" y="3278140"/>
                    <a:pt x="0" y="2111816"/>
                  </a:cubicBezTo>
                  <a:cubicBezTo>
                    <a:pt x="0" y="945492"/>
                    <a:pt x="945492" y="0"/>
                    <a:pt x="2111816" y="0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75" name="Google Shape;275;p20"/>
            <p:cNvSpPr/>
            <p:nvPr/>
          </p:nvSpPr>
          <p:spPr>
            <a:xfrm>
              <a:off x="2073531" y="2427209"/>
              <a:ext cx="2352336" cy="2323662"/>
            </a:xfrm>
            <a:custGeom>
              <a:rect b="b" l="l" r="r" t="t"/>
              <a:pathLst>
                <a:path extrusionOk="0" h="4743226" w="4757647">
                  <a:moveTo>
                    <a:pt x="2374973" y="0"/>
                  </a:moveTo>
                  <a:cubicBezTo>
                    <a:pt x="3093451" y="0"/>
                    <a:pt x="3737534" y="318523"/>
                    <a:pt x="4173714" y="822061"/>
                  </a:cubicBezTo>
                  <a:lnTo>
                    <a:pt x="4277739" y="952822"/>
                  </a:lnTo>
                  <a:lnTo>
                    <a:pt x="4282358" y="951360"/>
                  </a:lnTo>
                  <a:lnTo>
                    <a:pt x="4300850" y="974606"/>
                  </a:lnTo>
                  <a:cubicBezTo>
                    <a:pt x="4497482" y="1244209"/>
                    <a:pt x="4638802" y="1556728"/>
                    <a:pt x="4708119" y="1895475"/>
                  </a:cubicBezTo>
                  <a:lnTo>
                    <a:pt x="4717082" y="1954202"/>
                  </a:lnTo>
                  <a:lnTo>
                    <a:pt x="4719203" y="1952935"/>
                  </a:lnTo>
                  <a:lnTo>
                    <a:pt x="4745365" y="2124356"/>
                  </a:lnTo>
                  <a:cubicBezTo>
                    <a:pt x="4753487" y="2204325"/>
                    <a:pt x="4757647" y="2285465"/>
                    <a:pt x="4757647" y="2367577"/>
                  </a:cubicBezTo>
                  <a:cubicBezTo>
                    <a:pt x="4757647" y="2613912"/>
                    <a:pt x="4720205" y="2851503"/>
                    <a:pt x="4650700" y="3074967"/>
                  </a:cubicBezTo>
                  <a:lnTo>
                    <a:pt x="4604608" y="3200901"/>
                  </a:lnTo>
                  <a:lnTo>
                    <a:pt x="4609798" y="3198442"/>
                  </a:lnTo>
                  <a:lnTo>
                    <a:pt x="4576160" y="3290347"/>
                  </a:lnTo>
                  <a:cubicBezTo>
                    <a:pt x="4215035" y="4144143"/>
                    <a:pt x="3369617" y="4743226"/>
                    <a:pt x="2384276" y="4743226"/>
                  </a:cubicBezTo>
                  <a:cubicBezTo>
                    <a:pt x="1398935" y="4743226"/>
                    <a:pt x="553518" y="4144143"/>
                    <a:pt x="192392" y="3290347"/>
                  </a:cubicBezTo>
                  <a:lnTo>
                    <a:pt x="161303" y="3205408"/>
                  </a:lnTo>
                  <a:lnTo>
                    <a:pt x="153302" y="3201618"/>
                  </a:lnTo>
                  <a:lnTo>
                    <a:pt x="106947" y="3074967"/>
                  </a:lnTo>
                  <a:cubicBezTo>
                    <a:pt x="37443" y="2851503"/>
                    <a:pt x="0" y="2613912"/>
                    <a:pt x="0" y="2367577"/>
                  </a:cubicBezTo>
                  <a:cubicBezTo>
                    <a:pt x="0" y="2285465"/>
                    <a:pt x="4160" y="2204325"/>
                    <a:pt x="12281" y="2124356"/>
                  </a:cubicBezTo>
                  <a:lnTo>
                    <a:pt x="37193" y="1961128"/>
                  </a:lnTo>
                  <a:lnTo>
                    <a:pt x="37116" y="1961090"/>
                  </a:lnTo>
                  <a:lnTo>
                    <a:pt x="47129" y="1895475"/>
                  </a:lnTo>
                  <a:cubicBezTo>
                    <a:pt x="116447" y="1556728"/>
                    <a:pt x="257767" y="1244209"/>
                    <a:pt x="454400" y="974606"/>
                  </a:cubicBezTo>
                  <a:lnTo>
                    <a:pt x="472892" y="951360"/>
                  </a:lnTo>
                  <a:lnTo>
                    <a:pt x="473274" y="951481"/>
                  </a:lnTo>
                  <a:lnTo>
                    <a:pt x="576232" y="822061"/>
                  </a:lnTo>
                  <a:cubicBezTo>
                    <a:pt x="1012412" y="318523"/>
                    <a:pt x="1656495" y="0"/>
                    <a:pt x="2374973" y="0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rgbClr val="B2B2B2"/>
                </a:gs>
              </a:gsLst>
              <a:lin ang="27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76" name="Google Shape;276;p20"/>
            <p:cNvGrpSpPr/>
            <p:nvPr/>
          </p:nvGrpSpPr>
          <p:grpSpPr>
            <a:xfrm>
              <a:off x="2195909" y="2450429"/>
              <a:ext cx="2173536" cy="2107672"/>
              <a:chOff x="3477" y="1809"/>
              <a:chExt cx="726" cy="704"/>
            </a:xfrm>
          </p:grpSpPr>
          <p:sp>
            <p:nvSpPr>
              <p:cNvPr id="277" name="Google Shape;277;p20"/>
              <p:cNvSpPr/>
              <p:nvPr/>
            </p:nvSpPr>
            <p:spPr>
              <a:xfrm>
                <a:off x="3928" y="1833"/>
                <a:ext cx="15" cy="12"/>
              </a:xfrm>
              <a:custGeom>
                <a:rect b="b" l="l" r="r" t="t"/>
                <a:pathLst>
                  <a:path extrusionOk="0" h="5" w="6">
                    <a:moveTo>
                      <a:pt x="5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4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3"/>
                      <a:pt x="6" y="3"/>
                      <a:pt x="5" y="2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5" y="0"/>
                      <a:pt x="5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78" name="Google Shape;278;p20"/>
              <p:cNvSpPr/>
              <p:nvPr/>
            </p:nvSpPr>
            <p:spPr>
              <a:xfrm>
                <a:off x="3928" y="1840"/>
                <a:ext cx="34" cy="33"/>
              </a:xfrm>
              <a:custGeom>
                <a:rect b="b" l="l" r="r" t="t"/>
                <a:pathLst>
                  <a:path extrusionOk="0" h="14" w="14">
                    <a:moveTo>
                      <a:pt x="7" y="0"/>
                    </a:moveTo>
                    <a:cubicBezTo>
                      <a:pt x="7" y="0"/>
                      <a:pt x="6" y="0"/>
                      <a:pt x="6" y="0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1" y="4"/>
                      <a:pt x="0" y="5"/>
                    </a:cubicBezTo>
                    <a:cubicBezTo>
                      <a:pt x="0" y="5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2"/>
                      <a:pt x="3" y="12"/>
                      <a:pt x="3" y="13"/>
                    </a:cubicBezTo>
                    <a:cubicBezTo>
                      <a:pt x="4" y="13"/>
                      <a:pt x="5" y="13"/>
                      <a:pt x="5" y="13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8" y="14"/>
                      <a:pt x="9" y="13"/>
                      <a:pt x="9" y="13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11" y="12"/>
                      <a:pt x="11" y="12"/>
                      <a:pt x="11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3" y="11"/>
                      <a:pt x="14" y="9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2" y="6"/>
                      <a:pt x="12" y="6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3" y="5"/>
                      <a:pt x="13" y="5"/>
                      <a:pt x="13" y="4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1" y="1"/>
                      <a:pt x="11" y="1"/>
                      <a:pt x="11" y="1"/>
                    </a:cubicBezTo>
                    <a:cubicBezTo>
                      <a:pt x="10" y="0"/>
                      <a:pt x="9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79" name="Google Shape;279;p20"/>
              <p:cNvSpPr/>
              <p:nvPr/>
            </p:nvSpPr>
            <p:spPr>
              <a:xfrm>
                <a:off x="3959" y="1847"/>
                <a:ext cx="22" cy="19"/>
              </a:xfrm>
              <a:custGeom>
                <a:rect b="b" l="l" r="r" t="t"/>
                <a:pathLst>
                  <a:path extrusionOk="0" h="8" w="9">
                    <a:moveTo>
                      <a:pt x="4" y="0"/>
                    </a:moveTo>
                    <a:cubicBezTo>
                      <a:pt x="3" y="0"/>
                      <a:pt x="1" y="0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4"/>
                      <a:pt x="3" y="5"/>
                      <a:pt x="3" y="5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7" y="8"/>
                      <a:pt x="8" y="7"/>
                      <a:pt x="9" y="6"/>
                    </a:cubicBezTo>
                    <a:cubicBezTo>
                      <a:pt x="9" y="5"/>
                      <a:pt x="9" y="4"/>
                      <a:pt x="9" y="3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4" y="0"/>
                      <a:pt x="4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0" name="Google Shape;280;p20"/>
              <p:cNvSpPr/>
              <p:nvPr/>
            </p:nvSpPr>
            <p:spPr>
              <a:xfrm>
                <a:off x="3959" y="1864"/>
                <a:ext cx="22" cy="14"/>
              </a:xfrm>
              <a:custGeom>
                <a:rect b="b" l="l" r="r" t="t"/>
                <a:pathLst>
                  <a:path extrusionOk="0" h="6" w="9">
                    <a:moveTo>
                      <a:pt x="6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8" y="6"/>
                      <a:pt x="9" y="6"/>
                      <a:pt x="9" y="6"/>
                    </a:cubicBezTo>
                    <a:cubicBezTo>
                      <a:pt x="9" y="6"/>
                      <a:pt x="9" y="5"/>
                      <a:pt x="9" y="5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9" y="4"/>
                      <a:pt x="9" y="4"/>
                      <a:pt x="9" y="3"/>
                    </a:cubicBezTo>
                    <a:cubicBezTo>
                      <a:pt x="9" y="2"/>
                      <a:pt x="8" y="2"/>
                      <a:pt x="7" y="2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0"/>
                      <a:pt x="6" y="0"/>
                      <a:pt x="6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1" name="Google Shape;281;p20"/>
              <p:cNvSpPr/>
              <p:nvPr/>
            </p:nvSpPr>
            <p:spPr>
              <a:xfrm>
                <a:off x="3764" y="1809"/>
                <a:ext cx="81" cy="57"/>
              </a:xfrm>
              <a:custGeom>
                <a:rect b="b" l="l" r="r" t="t"/>
                <a:pathLst>
                  <a:path extrusionOk="0" h="24" w="34">
                    <a:moveTo>
                      <a:pt x="27" y="0"/>
                    </a:moveTo>
                    <a:cubicBezTo>
                      <a:pt x="23" y="0"/>
                      <a:pt x="18" y="0"/>
                      <a:pt x="14" y="1"/>
                    </a:cubicBezTo>
                    <a:cubicBezTo>
                      <a:pt x="10" y="1"/>
                      <a:pt x="6" y="2"/>
                      <a:pt x="3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4"/>
                      <a:pt x="2" y="5"/>
                      <a:pt x="2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4" y="6"/>
                    </a:cubicBezTo>
                    <a:cubicBezTo>
                      <a:pt x="4" y="6"/>
                      <a:pt x="4" y="7"/>
                      <a:pt x="4" y="8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5" y="10"/>
                      <a:pt x="5" y="11"/>
                      <a:pt x="4" y="12"/>
                    </a:cubicBezTo>
                    <a:cubicBezTo>
                      <a:pt x="4" y="12"/>
                      <a:pt x="4" y="12"/>
                      <a:pt x="4" y="12"/>
                    </a:cubicBezTo>
                    <a:cubicBezTo>
                      <a:pt x="4" y="12"/>
                      <a:pt x="3" y="12"/>
                      <a:pt x="3" y="12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2" y="14"/>
                      <a:pt x="2" y="14"/>
                      <a:pt x="1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18"/>
                      <a:pt x="0" y="19"/>
                      <a:pt x="1" y="19"/>
                    </a:cubicBezTo>
                    <a:cubicBezTo>
                      <a:pt x="2" y="20"/>
                      <a:pt x="2" y="20"/>
                      <a:pt x="2" y="20"/>
                    </a:cubicBezTo>
                    <a:cubicBezTo>
                      <a:pt x="3" y="21"/>
                      <a:pt x="4" y="22"/>
                      <a:pt x="5" y="23"/>
                    </a:cubicBezTo>
                    <a:cubicBezTo>
                      <a:pt x="5" y="24"/>
                      <a:pt x="5" y="24"/>
                      <a:pt x="5" y="24"/>
                    </a:cubicBezTo>
                    <a:cubicBezTo>
                      <a:pt x="10" y="24"/>
                      <a:pt x="10" y="24"/>
                      <a:pt x="10" y="24"/>
                    </a:cubicBezTo>
                    <a:cubicBezTo>
                      <a:pt x="11" y="24"/>
                      <a:pt x="11" y="24"/>
                      <a:pt x="11" y="24"/>
                    </a:cubicBezTo>
                    <a:cubicBezTo>
                      <a:pt x="11" y="24"/>
                      <a:pt x="11" y="24"/>
                      <a:pt x="11" y="24"/>
                    </a:cubicBezTo>
                    <a:cubicBezTo>
                      <a:pt x="13" y="24"/>
                      <a:pt x="13" y="23"/>
                      <a:pt x="13" y="22"/>
                    </a:cubicBezTo>
                    <a:cubicBezTo>
                      <a:pt x="13" y="22"/>
                      <a:pt x="14" y="21"/>
                      <a:pt x="14" y="21"/>
                    </a:cubicBezTo>
                    <a:cubicBezTo>
                      <a:pt x="14" y="20"/>
                      <a:pt x="14" y="20"/>
                      <a:pt x="14" y="19"/>
                    </a:cubicBezTo>
                    <a:cubicBezTo>
                      <a:pt x="14" y="19"/>
                      <a:pt x="14" y="19"/>
                      <a:pt x="14" y="19"/>
                    </a:cubicBezTo>
                    <a:cubicBezTo>
                      <a:pt x="15" y="19"/>
                      <a:pt x="15" y="19"/>
                      <a:pt x="15" y="18"/>
                    </a:cubicBezTo>
                    <a:cubicBezTo>
                      <a:pt x="15" y="18"/>
                      <a:pt x="15" y="18"/>
                      <a:pt x="15" y="18"/>
                    </a:cubicBezTo>
                    <a:cubicBezTo>
                      <a:pt x="15" y="18"/>
                      <a:pt x="15" y="18"/>
                      <a:pt x="16" y="18"/>
                    </a:cubicBezTo>
                    <a:cubicBezTo>
                      <a:pt x="16" y="18"/>
                      <a:pt x="16" y="18"/>
                      <a:pt x="16" y="18"/>
                    </a:cubicBezTo>
                    <a:cubicBezTo>
                      <a:pt x="17" y="18"/>
                      <a:pt x="17" y="18"/>
                      <a:pt x="17" y="18"/>
                    </a:cubicBezTo>
                    <a:cubicBezTo>
                      <a:pt x="19" y="18"/>
                      <a:pt x="19" y="18"/>
                      <a:pt x="19" y="18"/>
                    </a:cubicBezTo>
                    <a:cubicBezTo>
                      <a:pt x="20" y="18"/>
                      <a:pt x="21" y="18"/>
                      <a:pt x="21" y="17"/>
                    </a:cubicBezTo>
                    <a:cubicBezTo>
                      <a:pt x="21" y="16"/>
                      <a:pt x="21" y="16"/>
                      <a:pt x="21" y="16"/>
                    </a:cubicBezTo>
                    <a:cubicBezTo>
                      <a:pt x="21" y="16"/>
                      <a:pt x="21" y="16"/>
                      <a:pt x="21" y="16"/>
                    </a:cubicBezTo>
                    <a:cubicBezTo>
                      <a:pt x="21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6"/>
                      <a:pt x="23" y="16"/>
                      <a:pt x="24" y="15"/>
                    </a:cubicBezTo>
                    <a:cubicBezTo>
                      <a:pt x="24" y="15"/>
                      <a:pt x="25" y="14"/>
                      <a:pt x="25" y="14"/>
                    </a:cubicBezTo>
                    <a:cubicBezTo>
                      <a:pt x="25" y="14"/>
                      <a:pt x="26" y="14"/>
                      <a:pt x="26" y="14"/>
                    </a:cubicBezTo>
                    <a:cubicBezTo>
                      <a:pt x="28" y="14"/>
                      <a:pt x="28" y="14"/>
                      <a:pt x="28" y="14"/>
                    </a:cubicBezTo>
                    <a:cubicBezTo>
                      <a:pt x="28" y="14"/>
                      <a:pt x="28" y="14"/>
                      <a:pt x="28" y="14"/>
                    </a:cubicBezTo>
                    <a:cubicBezTo>
                      <a:pt x="29" y="14"/>
                      <a:pt x="29" y="13"/>
                      <a:pt x="29" y="12"/>
                    </a:cubicBezTo>
                    <a:cubicBezTo>
                      <a:pt x="29" y="12"/>
                      <a:pt x="29" y="12"/>
                      <a:pt x="29" y="12"/>
                    </a:cubicBezTo>
                    <a:cubicBezTo>
                      <a:pt x="29" y="12"/>
                      <a:pt x="29" y="12"/>
                      <a:pt x="29" y="12"/>
                    </a:cubicBezTo>
                    <a:cubicBezTo>
                      <a:pt x="30" y="12"/>
                      <a:pt x="30" y="12"/>
                      <a:pt x="30" y="12"/>
                    </a:cubicBezTo>
                    <a:cubicBezTo>
                      <a:pt x="30" y="12"/>
                      <a:pt x="31" y="12"/>
                      <a:pt x="31" y="11"/>
                    </a:cubicBezTo>
                    <a:cubicBezTo>
                      <a:pt x="32" y="11"/>
                      <a:pt x="32" y="10"/>
                      <a:pt x="31" y="10"/>
                    </a:cubicBezTo>
                    <a:cubicBezTo>
                      <a:pt x="31" y="9"/>
                      <a:pt x="31" y="9"/>
                      <a:pt x="31" y="9"/>
                    </a:cubicBezTo>
                    <a:cubicBezTo>
                      <a:pt x="31" y="9"/>
                      <a:pt x="31" y="9"/>
                      <a:pt x="31" y="9"/>
                    </a:cubicBezTo>
                    <a:cubicBezTo>
                      <a:pt x="31" y="8"/>
                      <a:pt x="31" y="7"/>
                      <a:pt x="31" y="7"/>
                    </a:cubicBezTo>
                    <a:cubicBezTo>
                      <a:pt x="31" y="6"/>
                      <a:pt x="31" y="6"/>
                      <a:pt x="32" y="5"/>
                    </a:cubicBezTo>
                    <a:cubicBezTo>
                      <a:pt x="33" y="5"/>
                      <a:pt x="33" y="5"/>
                      <a:pt x="33" y="5"/>
                    </a:cubicBezTo>
                    <a:cubicBezTo>
                      <a:pt x="34" y="5"/>
                      <a:pt x="34" y="3"/>
                      <a:pt x="34" y="3"/>
                    </a:cubicBezTo>
                    <a:cubicBezTo>
                      <a:pt x="34" y="3"/>
                      <a:pt x="34" y="3"/>
                      <a:pt x="34" y="3"/>
                    </a:cubicBezTo>
                    <a:cubicBezTo>
                      <a:pt x="34" y="2"/>
                      <a:pt x="34" y="2"/>
                      <a:pt x="34" y="2"/>
                    </a:cubicBezTo>
                    <a:cubicBezTo>
                      <a:pt x="34" y="2"/>
                      <a:pt x="34" y="2"/>
                      <a:pt x="34" y="2"/>
                    </a:cubicBezTo>
                    <a:cubicBezTo>
                      <a:pt x="34" y="1"/>
                      <a:pt x="34" y="1"/>
                      <a:pt x="33" y="1"/>
                    </a:cubicBezTo>
                    <a:cubicBezTo>
                      <a:pt x="33" y="0"/>
                      <a:pt x="33" y="0"/>
                      <a:pt x="32" y="0"/>
                    </a:cubicBezTo>
                    <a:cubicBezTo>
                      <a:pt x="32" y="0"/>
                      <a:pt x="31" y="0"/>
                      <a:pt x="31" y="0"/>
                    </a:cubicBezTo>
                    <a:cubicBezTo>
                      <a:pt x="29" y="0"/>
                      <a:pt x="28" y="0"/>
                      <a:pt x="27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2" name="Google Shape;282;p20"/>
              <p:cNvSpPr/>
              <p:nvPr/>
            </p:nvSpPr>
            <p:spPr>
              <a:xfrm>
                <a:off x="3902" y="1838"/>
                <a:ext cx="301" cy="585"/>
              </a:xfrm>
              <a:custGeom>
                <a:rect b="b" l="l" r="r" t="t"/>
                <a:pathLst>
                  <a:path extrusionOk="0" h="245" w="126">
                    <a:moveTo>
                      <a:pt x="49" y="38"/>
                    </a:moveTo>
                    <a:cubicBezTo>
                      <a:pt x="49" y="38"/>
                      <a:pt x="49" y="38"/>
                      <a:pt x="49" y="38"/>
                    </a:cubicBezTo>
                    <a:cubicBezTo>
                      <a:pt x="49" y="37"/>
                      <a:pt x="49" y="37"/>
                      <a:pt x="49" y="37"/>
                    </a:cubicBezTo>
                    <a:cubicBezTo>
                      <a:pt x="48" y="37"/>
                      <a:pt x="48" y="37"/>
                      <a:pt x="48" y="37"/>
                    </a:cubicBezTo>
                    <a:cubicBezTo>
                      <a:pt x="47" y="37"/>
                      <a:pt x="46" y="36"/>
                      <a:pt x="46" y="35"/>
                    </a:cubicBezTo>
                    <a:cubicBezTo>
                      <a:pt x="46" y="34"/>
                      <a:pt x="46" y="34"/>
                      <a:pt x="46" y="34"/>
                    </a:cubicBezTo>
                    <a:cubicBezTo>
                      <a:pt x="46" y="34"/>
                      <a:pt x="46" y="34"/>
                      <a:pt x="46" y="34"/>
                    </a:cubicBezTo>
                    <a:cubicBezTo>
                      <a:pt x="47" y="34"/>
                      <a:pt x="47" y="35"/>
                      <a:pt x="47" y="35"/>
                    </a:cubicBezTo>
                    <a:cubicBezTo>
                      <a:pt x="47" y="35"/>
                      <a:pt x="47" y="35"/>
                      <a:pt x="47" y="35"/>
                    </a:cubicBezTo>
                    <a:cubicBezTo>
                      <a:pt x="47" y="36"/>
                      <a:pt x="47" y="36"/>
                      <a:pt x="47" y="36"/>
                    </a:cubicBezTo>
                    <a:cubicBezTo>
                      <a:pt x="48" y="36"/>
                      <a:pt x="48" y="36"/>
                      <a:pt x="48" y="36"/>
                    </a:cubicBezTo>
                    <a:cubicBezTo>
                      <a:pt x="48" y="36"/>
                      <a:pt x="48" y="36"/>
                      <a:pt x="49" y="37"/>
                    </a:cubicBezTo>
                    <a:cubicBezTo>
                      <a:pt x="50" y="37"/>
                      <a:pt x="50" y="37"/>
                      <a:pt x="50" y="37"/>
                    </a:cubicBezTo>
                    <a:cubicBezTo>
                      <a:pt x="50" y="37"/>
                      <a:pt x="50" y="37"/>
                      <a:pt x="51" y="38"/>
                    </a:cubicBezTo>
                    <a:cubicBezTo>
                      <a:pt x="51" y="38"/>
                      <a:pt x="52" y="38"/>
                      <a:pt x="52" y="38"/>
                    </a:cubicBezTo>
                    <a:cubicBezTo>
                      <a:pt x="52" y="39"/>
                      <a:pt x="52" y="39"/>
                      <a:pt x="52" y="39"/>
                    </a:cubicBezTo>
                    <a:cubicBezTo>
                      <a:pt x="53" y="39"/>
                      <a:pt x="53" y="39"/>
                      <a:pt x="53" y="39"/>
                    </a:cubicBezTo>
                    <a:cubicBezTo>
                      <a:pt x="53" y="40"/>
                      <a:pt x="53" y="40"/>
                      <a:pt x="53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2" y="38"/>
                      <a:pt x="52" y="38"/>
                      <a:pt x="52" y="38"/>
                    </a:cubicBezTo>
                    <a:cubicBezTo>
                      <a:pt x="51" y="38"/>
                      <a:pt x="51" y="38"/>
                      <a:pt x="51" y="38"/>
                    </a:cubicBezTo>
                    <a:cubicBezTo>
                      <a:pt x="50" y="38"/>
                      <a:pt x="50" y="38"/>
                      <a:pt x="50" y="38"/>
                    </a:cubicBezTo>
                    <a:cubicBezTo>
                      <a:pt x="50" y="38"/>
                      <a:pt x="50" y="38"/>
                      <a:pt x="50" y="38"/>
                    </a:cubicBezTo>
                    <a:cubicBezTo>
                      <a:pt x="49" y="38"/>
                      <a:pt x="49" y="38"/>
                      <a:pt x="49" y="38"/>
                    </a:cubicBezTo>
                    <a:cubicBezTo>
                      <a:pt x="49" y="38"/>
                      <a:pt x="49" y="38"/>
                      <a:pt x="49" y="38"/>
                    </a:cubicBezTo>
                    <a:moveTo>
                      <a:pt x="34" y="0"/>
                    </a:moveTo>
                    <a:cubicBezTo>
                      <a:pt x="34" y="3"/>
                      <a:pt x="34" y="3"/>
                      <a:pt x="34" y="3"/>
                    </a:cubicBezTo>
                    <a:cubicBezTo>
                      <a:pt x="34" y="4"/>
                      <a:pt x="34" y="4"/>
                      <a:pt x="35" y="4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35" y="5"/>
                      <a:pt x="35" y="5"/>
                      <a:pt x="35" y="5"/>
                    </a:cubicBezTo>
                    <a:cubicBezTo>
                      <a:pt x="35" y="5"/>
                      <a:pt x="35" y="5"/>
                      <a:pt x="35" y="5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6"/>
                      <a:pt x="35" y="6"/>
                      <a:pt x="36" y="7"/>
                    </a:cubicBezTo>
                    <a:cubicBezTo>
                      <a:pt x="36" y="7"/>
                      <a:pt x="36" y="7"/>
                      <a:pt x="36" y="7"/>
                    </a:cubicBezTo>
                    <a:cubicBezTo>
                      <a:pt x="37" y="7"/>
                      <a:pt x="37" y="7"/>
                      <a:pt x="37" y="7"/>
                    </a:cubicBezTo>
                    <a:cubicBezTo>
                      <a:pt x="37" y="9"/>
                      <a:pt x="37" y="9"/>
                      <a:pt x="37" y="9"/>
                    </a:cubicBezTo>
                    <a:cubicBezTo>
                      <a:pt x="37" y="9"/>
                      <a:pt x="37" y="9"/>
                      <a:pt x="37" y="9"/>
                    </a:cubicBezTo>
                    <a:cubicBezTo>
                      <a:pt x="37" y="10"/>
                      <a:pt x="37" y="10"/>
                      <a:pt x="37" y="10"/>
                    </a:cubicBezTo>
                    <a:cubicBezTo>
                      <a:pt x="37" y="10"/>
                      <a:pt x="37" y="10"/>
                      <a:pt x="37" y="10"/>
                    </a:cubicBezTo>
                    <a:cubicBezTo>
                      <a:pt x="35" y="9"/>
                      <a:pt x="35" y="9"/>
                      <a:pt x="35" y="9"/>
                    </a:cubicBezTo>
                    <a:cubicBezTo>
                      <a:pt x="35" y="12"/>
                      <a:pt x="35" y="12"/>
                      <a:pt x="35" y="12"/>
                    </a:cubicBezTo>
                    <a:cubicBezTo>
                      <a:pt x="35" y="12"/>
                      <a:pt x="35" y="12"/>
                      <a:pt x="35" y="12"/>
                    </a:cubicBezTo>
                    <a:cubicBezTo>
                      <a:pt x="35" y="13"/>
                      <a:pt x="35" y="14"/>
                      <a:pt x="36" y="14"/>
                    </a:cubicBezTo>
                    <a:cubicBezTo>
                      <a:pt x="37" y="15"/>
                      <a:pt x="37" y="15"/>
                      <a:pt x="38" y="15"/>
                    </a:cubicBezTo>
                    <a:cubicBezTo>
                      <a:pt x="38" y="16"/>
                      <a:pt x="38" y="16"/>
                      <a:pt x="38" y="16"/>
                    </a:cubicBezTo>
                    <a:cubicBezTo>
                      <a:pt x="38" y="16"/>
                      <a:pt x="38" y="17"/>
                      <a:pt x="39" y="17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39" y="18"/>
                      <a:pt x="39" y="18"/>
                      <a:pt x="39" y="18"/>
                    </a:cubicBezTo>
                    <a:cubicBezTo>
                      <a:pt x="39" y="19"/>
                      <a:pt x="39" y="19"/>
                      <a:pt x="39" y="19"/>
                    </a:cubicBezTo>
                    <a:cubicBezTo>
                      <a:pt x="38" y="18"/>
                      <a:pt x="38" y="18"/>
                      <a:pt x="38" y="18"/>
                    </a:cubicBezTo>
                    <a:cubicBezTo>
                      <a:pt x="35" y="18"/>
                      <a:pt x="35" y="18"/>
                      <a:pt x="35" y="18"/>
                    </a:cubicBezTo>
                    <a:cubicBezTo>
                      <a:pt x="34" y="18"/>
                      <a:pt x="34" y="18"/>
                      <a:pt x="34" y="18"/>
                    </a:cubicBezTo>
                    <a:cubicBezTo>
                      <a:pt x="34" y="18"/>
                      <a:pt x="34" y="18"/>
                      <a:pt x="34" y="18"/>
                    </a:cubicBezTo>
                    <a:cubicBezTo>
                      <a:pt x="33" y="18"/>
                      <a:pt x="33" y="19"/>
                      <a:pt x="32" y="19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1" y="20"/>
                      <a:pt x="31" y="20"/>
                      <a:pt x="31" y="20"/>
                    </a:cubicBezTo>
                    <a:cubicBezTo>
                      <a:pt x="29" y="20"/>
                      <a:pt x="29" y="20"/>
                      <a:pt x="29" y="20"/>
                    </a:cubicBezTo>
                    <a:cubicBezTo>
                      <a:pt x="28" y="20"/>
                      <a:pt x="28" y="20"/>
                      <a:pt x="28" y="21"/>
                    </a:cubicBezTo>
                    <a:cubicBezTo>
                      <a:pt x="28" y="21"/>
                      <a:pt x="28" y="21"/>
                      <a:pt x="28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26" y="21"/>
                      <a:pt x="25" y="21"/>
                      <a:pt x="24" y="22"/>
                    </a:cubicBezTo>
                    <a:cubicBezTo>
                      <a:pt x="24" y="23"/>
                      <a:pt x="23" y="23"/>
                      <a:pt x="23" y="24"/>
                    </a:cubicBezTo>
                    <a:cubicBezTo>
                      <a:pt x="22" y="25"/>
                      <a:pt x="22" y="25"/>
                      <a:pt x="22" y="25"/>
                    </a:cubicBezTo>
                    <a:cubicBezTo>
                      <a:pt x="22" y="25"/>
                      <a:pt x="22" y="26"/>
                      <a:pt x="22" y="26"/>
                    </a:cubicBezTo>
                    <a:cubicBezTo>
                      <a:pt x="21" y="26"/>
                      <a:pt x="21" y="27"/>
                      <a:pt x="20" y="27"/>
                    </a:cubicBezTo>
                    <a:cubicBezTo>
                      <a:pt x="19" y="27"/>
                      <a:pt x="19" y="27"/>
                      <a:pt x="19" y="27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21" y="31"/>
                      <a:pt x="23" y="33"/>
                      <a:pt x="25" y="34"/>
                    </a:cubicBezTo>
                    <a:cubicBezTo>
                      <a:pt x="25" y="35"/>
                      <a:pt x="26" y="36"/>
                      <a:pt x="27" y="36"/>
                    </a:cubicBezTo>
                    <a:cubicBezTo>
                      <a:pt x="29" y="39"/>
                      <a:pt x="31" y="42"/>
                      <a:pt x="31" y="45"/>
                    </a:cubicBezTo>
                    <a:cubicBezTo>
                      <a:pt x="31" y="46"/>
                      <a:pt x="31" y="46"/>
                      <a:pt x="31" y="46"/>
                    </a:cubicBezTo>
                    <a:cubicBezTo>
                      <a:pt x="32" y="46"/>
                      <a:pt x="32" y="46"/>
                      <a:pt x="32" y="46"/>
                    </a:cubicBezTo>
                    <a:cubicBezTo>
                      <a:pt x="34" y="46"/>
                      <a:pt x="34" y="44"/>
                      <a:pt x="34" y="43"/>
                    </a:cubicBezTo>
                    <a:cubicBezTo>
                      <a:pt x="34" y="42"/>
                      <a:pt x="34" y="42"/>
                      <a:pt x="34" y="42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38" y="42"/>
                      <a:pt x="38" y="42"/>
                      <a:pt x="38" y="42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39" y="42"/>
                      <a:pt x="40" y="42"/>
                      <a:pt x="40" y="41"/>
                    </a:cubicBezTo>
                    <a:cubicBezTo>
                      <a:pt x="40" y="41"/>
                      <a:pt x="41" y="40"/>
                      <a:pt x="41" y="40"/>
                    </a:cubicBezTo>
                    <a:cubicBezTo>
                      <a:pt x="41" y="40"/>
                      <a:pt x="41" y="40"/>
                      <a:pt x="41" y="40"/>
                    </a:cubicBezTo>
                    <a:cubicBezTo>
                      <a:pt x="42" y="40"/>
                      <a:pt x="42" y="40"/>
                      <a:pt x="42" y="41"/>
                    </a:cubicBezTo>
                    <a:cubicBezTo>
                      <a:pt x="43" y="41"/>
                      <a:pt x="43" y="41"/>
                      <a:pt x="43" y="41"/>
                    </a:cubicBezTo>
                    <a:cubicBezTo>
                      <a:pt x="43" y="41"/>
                      <a:pt x="43" y="42"/>
                      <a:pt x="44" y="42"/>
                    </a:cubicBezTo>
                    <a:cubicBezTo>
                      <a:pt x="44" y="42"/>
                      <a:pt x="44" y="42"/>
                      <a:pt x="44" y="42"/>
                    </a:cubicBezTo>
                    <a:cubicBezTo>
                      <a:pt x="44" y="42"/>
                      <a:pt x="44" y="42"/>
                      <a:pt x="44" y="42"/>
                    </a:cubicBezTo>
                    <a:cubicBezTo>
                      <a:pt x="45" y="42"/>
                      <a:pt x="45" y="42"/>
                      <a:pt x="46" y="42"/>
                    </a:cubicBezTo>
                    <a:cubicBezTo>
                      <a:pt x="46" y="42"/>
                      <a:pt x="46" y="43"/>
                      <a:pt x="46" y="43"/>
                    </a:cubicBezTo>
                    <a:cubicBezTo>
                      <a:pt x="47" y="44"/>
                      <a:pt x="47" y="44"/>
                      <a:pt x="47" y="44"/>
                    </a:cubicBezTo>
                    <a:cubicBezTo>
                      <a:pt x="47" y="44"/>
                      <a:pt x="47" y="45"/>
                      <a:pt x="48" y="45"/>
                    </a:cubicBezTo>
                    <a:cubicBezTo>
                      <a:pt x="48" y="45"/>
                      <a:pt x="48" y="45"/>
                      <a:pt x="48" y="45"/>
                    </a:cubicBezTo>
                    <a:cubicBezTo>
                      <a:pt x="50" y="45"/>
                      <a:pt x="50" y="45"/>
                      <a:pt x="50" y="45"/>
                    </a:cubicBezTo>
                    <a:cubicBezTo>
                      <a:pt x="50" y="45"/>
                      <a:pt x="50" y="45"/>
                      <a:pt x="50" y="45"/>
                    </a:cubicBezTo>
                    <a:cubicBezTo>
                      <a:pt x="49" y="46"/>
                      <a:pt x="49" y="46"/>
                      <a:pt x="49" y="46"/>
                    </a:cubicBezTo>
                    <a:cubicBezTo>
                      <a:pt x="51" y="46"/>
                      <a:pt x="51" y="46"/>
                      <a:pt x="51" y="46"/>
                    </a:cubicBezTo>
                    <a:cubicBezTo>
                      <a:pt x="52" y="46"/>
                      <a:pt x="52" y="46"/>
                      <a:pt x="53" y="47"/>
                    </a:cubicBezTo>
                    <a:cubicBezTo>
                      <a:pt x="54" y="47"/>
                      <a:pt x="54" y="48"/>
                      <a:pt x="54" y="48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5"/>
                      <a:pt x="55" y="55"/>
                      <a:pt x="55" y="55"/>
                    </a:cubicBezTo>
                    <a:cubicBezTo>
                      <a:pt x="59" y="55"/>
                      <a:pt x="59" y="55"/>
                      <a:pt x="59" y="55"/>
                    </a:cubicBezTo>
                    <a:cubicBezTo>
                      <a:pt x="59" y="54"/>
                      <a:pt x="59" y="54"/>
                      <a:pt x="59" y="54"/>
                    </a:cubicBezTo>
                    <a:cubicBezTo>
                      <a:pt x="59" y="53"/>
                      <a:pt x="59" y="53"/>
                      <a:pt x="59" y="53"/>
                    </a:cubicBezTo>
                    <a:cubicBezTo>
                      <a:pt x="59" y="53"/>
                      <a:pt x="59" y="53"/>
                      <a:pt x="59" y="53"/>
                    </a:cubicBezTo>
                    <a:cubicBezTo>
                      <a:pt x="60" y="52"/>
                      <a:pt x="60" y="52"/>
                      <a:pt x="60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60" y="45"/>
                      <a:pt x="60" y="45"/>
                      <a:pt x="60" y="45"/>
                    </a:cubicBezTo>
                    <a:cubicBezTo>
                      <a:pt x="60" y="44"/>
                      <a:pt x="59" y="44"/>
                      <a:pt x="59" y="44"/>
                    </a:cubicBezTo>
                    <a:cubicBezTo>
                      <a:pt x="59" y="44"/>
                      <a:pt x="59" y="44"/>
                      <a:pt x="59" y="44"/>
                    </a:cubicBezTo>
                    <a:cubicBezTo>
                      <a:pt x="58" y="43"/>
                      <a:pt x="57" y="43"/>
                      <a:pt x="56" y="42"/>
                    </a:cubicBezTo>
                    <a:cubicBezTo>
                      <a:pt x="57" y="42"/>
                      <a:pt x="57" y="42"/>
                      <a:pt x="57" y="42"/>
                    </a:cubicBezTo>
                    <a:cubicBezTo>
                      <a:pt x="57" y="42"/>
                      <a:pt x="57" y="42"/>
                      <a:pt x="57" y="42"/>
                    </a:cubicBezTo>
                    <a:cubicBezTo>
                      <a:pt x="58" y="42"/>
                      <a:pt x="58" y="42"/>
                      <a:pt x="58" y="42"/>
                    </a:cubicBezTo>
                    <a:cubicBezTo>
                      <a:pt x="58" y="42"/>
                      <a:pt x="58" y="42"/>
                      <a:pt x="58" y="42"/>
                    </a:cubicBezTo>
                    <a:cubicBezTo>
                      <a:pt x="58" y="42"/>
                      <a:pt x="58" y="42"/>
                      <a:pt x="58" y="42"/>
                    </a:cubicBezTo>
                    <a:cubicBezTo>
                      <a:pt x="58" y="43"/>
                      <a:pt x="58" y="43"/>
                      <a:pt x="58" y="43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0" y="43"/>
                      <a:pt x="60" y="43"/>
                      <a:pt x="60" y="43"/>
                    </a:cubicBezTo>
                    <a:cubicBezTo>
                      <a:pt x="60" y="43"/>
                      <a:pt x="60" y="43"/>
                      <a:pt x="60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44"/>
                      <a:pt x="61" y="44"/>
                      <a:pt x="61" y="44"/>
                    </a:cubicBezTo>
                    <a:cubicBezTo>
                      <a:pt x="61" y="45"/>
                      <a:pt x="62" y="46"/>
                      <a:pt x="62" y="46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4" y="48"/>
                      <a:pt x="64" y="48"/>
                      <a:pt x="64" y="48"/>
                    </a:cubicBezTo>
                    <a:cubicBezTo>
                      <a:pt x="65" y="48"/>
                      <a:pt x="65" y="48"/>
                      <a:pt x="65" y="49"/>
                    </a:cubicBezTo>
                    <a:cubicBezTo>
                      <a:pt x="65" y="49"/>
                      <a:pt x="65" y="49"/>
                      <a:pt x="65" y="49"/>
                    </a:cubicBezTo>
                    <a:cubicBezTo>
                      <a:pt x="65" y="49"/>
                      <a:pt x="65" y="49"/>
                      <a:pt x="65" y="49"/>
                    </a:cubicBezTo>
                    <a:cubicBezTo>
                      <a:pt x="66" y="50"/>
                      <a:pt x="66" y="50"/>
                      <a:pt x="67" y="50"/>
                    </a:cubicBezTo>
                    <a:cubicBezTo>
                      <a:pt x="67" y="50"/>
                      <a:pt x="67" y="50"/>
                      <a:pt x="67" y="50"/>
                    </a:cubicBezTo>
                    <a:cubicBezTo>
                      <a:pt x="67" y="50"/>
                      <a:pt x="68" y="50"/>
                      <a:pt x="69" y="49"/>
                    </a:cubicBezTo>
                    <a:cubicBezTo>
                      <a:pt x="69" y="49"/>
                      <a:pt x="69" y="49"/>
                      <a:pt x="69" y="48"/>
                    </a:cubicBezTo>
                    <a:cubicBezTo>
                      <a:pt x="69" y="48"/>
                      <a:pt x="69" y="48"/>
                      <a:pt x="69" y="48"/>
                    </a:cubicBezTo>
                    <a:cubicBezTo>
                      <a:pt x="70" y="47"/>
                      <a:pt x="70" y="46"/>
                      <a:pt x="70" y="44"/>
                    </a:cubicBezTo>
                    <a:cubicBezTo>
                      <a:pt x="70" y="42"/>
                      <a:pt x="69" y="40"/>
                      <a:pt x="67" y="38"/>
                    </a:cubicBezTo>
                    <a:cubicBezTo>
                      <a:pt x="67" y="38"/>
                      <a:pt x="67" y="38"/>
                      <a:pt x="67" y="38"/>
                    </a:cubicBezTo>
                    <a:cubicBezTo>
                      <a:pt x="67" y="37"/>
                      <a:pt x="66" y="37"/>
                      <a:pt x="66" y="36"/>
                    </a:cubicBezTo>
                    <a:cubicBezTo>
                      <a:pt x="66" y="36"/>
                      <a:pt x="66" y="36"/>
                      <a:pt x="66" y="36"/>
                    </a:cubicBezTo>
                    <a:cubicBezTo>
                      <a:pt x="66" y="36"/>
                      <a:pt x="66" y="35"/>
                      <a:pt x="66" y="35"/>
                    </a:cubicBezTo>
                    <a:cubicBezTo>
                      <a:pt x="67" y="34"/>
                      <a:pt x="67" y="34"/>
                      <a:pt x="67" y="34"/>
                    </a:cubicBezTo>
                    <a:cubicBezTo>
                      <a:pt x="67" y="34"/>
                      <a:pt x="67" y="34"/>
                      <a:pt x="67" y="34"/>
                    </a:cubicBezTo>
                    <a:cubicBezTo>
                      <a:pt x="68" y="34"/>
                      <a:pt x="69" y="35"/>
                      <a:pt x="70" y="35"/>
                    </a:cubicBezTo>
                    <a:cubicBezTo>
                      <a:pt x="71" y="36"/>
                      <a:pt x="71" y="36"/>
                      <a:pt x="72" y="36"/>
                    </a:cubicBezTo>
                    <a:cubicBezTo>
                      <a:pt x="73" y="37"/>
                      <a:pt x="73" y="37"/>
                      <a:pt x="73" y="37"/>
                    </a:cubicBezTo>
                    <a:cubicBezTo>
                      <a:pt x="73" y="37"/>
                      <a:pt x="74" y="37"/>
                      <a:pt x="74" y="37"/>
                    </a:cubicBezTo>
                    <a:cubicBezTo>
                      <a:pt x="74" y="37"/>
                      <a:pt x="74" y="37"/>
                      <a:pt x="74" y="37"/>
                    </a:cubicBezTo>
                    <a:cubicBezTo>
                      <a:pt x="74" y="38"/>
                      <a:pt x="74" y="39"/>
                      <a:pt x="75" y="39"/>
                    </a:cubicBezTo>
                    <a:cubicBezTo>
                      <a:pt x="76" y="39"/>
                      <a:pt x="76" y="39"/>
                      <a:pt x="76" y="39"/>
                    </a:cubicBezTo>
                    <a:cubicBezTo>
                      <a:pt x="76" y="40"/>
                      <a:pt x="77" y="40"/>
                      <a:pt x="78" y="41"/>
                    </a:cubicBezTo>
                    <a:cubicBezTo>
                      <a:pt x="78" y="42"/>
                      <a:pt x="78" y="42"/>
                      <a:pt x="78" y="42"/>
                    </a:cubicBezTo>
                    <a:cubicBezTo>
                      <a:pt x="78" y="42"/>
                      <a:pt x="78" y="42"/>
                      <a:pt x="79" y="43"/>
                    </a:cubicBezTo>
                    <a:cubicBezTo>
                      <a:pt x="76" y="43"/>
                      <a:pt x="76" y="43"/>
                      <a:pt x="76" y="43"/>
                    </a:cubicBezTo>
                    <a:cubicBezTo>
                      <a:pt x="75" y="43"/>
                      <a:pt x="74" y="43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3" y="44"/>
                      <a:pt x="73" y="44"/>
                      <a:pt x="73" y="44"/>
                    </a:cubicBezTo>
                    <a:cubicBezTo>
                      <a:pt x="73" y="45"/>
                      <a:pt x="73" y="45"/>
                      <a:pt x="73" y="45"/>
                    </a:cubicBezTo>
                    <a:cubicBezTo>
                      <a:pt x="73" y="46"/>
                      <a:pt x="73" y="48"/>
                      <a:pt x="74" y="49"/>
                    </a:cubicBezTo>
                    <a:cubicBezTo>
                      <a:pt x="74" y="49"/>
                      <a:pt x="74" y="49"/>
                      <a:pt x="74" y="49"/>
                    </a:cubicBezTo>
                    <a:cubicBezTo>
                      <a:pt x="74" y="50"/>
                      <a:pt x="74" y="50"/>
                      <a:pt x="75" y="50"/>
                    </a:cubicBezTo>
                    <a:cubicBezTo>
                      <a:pt x="76" y="50"/>
                      <a:pt x="76" y="50"/>
                      <a:pt x="76" y="50"/>
                    </a:cubicBezTo>
                    <a:cubicBezTo>
                      <a:pt x="76" y="51"/>
                      <a:pt x="76" y="51"/>
                      <a:pt x="76" y="51"/>
                    </a:cubicBezTo>
                    <a:cubicBezTo>
                      <a:pt x="76" y="51"/>
                      <a:pt x="76" y="53"/>
                      <a:pt x="77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55"/>
                      <a:pt x="78" y="55"/>
                      <a:pt x="78" y="55"/>
                    </a:cubicBezTo>
                    <a:cubicBezTo>
                      <a:pt x="79" y="55"/>
                      <a:pt x="79" y="55"/>
                      <a:pt x="79" y="55"/>
                    </a:cubicBezTo>
                    <a:cubicBezTo>
                      <a:pt x="80" y="55"/>
                      <a:pt x="80" y="55"/>
                      <a:pt x="81" y="55"/>
                    </a:cubicBezTo>
                    <a:cubicBezTo>
                      <a:pt x="81" y="56"/>
                      <a:pt x="82" y="56"/>
                      <a:pt x="83" y="56"/>
                    </a:cubicBezTo>
                    <a:cubicBezTo>
                      <a:pt x="84" y="56"/>
                      <a:pt x="84" y="56"/>
                      <a:pt x="84" y="56"/>
                    </a:cubicBezTo>
                    <a:cubicBezTo>
                      <a:pt x="85" y="56"/>
                      <a:pt x="85" y="56"/>
                      <a:pt x="85" y="56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6" y="55"/>
                      <a:pt x="86" y="55"/>
                    </a:cubicBezTo>
                    <a:cubicBezTo>
                      <a:pt x="86" y="55"/>
                      <a:pt x="86" y="55"/>
                      <a:pt x="86" y="55"/>
                    </a:cubicBezTo>
                    <a:cubicBezTo>
                      <a:pt x="85" y="56"/>
                      <a:pt x="85" y="56"/>
                      <a:pt x="85" y="56"/>
                    </a:cubicBezTo>
                    <a:cubicBezTo>
                      <a:pt x="86" y="56"/>
                      <a:pt x="86" y="56"/>
                      <a:pt x="86" y="56"/>
                    </a:cubicBezTo>
                    <a:cubicBezTo>
                      <a:pt x="87" y="56"/>
                      <a:pt x="87" y="56"/>
                      <a:pt x="87" y="56"/>
                    </a:cubicBezTo>
                    <a:cubicBezTo>
                      <a:pt x="87" y="56"/>
                      <a:pt x="87" y="56"/>
                      <a:pt x="87" y="56"/>
                    </a:cubicBezTo>
                    <a:cubicBezTo>
                      <a:pt x="87" y="57"/>
                      <a:pt x="87" y="57"/>
                      <a:pt x="87" y="57"/>
                    </a:cubicBezTo>
                    <a:cubicBezTo>
                      <a:pt x="87" y="59"/>
                      <a:pt x="87" y="59"/>
                      <a:pt x="87" y="59"/>
                    </a:cubicBezTo>
                    <a:cubicBezTo>
                      <a:pt x="87" y="59"/>
                      <a:pt x="87" y="59"/>
                      <a:pt x="87" y="59"/>
                    </a:cubicBezTo>
                    <a:cubicBezTo>
                      <a:pt x="87" y="59"/>
                      <a:pt x="87" y="60"/>
                      <a:pt x="88" y="60"/>
                    </a:cubicBezTo>
                    <a:cubicBezTo>
                      <a:pt x="88" y="60"/>
                      <a:pt x="88" y="60"/>
                      <a:pt x="88" y="60"/>
                    </a:cubicBezTo>
                    <a:cubicBezTo>
                      <a:pt x="88" y="60"/>
                      <a:pt x="88" y="60"/>
                      <a:pt x="88" y="60"/>
                    </a:cubicBezTo>
                    <a:cubicBezTo>
                      <a:pt x="88" y="62"/>
                      <a:pt x="88" y="62"/>
                      <a:pt x="88" y="62"/>
                    </a:cubicBezTo>
                    <a:cubicBezTo>
                      <a:pt x="88" y="62"/>
                      <a:pt x="88" y="62"/>
                      <a:pt x="88" y="62"/>
                    </a:cubicBezTo>
                    <a:cubicBezTo>
                      <a:pt x="88" y="63"/>
                      <a:pt x="88" y="63"/>
                      <a:pt x="88" y="63"/>
                    </a:cubicBezTo>
                    <a:cubicBezTo>
                      <a:pt x="89" y="63"/>
                      <a:pt x="89" y="63"/>
                      <a:pt x="89" y="63"/>
                    </a:cubicBezTo>
                    <a:cubicBezTo>
                      <a:pt x="90" y="63"/>
                      <a:pt x="90" y="63"/>
                      <a:pt x="90" y="63"/>
                    </a:cubicBezTo>
                    <a:cubicBezTo>
                      <a:pt x="90" y="65"/>
                      <a:pt x="90" y="65"/>
                      <a:pt x="90" y="65"/>
                    </a:cubicBezTo>
                    <a:cubicBezTo>
                      <a:pt x="90" y="65"/>
                      <a:pt x="90" y="65"/>
                      <a:pt x="90" y="65"/>
                    </a:cubicBezTo>
                    <a:cubicBezTo>
                      <a:pt x="90" y="66"/>
                      <a:pt x="89" y="66"/>
                      <a:pt x="89" y="66"/>
                    </a:cubicBezTo>
                    <a:cubicBezTo>
                      <a:pt x="88" y="66"/>
                      <a:pt x="88" y="66"/>
                      <a:pt x="88" y="66"/>
                    </a:cubicBezTo>
                    <a:cubicBezTo>
                      <a:pt x="87" y="65"/>
                      <a:pt x="87" y="65"/>
                      <a:pt x="87" y="65"/>
                    </a:cubicBezTo>
                    <a:cubicBezTo>
                      <a:pt x="87" y="67"/>
                      <a:pt x="87" y="67"/>
                      <a:pt x="87" y="67"/>
                    </a:cubicBezTo>
                    <a:cubicBezTo>
                      <a:pt x="87" y="67"/>
                      <a:pt x="86" y="67"/>
                      <a:pt x="86" y="67"/>
                    </a:cubicBezTo>
                    <a:cubicBezTo>
                      <a:pt x="85" y="67"/>
                      <a:pt x="85" y="67"/>
                      <a:pt x="85" y="67"/>
                    </a:cubicBezTo>
                    <a:cubicBezTo>
                      <a:pt x="85" y="66"/>
                      <a:pt x="85" y="66"/>
                      <a:pt x="85" y="66"/>
                    </a:cubicBezTo>
                    <a:cubicBezTo>
                      <a:pt x="84" y="66"/>
                      <a:pt x="83" y="66"/>
                      <a:pt x="83" y="66"/>
                    </a:cubicBezTo>
                    <a:cubicBezTo>
                      <a:pt x="82" y="66"/>
                      <a:pt x="82" y="66"/>
                      <a:pt x="82" y="66"/>
                    </a:cubicBezTo>
                    <a:cubicBezTo>
                      <a:pt x="81" y="66"/>
                      <a:pt x="81" y="66"/>
                      <a:pt x="81" y="66"/>
                    </a:cubicBezTo>
                    <a:cubicBezTo>
                      <a:pt x="80" y="66"/>
                      <a:pt x="80" y="66"/>
                      <a:pt x="80" y="66"/>
                    </a:cubicBezTo>
                    <a:cubicBezTo>
                      <a:pt x="80" y="65"/>
                      <a:pt x="80" y="65"/>
                      <a:pt x="80" y="65"/>
                    </a:cubicBezTo>
                    <a:cubicBezTo>
                      <a:pt x="80" y="64"/>
                      <a:pt x="80" y="64"/>
                      <a:pt x="80" y="64"/>
                    </a:cubicBezTo>
                    <a:cubicBezTo>
                      <a:pt x="79" y="64"/>
                      <a:pt x="79" y="64"/>
                      <a:pt x="79" y="64"/>
                    </a:cubicBezTo>
                    <a:cubicBezTo>
                      <a:pt x="79" y="64"/>
                      <a:pt x="79" y="64"/>
                      <a:pt x="78" y="64"/>
                    </a:cubicBezTo>
                    <a:cubicBezTo>
                      <a:pt x="78" y="63"/>
                      <a:pt x="77" y="63"/>
                      <a:pt x="77" y="63"/>
                    </a:cubicBezTo>
                    <a:cubicBezTo>
                      <a:pt x="76" y="63"/>
                      <a:pt x="76" y="63"/>
                      <a:pt x="76" y="63"/>
                    </a:cubicBezTo>
                    <a:cubicBezTo>
                      <a:pt x="76" y="64"/>
                      <a:pt x="76" y="64"/>
                      <a:pt x="76" y="64"/>
                    </a:cubicBezTo>
                    <a:cubicBezTo>
                      <a:pt x="76" y="65"/>
                      <a:pt x="76" y="66"/>
                      <a:pt x="75" y="67"/>
                    </a:cubicBezTo>
                    <a:cubicBezTo>
                      <a:pt x="75" y="67"/>
                      <a:pt x="75" y="67"/>
                      <a:pt x="74" y="67"/>
                    </a:cubicBezTo>
                    <a:cubicBezTo>
                      <a:pt x="74" y="67"/>
                      <a:pt x="74" y="67"/>
                      <a:pt x="74" y="67"/>
                    </a:cubicBezTo>
                    <a:cubicBezTo>
                      <a:pt x="73" y="67"/>
                      <a:pt x="73" y="67"/>
                      <a:pt x="73" y="67"/>
                    </a:cubicBezTo>
                    <a:cubicBezTo>
                      <a:pt x="73" y="67"/>
                      <a:pt x="73" y="67"/>
                      <a:pt x="73" y="67"/>
                    </a:cubicBezTo>
                    <a:cubicBezTo>
                      <a:pt x="72" y="67"/>
                      <a:pt x="72" y="67"/>
                      <a:pt x="72" y="67"/>
                    </a:cubicBezTo>
                    <a:cubicBezTo>
                      <a:pt x="72" y="66"/>
                      <a:pt x="72" y="66"/>
                      <a:pt x="72" y="66"/>
                    </a:cubicBezTo>
                    <a:cubicBezTo>
                      <a:pt x="71" y="66"/>
                      <a:pt x="71" y="66"/>
                      <a:pt x="71" y="66"/>
                    </a:cubicBezTo>
                    <a:cubicBezTo>
                      <a:pt x="70" y="66"/>
                      <a:pt x="70" y="66"/>
                      <a:pt x="70" y="66"/>
                    </a:cubicBezTo>
                    <a:cubicBezTo>
                      <a:pt x="70" y="66"/>
                      <a:pt x="70" y="66"/>
                      <a:pt x="70" y="66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69" y="65"/>
                      <a:pt x="69" y="65"/>
                      <a:pt x="69" y="65"/>
                    </a:cubicBezTo>
                    <a:cubicBezTo>
                      <a:pt x="69" y="64"/>
                      <a:pt x="69" y="64"/>
                      <a:pt x="69" y="64"/>
                    </a:cubicBezTo>
                    <a:cubicBezTo>
                      <a:pt x="68" y="64"/>
                      <a:pt x="68" y="64"/>
                      <a:pt x="68" y="64"/>
                    </a:cubicBezTo>
                    <a:cubicBezTo>
                      <a:pt x="68" y="64"/>
                      <a:pt x="67" y="64"/>
                      <a:pt x="67" y="64"/>
                    </a:cubicBezTo>
                    <a:cubicBezTo>
                      <a:pt x="67" y="64"/>
                      <a:pt x="67" y="64"/>
                      <a:pt x="67" y="64"/>
                    </a:cubicBezTo>
                    <a:cubicBezTo>
                      <a:pt x="67" y="64"/>
                      <a:pt x="67" y="64"/>
                      <a:pt x="67" y="64"/>
                    </a:cubicBezTo>
                    <a:cubicBezTo>
                      <a:pt x="68" y="63"/>
                      <a:pt x="68" y="63"/>
                      <a:pt x="68" y="63"/>
                    </a:cubicBezTo>
                    <a:cubicBezTo>
                      <a:pt x="66" y="63"/>
                      <a:pt x="66" y="63"/>
                      <a:pt x="66" y="63"/>
                    </a:cubicBezTo>
                    <a:cubicBezTo>
                      <a:pt x="66" y="63"/>
                      <a:pt x="66" y="63"/>
                      <a:pt x="66" y="63"/>
                    </a:cubicBezTo>
                    <a:cubicBezTo>
                      <a:pt x="65" y="63"/>
                      <a:pt x="65" y="63"/>
                      <a:pt x="64" y="63"/>
                    </a:cubicBezTo>
                    <a:cubicBezTo>
                      <a:pt x="63" y="63"/>
                      <a:pt x="63" y="63"/>
                      <a:pt x="63" y="63"/>
                    </a:cubicBezTo>
                    <a:cubicBezTo>
                      <a:pt x="63" y="63"/>
                      <a:pt x="63" y="63"/>
                      <a:pt x="63" y="63"/>
                    </a:cubicBezTo>
                    <a:cubicBezTo>
                      <a:pt x="63" y="62"/>
                      <a:pt x="63" y="62"/>
                      <a:pt x="63" y="62"/>
                    </a:cubicBezTo>
                    <a:cubicBezTo>
                      <a:pt x="63" y="61"/>
                      <a:pt x="63" y="61"/>
                      <a:pt x="63" y="61"/>
                    </a:cubicBezTo>
                    <a:cubicBezTo>
                      <a:pt x="62" y="61"/>
                      <a:pt x="62" y="61"/>
                      <a:pt x="62" y="61"/>
                    </a:cubicBezTo>
                    <a:cubicBezTo>
                      <a:pt x="61" y="61"/>
                      <a:pt x="61" y="61"/>
                      <a:pt x="61" y="61"/>
                    </a:cubicBezTo>
                    <a:cubicBezTo>
                      <a:pt x="61" y="61"/>
                      <a:pt x="60" y="61"/>
                      <a:pt x="60" y="61"/>
                    </a:cubicBezTo>
                    <a:cubicBezTo>
                      <a:pt x="59" y="61"/>
                      <a:pt x="59" y="61"/>
                      <a:pt x="58" y="61"/>
                    </a:cubicBezTo>
                    <a:cubicBezTo>
                      <a:pt x="58" y="61"/>
                      <a:pt x="58" y="61"/>
                      <a:pt x="58" y="61"/>
                    </a:cubicBezTo>
                    <a:cubicBezTo>
                      <a:pt x="57" y="61"/>
                      <a:pt x="57" y="61"/>
                      <a:pt x="57" y="61"/>
                    </a:cubicBezTo>
                    <a:cubicBezTo>
                      <a:pt x="57" y="61"/>
                      <a:pt x="57" y="60"/>
                      <a:pt x="57" y="60"/>
                    </a:cubicBezTo>
                    <a:cubicBezTo>
                      <a:pt x="58" y="59"/>
                      <a:pt x="58" y="59"/>
                      <a:pt x="58" y="59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6"/>
                      <a:pt x="56" y="56"/>
                      <a:pt x="56" y="56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4" y="56"/>
                      <a:pt x="54" y="56"/>
                      <a:pt x="54" y="56"/>
                    </a:cubicBezTo>
                    <a:cubicBezTo>
                      <a:pt x="54" y="55"/>
                      <a:pt x="54" y="55"/>
                      <a:pt x="54" y="55"/>
                    </a:cubicBezTo>
                    <a:cubicBezTo>
                      <a:pt x="55" y="55"/>
                      <a:pt x="55" y="54"/>
                      <a:pt x="54" y="54"/>
                    </a:cubicBezTo>
                    <a:cubicBezTo>
                      <a:pt x="54" y="53"/>
                      <a:pt x="53" y="53"/>
                      <a:pt x="52" y="53"/>
                    </a:cubicBezTo>
                    <a:cubicBezTo>
                      <a:pt x="52" y="53"/>
                      <a:pt x="52" y="53"/>
                      <a:pt x="52" y="53"/>
                    </a:cubicBezTo>
                    <a:cubicBezTo>
                      <a:pt x="52" y="52"/>
                      <a:pt x="52" y="52"/>
                      <a:pt x="52" y="52"/>
                    </a:cubicBezTo>
                    <a:cubicBezTo>
                      <a:pt x="52" y="51"/>
                      <a:pt x="52" y="51"/>
                      <a:pt x="52" y="51"/>
                    </a:cubicBezTo>
                    <a:cubicBezTo>
                      <a:pt x="51" y="51"/>
                      <a:pt x="51" y="51"/>
                      <a:pt x="51" y="51"/>
                    </a:cubicBezTo>
                    <a:cubicBezTo>
                      <a:pt x="49" y="51"/>
                      <a:pt x="48" y="52"/>
                      <a:pt x="48" y="53"/>
                    </a:cubicBezTo>
                    <a:cubicBezTo>
                      <a:pt x="47" y="54"/>
                      <a:pt x="47" y="54"/>
                      <a:pt x="46" y="54"/>
                    </a:cubicBezTo>
                    <a:cubicBezTo>
                      <a:pt x="46" y="54"/>
                      <a:pt x="46" y="54"/>
                      <a:pt x="46" y="54"/>
                    </a:cubicBezTo>
                    <a:cubicBezTo>
                      <a:pt x="46" y="54"/>
                      <a:pt x="45" y="54"/>
                      <a:pt x="44" y="54"/>
                    </a:cubicBezTo>
                    <a:cubicBezTo>
                      <a:pt x="44" y="53"/>
                      <a:pt x="43" y="53"/>
                      <a:pt x="43" y="53"/>
                    </a:cubicBezTo>
                    <a:cubicBezTo>
                      <a:pt x="41" y="53"/>
                      <a:pt x="40" y="53"/>
                      <a:pt x="39" y="53"/>
                    </a:cubicBezTo>
                    <a:cubicBezTo>
                      <a:pt x="39" y="53"/>
                      <a:pt x="38" y="53"/>
                      <a:pt x="38" y="53"/>
                    </a:cubicBezTo>
                    <a:cubicBezTo>
                      <a:pt x="37" y="53"/>
                      <a:pt x="37" y="53"/>
                      <a:pt x="36" y="53"/>
                    </a:cubicBezTo>
                    <a:cubicBezTo>
                      <a:pt x="35" y="53"/>
                      <a:pt x="35" y="53"/>
                      <a:pt x="35" y="53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54"/>
                      <a:pt x="35" y="54"/>
                      <a:pt x="34" y="54"/>
                    </a:cubicBezTo>
                    <a:cubicBezTo>
                      <a:pt x="34" y="54"/>
                      <a:pt x="34" y="54"/>
                      <a:pt x="34" y="54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2" y="54"/>
                      <a:pt x="32" y="54"/>
                      <a:pt x="32" y="54"/>
                    </a:cubicBezTo>
                    <a:cubicBezTo>
                      <a:pt x="32" y="55"/>
                      <a:pt x="32" y="55"/>
                      <a:pt x="32" y="55"/>
                    </a:cubicBezTo>
                    <a:cubicBezTo>
                      <a:pt x="32" y="56"/>
                      <a:pt x="32" y="56"/>
                      <a:pt x="32" y="56"/>
                    </a:cubicBezTo>
                    <a:cubicBezTo>
                      <a:pt x="32" y="56"/>
                      <a:pt x="32" y="56"/>
                      <a:pt x="31" y="56"/>
                    </a:cubicBezTo>
                    <a:cubicBezTo>
                      <a:pt x="31" y="56"/>
                      <a:pt x="30" y="56"/>
                      <a:pt x="30" y="56"/>
                    </a:cubicBezTo>
                    <a:cubicBezTo>
                      <a:pt x="29" y="56"/>
                      <a:pt x="29" y="56"/>
                      <a:pt x="29" y="56"/>
                    </a:cubicBezTo>
                    <a:cubicBezTo>
                      <a:pt x="29" y="55"/>
                      <a:pt x="28" y="55"/>
                      <a:pt x="27" y="55"/>
                    </a:cubicBezTo>
                    <a:cubicBezTo>
                      <a:pt x="27" y="55"/>
                      <a:pt x="27" y="55"/>
                      <a:pt x="26" y="56"/>
                    </a:cubicBezTo>
                    <a:cubicBezTo>
                      <a:pt x="26" y="56"/>
                      <a:pt x="26" y="56"/>
                      <a:pt x="26" y="56"/>
                    </a:cubicBezTo>
                    <a:cubicBezTo>
                      <a:pt x="26" y="57"/>
                      <a:pt x="26" y="57"/>
                      <a:pt x="26" y="57"/>
                    </a:cubicBezTo>
                    <a:cubicBezTo>
                      <a:pt x="26" y="56"/>
                      <a:pt x="26" y="56"/>
                      <a:pt x="26" y="56"/>
                    </a:cubicBezTo>
                    <a:cubicBezTo>
                      <a:pt x="26" y="56"/>
                      <a:pt x="25" y="56"/>
                      <a:pt x="24" y="57"/>
                    </a:cubicBezTo>
                    <a:cubicBezTo>
                      <a:pt x="24" y="57"/>
                      <a:pt x="24" y="57"/>
                      <a:pt x="24" y="58"/>
                    </a:cubicBezTo>
                    <a:cubicBezTo>
                      <a:pt x="24" y="58"/>
                      <a:pt x="24" y="58"/>
                      <a:pt x="24" y="58"/>
                    </a:cubicBezTo>
                    <a:cubicBezTo>
                      <a:pt x="24" y="58"/>
                      <a:pt x="24" y="58"/>
                      <a:pt x="24" y="58"/>
                    </a:cubicBezTo>
                    <a:cubicBezTo>
                      <a:pt x="23" y="60"/>
                      <a:pt x="22" y="60"/>
                      <a:pt x="21" y="60"/>
                    </a:cubicBezTo>
                    <a:cubicBezTo>
                      <a:pt x="20" y="60"/>
                      <a:pt x="20" y="60"/>
                      <a:pt x="20" y="61"/>
                    </a:cubicBezTo>
                    <a:cubicBezTo>
                      <a:pt x="20" y="61"/>
                      <a:pt x="20" y="61"/>
                      <a:pt x="20" y="61"/>
                    </a:cubicBezTo>
                    <a:cubicBezTo>
                      <a:pt x="19" y="61"/>
                      <a:pt x="19" y="61"/>
                      <a:pt x="19" y="61"/>
                    </a:cubicBezTo>
                    <a:cubicBezTo>
                      <a:pt x="19" y="61"/>
                      <a:pt x="19" y="61"/>
                      <a:pt x="19" y="61"/>
                    </a:cubicBezTo>
                    <a:cubicBezTo>
                      <a:pt x="19" y="61"/>
                      <a:pt x="19" y="61"/>
                      <a:pt x="19" y="61"/>
                    </a:cubicBezTo>
                    <a:cubicBezTo>
                      <a:pt x="18" y="61"/>
                      <a:pt x="18" y="61"/>
                      <a:pt x="18" y="61"/>
                    </a:cubicBezTo>
                    <a:cubicBezTo>
                      <a:pt x="17" y="62"/>
                      <a:pt x="17" y="64"/>
                      <a:pt x="17" y="65"/>
                    </a:cubicBezTo>
                    <a:cubicBezTo>
                      <a:pt x="17" y="65"/>
                      <a:pt x="17" y="65"/>
                      <a:pt x="17" y="65"/>
                    </a:cubicBezTo>
                    <a:cubicBezTo>
                      <a:pt x="17" y="66"/>
                      <a:pt x="16" y="67"/>
                      <a:pt x="16" y="67"/>
                    </a:cubicBezTo>
                    <a:cubicBezTo>
                      <a:pt x="15" y="67"/>
                      <a:pt x="15" y="67"/>
                      <a:pt x="15" y="67"/>
                    </a:cubicBezTo>
                    <a:cubicBezTo>
                      <a:pt x="15" y="68"/>
                      <a:pt x="15" y="68"/>
                      <a:pt x="15" y="68"/>
                    </a:cubicBezTo>
                    <a:cubicBezTo>
                      <a:pt x="16" y="70"/>
                      <a:pt x="16" y="71"/>
                      <a:pt x="15" y="71"/>
                    </a:cubicBezTo>
                    <a:cubicBezTo>
                      <a:pt x="15" y="72"/>
                      <a:pt x="14" y="72"/>
                      <a:pt x="14" y="72"/>
                    </a:cubicBezTo>
                    <a:cubicBezTo>
                      <a:pt x="13" y="72"/>
                      <a:pt x="13" y="72"/>
                      <a:pt x="13" y="72"/>
                    </a:cubicBezTo>
                    <a:cubicBezTo>
                      <a:pt x="13" y="72"/>
                      <a:pt x="13" y="72"/>
                      <a:pt x="13" y="72"/>
                    </a:cubicBezTo>
                    <a:cubicBezTo>
                      <a:pt x="12" y="71"/>
                      <a:pt x="12" y="71"/>
                      <a:pt x="12" y="71"/>
                    </a:cubicBezTo>
                    <a:cubicBezTo>
                      <a:pt x="11" y="71"/>
                      <a:pt x="11" y="72"/>
                      <a:pt x="11" y="72"/>
                    </a:cubicBezTo>
                    <a:cubicBezTo>
                      <a:pt x="11" y="73"/>
                      <a:pt x="11" y="73"/>
                      <a:pt x="11" y="73"/>
                    </a:cubicBezTo>
                    <a:cubicBezTo>
                      <a:pt x="10" y="73"/>
                      <a:pt x="10" y="73"/>
                      <a:pt x="10" y="73"/>
                    </a:cubicBezTo>
                    <a:cubicBezTo>
                      <a:pt x="10" y="73"/>
                      <a:pt x="10" y="73"/>
                      <a:pt x="10" y="73"/>
                    </a:cubicBezTo>
                    <a:cubicBezTo>
                      <a:pt x="10" y="73"/>
                      <a:pt x="10" y="73"/>
                      <a:pt x="10" y="73"/>
                    </a:cubicBezTo>
                    <a:cubicBezTo>
                      <a:pt x="9" y="73"/>
                      <a:pt x="9" y="73"/>
                      <a:pt x="9" y="73"/>
                    </a:cubicBezTo>
                    <a:cubicBezTo>
                      <a:pt x="9" y="73"/>
                      <a:pt x="8" y="73"/>
                      <a:pt x="8" y="73"/>
                    </a:cubicBezTo>
                    <a:cubicBezTo>
                      <a:pt x="8" y="74"/>
                      <a:pt x="8" y="74"/>
                      <a:pt x="8" y="74"/>
                    </a:cubicBezTo>
                    <a:cubicBezTo>
                      <a:pt x="7" y="75"/>
                      <a:pt x="7" y="77"/>
                      <a:pt x="7" y="78"/>
                    </a:cubicBezTo>
                    <a:cubicBezTo>
                      <a:pt x="7" y="79"/>
                      <a:pt x="7" y="79"/>
                      <a:pt x="7" y="79"/>
                    </a:cubicBezTo>
                    <a:cubicBezTo>
                      <a:pt x="6" y="79"/>
                      <a:pt x="6" y="80"/>
                      <a:pt x="6" y="80"/>
                    </a:cubicBezTo>
                    <a:cubicBezTo>
                      <a:pt x="6" y="80"/>
                      <a:pt x="6" y="80"/>
                      <a:pt x="6" y="80"/>
                    </a:cubicBezTo>
                    <a:cubicBezTo>
                      <a:pt x="5" y="80"/>
                      <a:pt x="5" y="80"/>
                      <a:pt x="5" y="80"/>
                    </a:cubicBezTo>
                    <a:cubicBezTo>
                      <a:pt x="5" y="83"/>
                      <a:pt x="5" y="83"/>
                      <a:pt x="5" y="83"/>
                    </a:cubicBezTo>
                    <a:cubicBezTo>
                      <a:pt x="5" y="84"/>
                      <a:pt x="5" y="85"/>
                      <a:pt x="4" y="85"/>
                    </a:cubicBezTo>
                    <a:cubicBezTo>
                      <a:pt x="3" y="86"/>
                      <a:pt x="3" y="86"/>
                      <a:pt x="3" y="86"/>
                    </a:cubicBezTo>
                    <a:cubicBezTo>
                      <a:pt x="2" y="86"/>
                      <a:pt x="2" y="86"/>
                      <a:pt x="2" y="86"/>
                    </a:cubicBezTo>
                    <a:cubicBezTo>
                      <a:pt x="2" y="87"/>
                      <a:pt x="2" y="87"/>
                      <a:pt x="2" y="87"/>
                    </a:cubicBezTo>
                    <a:cubicBezTo>
                      <a:pt x="2" y="87"/>
                      <a:pt x="2" y="88"/>
                      <a:pt x="2" y="88"/>
                    </a:cubicBezTo>
                    <a:cubicBezTo>
                      <a:pt x="2" y="89"/>
                      <a:pt x="2" y="89"/>
                      <a:pt x="1" y="90"/>
                    </a:cubicBezTo>
                    <a:cubicBezTo>
                      <a:pt x="1" y="90"/>
                      <a:pt x="1" y="90"/>
                      <a:pt x="0" y="90"/>
                    </a:cubicBezTo>
                    <a:cubicBezTo>
                      <a:pt x="0" y="90"/>
                      <a:pt x="0" y="90"/>
                      <a:pt x="0" y="90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4"/>
                      <a:pt x="0" y="95"/>
                      <a:pt x="0" y="96"/>
                    </a:cubicBezTo>
                    <a:cubicBezTo>
                      <a:pt x="1" y="96"/>
                      <a:pt x="1" y="96"/>
                      <a:pt x="1" y="96"/>
                    </a:cubicBezTo>
                    <a:cubicBezTo>
                      <a:pt x="1" y="97"/>
                      <a:pt x="1" y="97"/>
                      <a:pt x="1" y="97"/>
                    </a:cubicBezTo>
                    <a:cubicBezTo>
                      <a:pt x="1" y="97"/>
                      <a:pt x="1" y="98"/>
                      <a:pt x="2" y="98"/>
                    </a:cubicBezTo>
                    <a:cubicBezTo>
                      <a:pt x="2" y="98"/>
                      <a:pt x="2" y="98"/>
                      <a:pt x="2" y="98"/>
                    </a:cubicBezTo>
                    <a:cubicBezTo>
                      <a:pt x="2" y="98"/>
                      <a:pt x="2" y="98"/>
                      <a:pt x="2" y="98"/>
                    </a:cubicBezTo>
                    <a:cubicBezTo>
                      <a:pt x="2" y="99"/>
                      <a:pt x="2" y="99"/>
                      <a:pt x="2" y="99"/>
                    </a:cubicBezTo>
                    <a:cubicBezTo>
                      <a:pt x="2" y="99"/>
                      <a:pt x="2" y="99"/>
                      <a:pt x="2" y="99"/>
                    </a:cubicBezTo>
                    <a:cubicBezTo>
                      <a:pt x="2" y="100"/>
                      <a:pt x="3" y="100"/>
                      <a:pt x="4" y="101"/>
                    </a:cubicBezTo>
                    <a:cubicBezTo>
                      <a:pt x="4" y="101"/>
                      <a:pt x="4" y="101"/>
                      <a:pt x="4" y="101"/>
                    </a:cubicBezTo>
                    <a:cubicBezTo>
                      <a:pt x="4" y="101"/>
                      <a:pt x="4" y="101"/>
                      <a:pt x="4" y="101"/>
                    </a:cubicBezTo>
                    <a:cubicBezTo>
                      <a:pt x="4" y="101"/>
                      <a:pt x="4" y="102"/>
                      <a:pt x="4" y="102"/>
                    </a:cubicBezTo>
                    <a:cubicBezTo>
                      <a:pt x="4" y="103"/>
                      <a:pt x="4" y="103"/>
                      <a:pt x="4" y="103"/>
                    </a:cubicBezTo>
                    <a:cubicBezTo>
                      <a:pt x="4" y="104"/>
                      <a:pt x="4" y="105"/>
                      <a:pt x="3" y="106"/>
                    </a:cubicBezTo>
                    <a:cubicBezTo>
                      <a:pt x="3" y="106"/>
                      <a:pt x="3" y="107"/>
                      <a:pt x="2" y="107"/>
                    </a:cubicBezTo>
                    <a:cubicBezTo>
                      <a:pt x="2" y="108"/>
                      <a:pt x="1" y="108"/>
                      <a:pt x="1" y="109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2" y="111"/>
                      <a:pt x="2" y="111"/>
                      <a:pt x="2" y="111"/>
                    </a:cubicBezTo>
                    <a:cubicBezTo>
                      <a:pt x="2" y="111"/>
                      <a:pt x="2" y="111"/>
                      <a:pt x="2" y="111"/>
                    </a:cubicBezTo>
                    <a:cubicBezTo>
                      <a:pt x="2" y="111"/>
                      <a:pt x="2" y="111"/>
                      <a:pt x="2" y="111"/>
                    </a:cubicBezTo>
                    <a:cubicBezTo>
                      <a:pt x="2" y="112"/>
                      <a:pt x="2" y="112"/>
                      <a:pt x="2" y="112"/>
                    </a:cubicBezTo>
                    <a:cubicBezTo>
                      <a:pt x="2" y="112"/>
                      <a:pt x="2" y="112"/>
                      <a:pt x="2" y="112"/>
                    </a:cubicBezTo>
                    <a:cubicBezTo>
                      <a:pt x="2" y="112"/>
                      <a:pt x="2" y="113"/>
                      <a:pt x="3" y="113"/>
                    </a:cubicBezTo>
                    <a:cubicBezTo>
                      <a:pt x="4" y="114"/>
                      <a:pt x="4" y="114"/>
                      <a:pt x="4" y="114"/>
                    </a:cubicBezTo>
                    <a:cubicBezTo>
                      <a:pt x="4" y="114"/>
                      <a:pt x="4" y="115"/>
                      <a:pt x="5" y="116"/>
                    </a:cubicBezTo>
                    <a:cubicBezTo>
                      <a:pt x="5" y="116"/>
                      <a:pt x="5" y="116"/>
                      <a:pt x="5" y="116"/>
                    </a:cubicBezTo>
                    <a:cubicBezTo>
                      <a:pt x="5" y="117"/>
                      <a:pt x="5" y="117"/>
                      <a:pt x="6" y="118"/>
                    </a:cubicBezTo>
                    <a:cubicBezTo>
                      <a:pt x="6" y="118"/>
                      <a:pt x="7" y="118"/>
                      <a:pt x="7" y="118"/>
                    </a:cubicBezTo>
                    <a:cubicBezTo>
                      <a:pt x="7" y="119"/>
                      <a:pt x="7" y="119"/>
                      <a:pt x="7" y="119"/>
                    </a:cubicBezTo>
                    <a:cubicBezTo>
                      <a:pt x="8" y="119"/>
                      <a:pt x="9" y="120"/>
                      <a:pt x="9" y="120"/>
                    </a:cubicBezTo>
                    <a:cubicBezTo>
                      <a:pt x="11" y="121"/>
                      <a:pt x="11" y="123"/>
                      <a:pt x="11" y="125"/>
                    </a:cubicBezTo>
                    <a:cubicBezTo>
                      <a:pt x="11" y="125"/>
                      <a:pt x="11" y="125"/>
                      <a:pt x="11" y="125"/>
                    </a:cubicBezTo>
                    <a:cubicBezTo>
                      <a:pt x="11" y="126"/>
                      <a:pt x="11" y="129"/>
                      <a:pt x="13" y="129"/>
                    </a:cubicBezTo>
                    <a:cubicBezTo>
                      <a:pt x="13" y="129"/>
                      <a:pt x="13" y="129"/>
                      <a:pt x="13" y="129"/>
                    </a:cubicBezTo>
                    <a:cubicBezTo>
                      <a:pt x="14" y="129"/>
                      <a:pt x="14" y="129"/>
                      <a:pt x="14" y="129"/>
                    </a:cubicBezTo>
                    <a:cubicBezTo>
                      <a:pt x="14" y="129"/>
                      <a:pt x="14" y="129"/>
                      <a:pt x="14" y="129"/>
                    </a:cubicBezTo>
                    <a:cubicBezTo>
                      <a:pt x="14" y="131"/>
                      <a:pt x="14" y="131"/>
                      <a:pt x="14" y="131"/>
                    </a:cubicBezTo>
                    <a:cubicBezTo>
                      <a:pt x="15" y="131"/>
                      <a:pt x="15" y="131"/>
                      <a:pt x="15" y="131"/>
                    </a:cubicBezTo>
                    <a:cubicBezTo>
                      <a:pt x="16" y="131"/>
                      <a:pt x="16" y="131"/>
                      <a:pt x="16" y="131"/>
                    </a:cubicBezTo>
                    <a:cubicBezTo>
                      <a:pt x="18" y="131"/>
                      <a:pt x="18" y="131"/>
                      <a:pt x="18" y="131"/>
                    </a:cubicBezTo>
                    <a:cubicBezTo>
                      <a:pt x="18" y="131"/>
                      <a:pt x="18" y="132"/>
                      <a:pt x="20" y="132"/>
                    </a:cubicBezTo>
                    <a:cubicBezTo>
                      <a:pt x="20" y="132"/>
                      <a:pt x="20" y="132"/>
                      <a:pt x="20" y="132"/>
                    </a:cubicBezTo>
                    <a:cubicBezTo>
                      <a:pt x="20" y="132"/>
                      <a:pt x="20" y="132"/>
                      <a:pt x="20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3"/>
                      <a:pt x="21" y="134"/>
                      <a:pt x="22" y="134"/>
                    </a:cubicBezTo>
                    <a:cubicBezTo>
                      <a:pt x="22" y="134"/>
                      <a:pt x="22" y="134"/>
                      <a:pt x="22" y="134"/>
                    </a:cubicBezTo>
                    <a:cubicBezTo>
                      <a:pt x="22" y="135"/>
                      <a:pt x="23" y="136"/>
                      <a:pt x="24" y="136"/>
                    </a:cubicBezTo>
                    <a:cubicBezTo>
                      <a:pt x="25" y="136"/>
                      <a:pt x="26" y="137"/>
                      <a:pt x="26" y="137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27" y="139"/>
                      <a:pt x="28" y="139"/>
                      <a:pt x="28" y="139"/>
                    </a:cubicBezTo>
                    <a:cubicBezTo>
                      <a:pt x="30" y="139"/>
                      <a:pt x="30" y="139"/>
                      <a:pt x="30" y="139"/>
                    </a:cubicBezTo>
                    <a:cubicBezTo>
                      <a:pt x="30" y="138"/>
                      <a:pt x="30" y="138"/>
                      <a:pt x="30" y="138"/>
                    </a:cubicBezTo>
                    <a:cubicBezTo>
                      <a:pt x="30" y="138"/>
                      <a:pt x="30" y="138"/>
                      <a:pt x="30" y="138"/>
                    </a:cubicBezTo>
                    <a:cubicBezTo>
                      <a:pt x="31" y="138"/>
                      <a:pt x="31" y="138"/>
                      <a:pt x="32" y="138"/>
                    </a:cubicBezTo>
                    <a:cubicBezTo>
                      <a:pt x="33" y="138"/>
                      <a:pt x="33" y="138"/>
                      <a:pt x="33" y="138"/>
                    </a:cubicBezTo>
                    <a:cubicBezTo>
                      <a:pt x="33" y="137"/>
                      <a:pt x="33" y="137"/>
                      <a:pt x="33" y="137"/>
                    </a:cubicBezTo>
                    <a:cubicBezTo>
                      <a:pt x="33" y="137"/>
                      <a:pt x="33" y="137"/>
                      <a:pt x="33" y="137"/>
                    </a:cubicBezTo>
                    <a:cubicBezTo>
                      <a:pt x="33" y="137"/>
                      <a:pt x="34" y="136"/>
                      <a:pt x="34" y="136"/>
                    </a:cubicBezTo>
                    <a:cubicBezTo>
                      <a:pt x="34" y="136"/>
                      <a:pt x="35" y="137"/>
                      <a:pt x="35" y="137"/>
                    </a:cubicBezTo>
                    <a:cubicBezTo>
                      <a:pt x="35" y="137"/>
                      <a:pt x="35" y="137"/>
                      <a:pt x="35" y="137"/>
                    </a:cubicBezTo>
                    <a:cubicBezTo>
                      <a:pt x="35" y="137"/>
                      <a:pt x="36" y="138"/>
                      <a:pt x="37" y="138"/>
                    </a:cubicBezTo>
                    <a:cubicBezTo>
                      <a:pt x="38" y="138"/>
                      <a:pt x="38" y="138"/>
                      <a:pt x="38" y="138"/>
                    </a:cubicBezTo>
                    <a:cubicBezTo>
                      <a:pt x="38" y="138"/>
                      <a:pt x="38" y="138"/>
                      <a:pt x="38" y="138"/>
                    </a:cubicBezTo>
                    <a:cubicBezTo>
                      <a:pt x="38" y="138"/>
                      <a:pt x="38" y="138"/>
                      <a:pt x="38" y="138"/>
                    </a:cubicBezTo>
                    <a:cubicBezTo>
                      <a:pt x="39" y="138"/>
                      <a:pt x="39" y="138"/>
                      <a:pt x="39" y="139"/>
                    </a:cubicBezTo>
                    <a:cubicBezTo>
                      <a:pt x="40" y="139"/>
                      <a:pt x="41" y="139"/>
                      <a:pt x="42" y="139"/>
                    </a:cubicBezTo>
                    <a:cubicBezTo>
                      <a:pt x="42" y="139"/>
                      <a:pt x="42" y="139"/>
                      <a:pt x="42" y="139"/>
                    </a:cubicBezTo>
                    <a:cubicBezTo>
                      <a:pt x="43" y="139"/>
                      <a:pt x="43" y="139"/>
                      <a:pt x="43" y="139"/>
                    </a:cubicBezTo>
                    <a:cubicBezTo>
                      <a:pt x="43" y="139"/>
                      <a:pt x="43" y="139"/>
                      <a:pt x="43" y="139"/>
                    </a:cubicBezTo>
                    <a:cubicBezTo>
                      <a:pt x="44" y="139"/>
                      <a:pt x="44" y="139"/>
                      <a:pt x="44" y="139"/>
                    </a:cubicBezTo>
                    <a:cubicBezTo>
                      <a:pt x="46" y="139"/>
                      <a:pt x="46" y="139"/>
                      <a:pt x="46" y="138"/>
                    </a:cubicBezTo>
                    <a:cubicBezTo>
                      <a:pt x="46" y="138"/>
                      <a:pt x="46" y="138"/>
                      <a:pt x="46" y="138"/>
                    </a:cubicBezTo>
                    <a:cubicBezTo>
                      <a:pt x="46" y="138"/>
                      <a:pt x="46" y="138"/>
                      <a:pt x="46" y="138"/>
                    </a:cubicBezTo>
                    <a:cubicBezTo>
                      <a:pt x="46" y="138"/>
                      <a:pt x="46" y="138"/>
                      <a:pt x="46" y="138"/>
                    </a:cubicBezTo>
                    <a:cubicBezTo>
                      <a:pt x="47" y="138"/>
                      <a:pt x="47" y="138"/>
                      <a:pt x="47" y="138"/>
                    </a:cubicBezTo>
                    <a:cubicBezTo>
                      <a:pt x="47" y="137"/>
                      <a:pt x="47" y="137"/>
                      <a:pt x="47" y="137"/>
                    </a:cubicBezTo>
                    <a:cubicBezTo>
                      <a:pt x="47" y="136"/>
                      <a:pt x="47" y="136"/>
                      <a:pt x="48" y="135"/>
                    </a:cubicBezTo>
                    <a:cubicBezTo>
                      <a:pt x="48" y="134"/>
                      <a:pt x="48" y="134"/>
                      <a:pt x="49" y="134"/>
                    </a:cubicBezTo>
                    <a:cubicBezTo>
                      <a:pt x="49" y="134"/>
                      <a:pt x="49" y="133"/>
                      <a:pt x="50" y="133"/>
                    </a:cubicBezTo>
                    <a:cubicBezTo>
                      <a:pt x="50" y="133"/>
                      <a:pt x="50" y="133"/>
                      <a:pt x="50" y="133"/>
                    </a:cubicBezTo>
                    <a:cubicBezTo>
                      <a:pt x="51" y="133"/>
                      <a:pt x="51" y="133"/>
                      <a:pt x="51" y="133"/>
                    </a:cubicBezTo>
                    <a:cubicBezTo>
                      <a:pt x="54" y="133"/>
                      <a:pt x="54" y="133"/>
                      <a:pt x="54" y="133"/>
                    </a:cubicBezTo>
                    <a:cubicBezTo>
                      <a:pt x="55" y="133"/>
                      <a:pt x="56" y="134"/>
                      <a:pt x="57" y="135"/>
                    </a:cubicBezTo>
                    <a:cubicBezTo>
                      <a:pt x="57" y="136"/>
                      <a:pt x="57" y="136"/>
                      <a:pt x="58" y="136"/>
                    </a:cubicBezTo>
                    <a:cubicBezTo>
                      <a:pt x="59" y="136"/>
                      <a:pt x="59" y="136"/>
                      <a:pt x="59" y="136"/>
                    </a:cubicBezTo>
                    <a:cubicBezTo>
                      <a:pt x="60" y="136"/>
                      <a:pt x="60" y="136"/>
                      <a:pt x="60" y="136"/>
                    </a:cubicBezTo>
                    <a:cubicBezTo>
                      <a:pt x="60" y="136"/>
                      <a:pt x="60" y="136"/>
                      <a:pt x="60" y="136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8"/>
                      <a:pt x="60" y="138"/>
                      <a:pt x="60" y="138"/>
                    </a:cubicBezTo>
                    <a:cubicBezTo>
                      <a:pt x="61" y="138"/>
                      <a:pt x="61" y="138"/>
                      <a:pt x="61" y="138"/>
                    </a:cubicBezTo>
                    <a:cubicBezTo>
                      <a:pt x="61" y="138"/>
                      <a:pt x="61" y="138"/>
                      <a:pt x="61" y="138"/>
                    </a:cubicBezTo>
                    <a:cubicBezTo>
                      <a:pt x="62" y="138"/>
                      <a:pt x="62" y="138"/>
                      <a:pt x="63" y="138"/>
                    </a:cubicBezTo>
                    <a:cubicBezTo>
                      <a:pt x="64" y="138"/>
                      <a:pt x="64" y="138"/>
                      <a:pt x="64" y="138"/>
                    </a:cubicBezTo>
                    <a:cubicBezTo>
                      <a:pt x="64" y="138"/>
                      <a:pt x="64" y="138"/>
                      <a:pt x="64" y="138"/>
                    </a:cubicBezTo>
                    <a:cubicBezTo>
                      <a:pt x="64" y="139"/>
                      <a:pt x="64" y="139"/>
                      <a:pt x="64" y="139"/>
                    </a:cubicBezTo>
                    <a:cubicBezTo>
                      <a:pt x="65" y="139"/>
                      <a:pt x="65" y="139"/>
                      <a:pt x="65" y="139"/>
                    </a:cubicBezTo>
                    <a:cubicBezTo>
                      <a:pt x="66" y="139"/>
                      <a:pt x="66" y="139"/>
                      <a:pt x="67" y="140"/>
                    </a:cubicBezTo>
                    <a:cubicBezTo>
                      <a:pt x="67" y="140"/>
                      <a:pt x="68" y="140"/>
                      <a:pt x="68" y="141"/>
                    </a:cubicBezTo>
                    <a:cubicBezTo>
                      <a:pt x="69" y="141"/>
                      <a:pt x="70" y="143"/>
                      <a:pt x="70" y="144"/>
                    </a:cubicBezTo>
                    <a:cubicBezTo>
                      <a:pt x="70" y="145"/>
                      <a:pt x="70" y="145"/>
                      <a:pt x="69" y="146"/>
                    </a:cubicBezTo>
                    <a:cubicBezTo>
                      <a:pt x="69" y="147"/>
                      <a:pt x="69" y="147"/>
                      <a:pt x="69" y="147"/>
                    </a:cubicBezTo>
                    <a:cubicBezTo>
                      <a:pt x="69" y="147"/>
                      <a:pt x="69" y="148"/>
                      <a:pt x="68" y="148"/>
                    </a:cubicBezTo>
                    <a:cubicBezTo>
                      <a:pt x="68" y="149"/>
                      <a:pt x="68" y="149"/>
                      <a:pt x="68" y="149"/>
                    </a:cubicBezTo>
                    <a:cubicBezTo>
                      <a:pt x="68" y="149"/>
                      <a:pt x="68" y="149"/>
                      <a:pt x="68" y="149"/>
                    </a:cubicBezTo>
                    <a:cubicBezTo>
                      <a:pt x="67" y="149"/>
                      <a:pt x="67" y="149"/>
                      <a:pt x="67" y="149"/>
                    </a:cubicBezTo>
                    <a:cubicBezTo>
                      <a:pt x="67" y="151"/>
                      <a:pt x="67" y="151"/>
                      <a:pt x="67" y="151"/>
                    </a:cubicBezTo>
                    <a:cubicBezTo>
                      <a:pt x="67" y="152"/>
                      <a:pt x="67" y="152"/>
                      <a:pt x="67" y="152"/>
                    </a:cubicBezTo>
                    <a:cubicBezTo>
                      <a:pt x="68" y="152"/>
                      <a:pt x="68" y="152"/>
                      <a:pt x="68" y="152"/>
                    </a:cubicBezTo>
                    <a:cubicBezTo>
                      <a:pt x="68" y="152"/>
                      <a:pt x="68" y="152"/>
                      <a:pt x="68" y="152"/>
                    </a:cubicBezTo>
                    <a:cubicBezTo>
                      <a:pt x="68" y="153"/>
                      <a:pt x="68" y="153"/>
                      <a:pt x="68" y="153"/>
                    </a:cubicBezTo>
                    <a:cubicBezTo>
                      <a:pt x="68" y="153"/>
                      <a:pt x="68" y="153"/>
                      <a:pt x="68" y="153"/>
                    </a:cubicBezTo>
                    <a:cubicBezTo>
                      <a:pt x="68" y="154"/>
                      <a:pt x="68" y="154"/>
                      <a:pt x="68" y="154"/>
                    </a:cubicBezTo>
                    <a:cubicBezTo>
                      <a:pt x="68" y="154"/>
                      <a:pt x="69" y="155"/>
                      <a:pt x="70" y="155"/>
                    </a:cubicBezTo>
                    <a:cubicBezTo>
                      <a:pt x="70" y="155"/>
                      <a:pt x="70" y="155"/>
                      <a:pt x="70" y="155"/>
                    </a:cubicBezTo>
                    <a:cubicBezTo>
                      <a:pt x="70" y="156"/>
                      <a:pt x="71" y="156"/>
                      <a:pt x="71" y="157"/>
                    </a:cubicBezTo>
                    <a:cubicBezTo>
                      <a:pt x="71" y="157"/>
                      <a:pt x="71" y="157"/>
                      <a:pt x="72" y="158"/>
                    </a:cubicBezTo>
                    <a:cubicBezTo>
                      <a:pt x="72" y="159"/>
                      <a:pt x="72" y="159"/>
                      <a:pt x="73" y="160"/>
                    </a:cubicBezTo>
                    <a:cubicBezTo>
                      <a:pt x="73" y="161"/>
                      <a:pt x="73" y="161"/>
                      <a:pt x="73" y="161"/>
                    </a:cubicBezTo>
                    <a:cubicBezTo>
                      <a:pt x="73" y="161"/>
                      <a:pt x="73" y="162"/>
                      <a:pt x="73" y="162"/>
                    </a:cubicBezTo>
                    <a:cubicBezTo>
                      <a:pt x="73" y="163"/>
                      <a:pt x="73" y="163"/>
                      <a:pt x="74" y="164"/>
                    </a:cubicBezTo>
                    <a:cubicBezTo>
                      <a:pt x="75" y="164"/>
                      <a:pt x="75" y="164"/>
                      <a:pt x="75" y="164"/>
                    </a:cubicBezTo>
                    <a:cubicBezTo>
                      <a:pt x="75" y="165"/>
                      <a:pt x="75" y="165"/>
                      <a:pt x="76" y="165"/>
                    </a:cubicBezTo>
                    <a:cubicBezTo>
                      <a:pt x="76" y="165"/>
                      <a:pt x="76" y="166"/>
                      <a:pt x="76" y="166"/>
                    </a:cubicBezTo>
                    <a:cubicBezTo>
                      <a:pt x="76" y="166"/>
                      <a:pt x="76" y="166"/>
                      <a:pt x="76" y="166"/>
                    </a:cubicBezTo>
                    <a:cubicBezTo>
                      <a:pt x="76" y="167"/>
                      <a:pt x="76" y="167"/>
                      <a:pt x="76" y="168"/>
                    </a:cubicBezTo>
                    <a:cubicBezTo>
                      <a:pt x="76" y="169"/>
                      <a:pt x="76" y="169"/>
                      <a:pt x="76" y="169"/>
                    </a:cubicBezTo>
                    <a:cubicBezTo>
                      <a:pt x="76" y="169"/>
                      <a:pt x="76" y="169"/>
                      <a:pt x="76" y="169"/>
                    </a:cubicBezTo>
                    <a:cubicBezTo>
                      <a:pt x="77" y="169"/>
                      <a:pt x="77" y="169"/>
                      <a:pt x="77" y="169"/>
                    </a:cubicBezTo>
                    <a:cubicBezTo>
                      <a:pt x="77" y="169"/>
                      <a:pt x="77" y="169"/>
                      <a:pt x="77" y="169"/>
                    </a:cubicBezTo>
                    <a:cubicBezTo>
                      <a:pt x="77" y="170"/>
                      <a:pt x="77" y="170"/>
                      <a:pt x="77" y="170"/>
                    </a:cubicBezTo>
                    <a:cubicBezTo>
                      <a:pt x="77" y="170"/>
                      <a:pt x="77" y="170"/>
                      <a:pt x="77" y="170"/>
                    </a:cubicBezTo>
                    <a:cubicBezTo>
                      <a:pt x="77" y="173"/>
                      <a:pt x="77" y="173"/>
                      <a:pt x="77" y="173"/>
                    </a:cubicBezTo>
                    <a:cubicBezTo>
                      <a:pt x="77" y="174"/>
                      <a:pt x="77" y="174"/>
                      <a:pt x="77" y="174"/>
                    </a:cubicBezTo>
                    <a:cubicBezTo>
                      <a:pt x="77" y="174"/>
                      <a:pt x="77" y="176"/>
                      <a:pt x="77" y="176"/>
                    </a:cubicBezTo>
                    <a:cubicBezTo>
                      <a:pt x="77" y="176"/>
                      <a:pt x="77" y="176"/>
                      <a:pt x="77" y="176"/>
                    </a:cubicBezTo>
                    <a:cubicBezTo>
                      <a:pt x="76" y="176"/>
                      <a:pt x="76" y="176"/>
                      <a:pt x="76" y="176"/>
                    </a:cubicBezTo>
                    <a:cubicBezTo>
                      <a:pt x="76" y="181"/>
                      <a:pt x="76" y="181"/>
                      <a:pt x="76" y="181"/>
                    </a:cubicBezTo>
                    <a:cubicBezTo>
                      <a:pt x="76" y="181"/>
                      <a:pt x="76" y="181"/>
                      <a:pt x="76" y="181"/>
                    </a:cubicBezTo>
                    <a:cubicBezTo>
                      <a:pt x="77" y="181"/>
                      <a:pt x="77" y="181"/>
                      <a:pt x="77" y="181"/>
                    </a:cubicBezTo>
                    <a:cubicBezTo>
                      <a:pt x="78" y="182"/>
                      <a:pt x="78" y="182"/>
                      <a:pt x="78" y="182"/>
                    </a:cubicBezTo>
                    <a:cubicBezTo>
                      <a:pt x="77" y="182"/>
                      <a:pt x="77" y="182"/>
                      <a:pt x="77" y="183"/>
                    </a:cubicBezTo>
                    <a:cubicBezTo>
                      <a:pt x="77" y="183"/>
                      <a:pt x="77" y="183"/>
                      <a:pt x="77" y="183"/>
                    </a:cubicBezTo>
                    <a:cubicBezTo>
                      <a:pt x="77" y="183"/>
                      <a:pt x="76" y="184"/>
                      <a:pt x="76" y="184"/>
                    </a:cubicBezTo>
                    <a:cubicBezTo>
                      <a:pt x="75" y="185"/>
                      <a:pt x="75" y="185"/>
                      <a:pt x="75" y="185"/>
                    </a:cubicBezTo>
                    <a:cubicBezTo>
                      <a:pt x="74" y="186"/>
                      <a:pt x="74" y="186"/>
                      <a:pt x="74" y="187"/>
                    </a:cubicBezTo>
                    <a:cubicBezTo>
                      <a:pt x="74" y="188"/>
                      <a:pt x="74" y="188"/>
                      <a:pt x="74" y="188"/>
                    </a:cubicBezTo>
                    <a:cubicBezTo>
                      <a:pt x="74" y="188"/>
                      <a:pt x="74" y="188"/>
                      <a:pt x="74" y="188"/>
                    </a:cubicBezTo>
                    <a:cubicBezTo>
                      <a:pt x="73" y="187"/>
                      <a:pt x="73" y="187"/>
                      <a:pt x="73" y="187"/>
                    </a:cubicBezTo>
                    <a:cubicBezTo>
                      <a:pt x="73" y="193"/>
                      <a:pt x="73" y="193"/>
                      <a:pt x="73" y="193"/>
                    </a:cubicBezTo>
                    <a:cubicBezTo>
                      <a:pt x="73" y="193"/>
                      <a:pt x="73" y="193"/>
                      <a:pt x="73" y="193"/>
                    </a:cubicBezTo>
                    <a:cubicBezTo>
                      <a:pt x="72" y="193"/>
                      <a:pt x="72" y="193"/>
                      <a:pt x="72" y="193"/>
                    </a:cubicBezTo>
                    <a:cubicBezTo>
                      <a:pt x="71" y="193"/>
                      <a:pt x="71" y="193"/>
                      <a:pt x="71" y="193"/>
                    </a:cubicBezTo>
                    <a:cubicBezTo>
                      <a:pt x="71" y="194"/>
                      <a:pt x="71" y="194"/>
                      <a:pt x="71" y="194"/>
                    </a:cubicBezTo>
                    <a:cubicBezTo>
                      <a:pt x="71" y="195"/>
                      <a:pt x="71" y="195"/>
                      <a:pt x="71" y="195"/>
                    </a:cubicBezTo>
                    <a:cubicBezTo>
                      <a:pt x="70" y="196"/>
                      <a:pt x="70" y="196"/>
                      <a:pt x="70" y="196"/>
                    </a:cubicBezTo>
                    <a:cubicBezTo>
                      <a:pt x="70" y="197"/>
                      <a:pt x="70" y="197"/>
                      <a:pt x="70" y="197"/>
                    </a:cubicBezTo>
                    <a:cubicBezTo>
                      <a:pt x="70" y="198"/>
                      <a:pt x="70" y="198"/>
                      <a:pt x="70" y="198"/>
                    </a:cubicBezTo>
                    <a:cubicBezTo>
                      <a:pt x="69" y="198"/>
                      <a:pt x="69" y="198"/>
                      <a:pt x="69" y="198"/>
                    </a:cubicBezTo>
                    <a:cubicBezTo>
                      <a:pt x="68" y="197"/>
                      <a:pt x="68" y="197"/>
                      <a:pt x="68" y="197"/>
                    </a:cubicBezTo>
                    <a:cubicBezTo>
                      <a:pt x="68" y="211"/>
                      <a:pt x="68" y="211"/>
                      <a:pt x="68" y="211"/>
                    </a:cubicBezTo>
                    <a:cubicBezTo>
                      <a:pt x="69" y="211"/>
                      <a:pt x="69" y="211"/>
                      <a:pt x="69" y="211"/>
                    </a:cubicBezTo>
                    <a:cubicBezTo>
                      <a:pt x="70" y="211"/>
                      <a:pt x="70" y="211"/>
                      <a:pt x="70" y="211"/>
                    </a:cubicBezTo>
                    <a:cubicBezTo>
                      <a:pt x="70" y="211"/>
                      <a:pt x="70" y="211"/>
                      <a:pt x="70" y="211"/>
                    </a:cubicBezTo>
                    <a:cubicBezTo>
                      <a:pt x="70" y="211"/>
                      <a:pt x="70" y="211"/>
                      <a:pt x="70" y="211"/>
                    </a:cubicBezTo>
                    <a:cubicBezTo>
                      <a:pt x="70" y="212"/>
                      <a:pt x="70" y="212"/>
                      <a:pt x="70" y="212"/>
                    </a:cubicBezTo>
                    <a:cubicBezTo>
                      <a:pt x="70" y="213"/>
                      <a:pt x="70" y="213"/>
                      <a:pt x="70" y="213"/>
                    </a:cubicBezTo>
                    <a:cubicBezTo>
                      <a:pt x="70" y="213"/>
                      <a:pt x="70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5"/>
                      <a:pt x="71" y="215"/>
                      <a:pt x="71" y="215"/>
                    </a:cubicBezTo>
                    <a:cubicBezTo>
                      <a:pt x="71" y="217"/>
                      <a:pt x="71" y="217"/>
                      <a:pt x="71" y="218"/>
                    </a:cubicBezTo>
                    <a:cubicBezTo>
                      <a:pt x="71" y="218"/>
                      <a:pt x="71" y="218"/>
                      <a:pt x="71" y="218"/>
                    </a:cubicBezTo>
                    <a:cubicBezTo>
                      <a:pt x="70" y="217"/>
                      <a:pt x="70" y="217"/>
                      <a:pt x="70" y="217"/>
                    </a:cubicBezTo>
                    <a:cubicBezTo>
                      <a:pt x="70" y="231"/>
                      <a:pt x="70" y="231"/>
                      <a:pt x="70" y="231"/>
                    </a:cubicBezTo>
                    <a:cubicBezTo>
                      <a:pt x="70" y="231"/>
                      <a:pt x="70" y="231"/>
                      <a:pt x="70" y="231"/>
                    </a:cubicBezTo>
                    <a:cubicBezTo>
                      <a:pt x="71" y="232"/>
                      <a:pt x="71" y="232"/>
                      <a:pt x="71" y="232"/>
                    </a:cubicBezTo>
                    <a:cubicBezTo>
                      <a:pt x="72" y="232"/>
                      <a:pt x="72" y="233"/>
                      <a:pt x="72" y="234"/>
                    </a:cubicBezTo>
                    <a:cubicBezTo>
                      <a:pt x="73" y="235"/>
                      <a:pt x="73" y="236"/>
                      <a:pt x="72" y="236"/>
                    </a:cubicBezTo>
                    <a:cubicBezTo>
                      <a:pt x="72" y="237"/>
                      <a:pt x="72" y="237"/>
                      <a:pt x="71" y="238"/>
                    </a:cubicBezTo>
                    <a:cubicBezTo>
                      <a:pt x="71" y="238"/>
                      <a:pt x="70" y="238"/>
                      <a:pt x="70" y="238"/>
                    </a:cubicBezTo>
                    <a:cubicBezTo>
                      <a:pt x="69" y="239"/>
                      <a:pt x="69" y="239"/>
                      <a:pt x="69" y="239"/>
                    </a:cubicBezTo>
                    <a:cubicBezTo>
                      <a:pt x="68" y="239"/>
                      <a:pt x="68" y="239"/>
                      <a:pt x="67" y="239"/>
                    </a:cubicBezTo>
                    <a:cubicBezTo>
                      <a:pt x="67" y="240"/>
                      <a:pt x="67" y="241"/>
                      <a:pt x="67" y="242"/>
                    </a:cubicBezTo>
                    <a:cubicBezTo>
                      <a:pt x="67" y="243"/>
                      <a:pt x="67" y="243"/>
                      <a:pt x="67" y="243"/>
                    </a:cubicBezTo>
                    <a:cubicBezTo>
                      <a:pt x="67" y="243"/>
                      <a:pt x="67" y="244"/>
                      <a:pt x="68" y="245"/>
                    </a:cubicBezTo>
                    <a:cubicBezTo>
                      <a:pt x="68" y="245"/>
                      <a:pt x="69" y="245"/>
                      <a:pt x="69" y="245"/>
                    </a:cubicBezTo>
                    <a:cubicBezTo>
                      <a:pt x="70" y="245"/>
                      <a:pt x="70" y="245"/>
                      <a:pt x="71" y="245"/>
                    </a:cubicBezTo>
                    <a:cubicBezTo>
                      <a:pt x="71" y="244"/>
                      <a:pt x="71" y="244"/>
                      <a:pt x="71" y="244"/>
                    </a:cubicBezTo>
                    <a:cubicBezTo>
                      <a:pt x="72" y="244"/>
                      <a:pt x="74" y="244"/>
                      <a:pt x="75" y="244"/>
                    </a:cubicBezTo>
                    <a:cubicBezTo>
                      <a:pt x="76" y="244"/>
                      <a:pt x="76" y="244"/>
                      <a:pt x="76" y="244"/>
                    </a:cubicBezTo>
                    <a:cubicBezTo>
                      <a:pt x="78" y="244"/>
                      <a:pt x="80" y="243"/>
                      <a:pt x="81" y="242"/>
                    </a:cubicBezTo>
                    <a:cubicBezTo>
                      <a:pt x="83" y="242"/>
                      <a:pt x="83" y="242"/>
                      <a:pt x="83" y="242"/>
                    </a:cubicBezTo>
                    <a:cubicBezTo>
                      <a:pt x="83" y="242"/>
                      <a:pt x="83" y="242"/>
                      <a:pt x="83" y="242"/>
                    </a:cubicBezTo>
                    <a:cubicBezTo>
                      <a:pt x="83" y="243"/>
                      <a:pt x="83" y="243"/>
                      <a:pt x="83" y="243"/>
                    </a:cubicBezTo>
                    <a:cubicBezTo>
                      <a:pt x="84" y="243"/>
                      <a:pt x="84" y="242"/>
                      <a:pt x="85" y="242"/>
                    </a:cubicBezTo>
                    <a:cubicBezTo>
                      <a:pt x="85" y="241"/>
                      <a:pt x="85" y="241"/>
                      <a:pt x="85" y="241"/>
                    </a:cubicBezTo>
                    <a:cubicBezTo>
                      <a:pt x="85" y="240"/>
                      <a:pt x="86" y="240"/>
                      <a:pt x="87" y="240"/>
                    </a:cubicBezTo>
                    <a:cubicBezTo>
                      <a:pt x="87" y="239"/>
                      <a:pt x="87" y="239"/>
                      <a:pt x="87" y="239"/>
                    </a:cubicBezTo>
                    <a:cubicBezTo>
                      <a:pt x="87" y="239"/>
                      <a:pt x="87" y="239"/>
                      <a:pt x="87" y="239"/>
                    </a:cubicBezTo>
                    <a:cubicBezTo>
                      <a:pt x="87" y="236"/>
                      <a:pt x="88" y="234"/>
                      <a:pt x="90" y="233"/>
                    </a:cubicBezTo>
                    <a:cubicBezTo>
                      <a:pt x="90" y="233"/>
                      <a:pt x="91" y="232"/>
                      <a:pt x="93" y="232"/>
                    </a:cubicBezTo>
                    <a:cubicBezTo>
                      <a:pt x="93" y="232"/>
                      <a:pt x="93" y="232"/>
                      <a:pt x="93" y="232"/>
                    </a:cubicBezTo>
                    <a:cubicBezTo>
                      <a:pt x="94" y="232"/>
                      <a:pt x="94" y="232"/>
                      <a:pt x="95" y="232"/>
                    </a:cubicBezTo>
                    <a:cubicBezTo>
                      <a:pt x="95" y="232"/>
                      <a:pt x="95" y="232"/>
                      <a:pt x="96" y="232"/>
                    </a:cubicBezTo>
                    <a:cubicBezTo>
                      <a:pt x="96" y="232"/>
                      <a:pt x="97" y="232"/>
                      <a:pt x="97" y="232"/>
                    </a:cubicBezTo>
                    <a:cubicBezTo>
                      <a:pt x="99" y="232"/>
                      <a:pt x="99" y="231"/>
                      <a:pt x="99" y="231"/>
                    </a:cubicBezTo>
                    <a:cubicBezTo>
                      <a:pt x="99" y="230"/>
                      <a:pt x="99" y="229"/>
                      <a:pt x="99" y="229"/>
                    </a:cubicBezTo>
                    <a:cubicBezTo>
                      <a:pt x="99" y="228"/>
                      <a:pt x="99" y="228"/>
                      <a:pt x="99" y="228"/>
                    </a:cubicBezTo>
                    <a:cubicBezTo>
                      <a:pt x="99" y="226"/>
                      <a:pt x="99" y="226"/>
                      <a:pt x="99" y="226"/>
                    </a:cubicBezTo>
                    <a:cubicBezTo>
                      <a:pt x="99" y="225"/>
                      <a:pt x="99" y="225"/>
                      <a:pt x="98" y="225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7" y="224"/>
                      <a:pt x="98" y="223"/>
                      <a:pt x="98" y="223"/>
                    </a:cubicBezTo>
                    <a:cubicBezTo>
                      <a:pt x="98" y="222"/>
                      <a:pt x="98" y="222"/>
                      <a:pt x="98" y="222"/>
                    </a:cubicBezTo>
                    <a:cubicBezTo>
                      <a:pt x="99" y="222"/>
                      <a:pt x="99" y="222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100" y="221"/>
                      <a:pt x="100" y="221"/>
                      <a:pt x="100" y="221"/>
                    </a:cubicBezTo>
                    <a:cubicBezTo>
                      <a:pt x="100" y="220"/>
                      <a:pt x="100" y="220"/>
                      <a:pt x="100" y="220"/>
                    </a:cubicBezTo>
                    <a:cubicBezTo>
                      <a:pt x="100" y="219"/>
                      <a:pt x="100" y="219"/>
                      <a:pt x="100" y="219"/>
                    </a:cubicBezTo>
                    <a:cubicBezTo>
                      <a:pt x="101" y="219"/>
                      <a:pt x="101" y="219"/>
                      <a:pt x="101" y="219"/>
                    </a:cubicBezTo>
                    <a:cubicBezTo>
                      <a:pt x="101" y="219"/>
                      <a:pt x="101" y="219"/>
                      <a:pt x="101" y="219"/>
                    </a:cubicBezTo>
                    <a:cubicBezTo>
                      <a:pt x="101" y="219"/>
                      <a:pt x="102" y="219"/>
                      <a:pt x="102" y="219"/>
                    </a:cubicBezTo>
                    <a:cubicBezTo>
                      <a:pt x="103" y="219"/>
                      <a:pt x="104" y="218"/>
                      <a:pt x="105" y="216"/>
                    </a:cubicBezTo>
                    <a:cubicBezTo>
                      <a:pt x="105" y="215"/>
                      <a:pt x="105" y="213"/>
                      <a:pt x="105" y="212"/>
                    </a:cubicBezTo>
                    <a:cubicBezTo>
                      <a:pt x="105" y="211"/>
                      <a:pt x="105" y="211"/>
                      <a:pt x="105" y="211"/>
                    </a:cubicBezTo>
                    <a:cubicBezTo>
                      <a:pt x="105" y="211"/>
                      <a:pt x="105" y="210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6" y="210"/>
                      <a:pt x="106" y="210"/>
                      <a:pt x="106" y="210"/>
                    </a:cubicBezTo>
                    <a:cubicBezTo>
                      <a:pt x="106" y="208"/>
                      <a:pt x="106" y="208"/>
                      <a:pt x="106" y="208"/>
                    </a:cubicBezTo>
                    <a:cubicBezTo>
                      <a:pt x="106" y="208"/>
                      <a:pt x="106" y="207"/>
                      <a:pt x="106" y="207"/>
                    </a:cubicBezTo>
                    <a:cubicBezTo>
                      <a:pt x="107" y="206"/>
                      <a:pt x="107" y="206"/>
                      <a:pt x="108" y="206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9" y="205"/>
                      <a:pt x="109" y="205"/>
                      <a:pt x="110" y="204"/>
                    </a:cubicBezTo>
                    <a:cubicBezTo>
                      <a:pt x="110" y="204"/>
                      <a:pt x="110" y="203"/>
                      <a:pt x="110" y="202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1" y="199"/>
                      <a:pt x="111" y="199"/>
                      <a:pt x="112" y="198"/>
                    </a:cubicBezTo>
                    <a:cubicBezTo>
                      <a:pt x="113" y="197"/>
                      <a:pt x="114" y="196"/>
                      <a:pt x="116" y="195"/>
                    </a:cubicBezTo>
                    <a:cubicBezTo>
                      <a:pt x="116" y="194"/>
                      <a:pt x="116" y="194"/>
                      <a:pt x="117" y="194"/>
                    </a:cubicBezTo>
                    <a:cubicBezTo>
                      <a:pt x="117" y="193"/>
                      <a:pt x="118" y="193"/>
                      <a:pt x="118" y="192"/>
                    </a:cubicBezTo>
                    <a:cubicBezTo>
                      <a:pt x="118" y="191"/>
                      <a:pt x="118" y="191"/>
                      <a:pt x="118" y="190"/>
                    </a:cubicBezTo>
                    <a:cubicBezTo>
                      <a:pt x="118" y="189"/>
                      <a:pt x="118" y="189"/>
                      <a:pt x="118" y="188"/>
                    </a:cubicBezTo>
                    <a:cubicBezTo>
                      <a:pt x="117" y="187"/>
                      <a:pt x="117" y="186"/>
                      <a:pt x="118" y="185"/>
                    </a:cubicBezTo>
                    <a:cubicBezTo>
                      <a:pt x="118" y="184"/>
                      <a:pt x="118" y="182"/>
                      <a:pt x="118" y="181"/>
                    </a:cubicBezTo>
                    <a:cubicBezTo>
                      <a:pt x="119" y="181"/>
                      <a:pt x="119" y="181"/>
                      <a:pt x="119" y="181"/>
                    </a:cubicBezTo>
                    <a:cubicBezTo>
                      <a:pt x="119" y="180"/>
                      <a:pt x="119" y="180"/>
                      <a:pt x="119" y="180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20" y="180"/>
                      <a:pt x="120" y="180"/>
                      <a:pt x="120" y="180"/>
                    </a:cubicBezTo>
                    <a:cubicBezTo>
                      <a:pt x="120" y="179"/>
                      <a:pt x="120" y="179"/>
                      <a:pt x="120" y="179"/>
                    </a:cubicBezTo>
                    <a:cubicBezTo>
                      <a:pt x="121" y="176"/>
                      <a:pt x="121" y="173"/>
                      <a:pt x="120" y="171"/>
                    </a:cubicBezTo>
                    <a:cubicBezTo>
                      <a:pt x="120" y="169"/>
                      <a:pt x="120" y="168"/>
                      <a:pt x="120" y="166"/>
                    </a:cubicBezTo>
                    <a:cubicBezTo>
                      <a:pt x="120" y="164"/>
                      <a:pt x="120" y="162"/>
                      <a:pt x="121" y="161"/>
                    </a:cubicBezTo>
                    <a:cubicBezTo>
                      <a:pt x="121" y="160"/>
                      <a:pt x="121" y="159"/>
                      <a:pt x="122" y="159"/>
                    </a:cubicBezTo>
                    <a:cubicBezTo>
                      <a:pt x="122" y="159"/>
                      <a:pt x="122" y="159"/>
                      <a:pt x="122" y="159"/>
                    </a:cubicBezTo>
                    <a:cubicBezTo>
                      <a:pt x="122" y="158"/>
                      <a:pt x="122" y="158"/>
                      <a:pt x="122" y="158"/>
                    </a:cubicBezTo>
                    <a:cubicBezTo>
                      <a:pt x="122" y="158"/>
                      <a:pt x="122" y="158"/>
                      <a:pt x="122" y="158"/>
                    </a:cubicBezTo>
                    <a:cubicBezTo>
                      <a:pt x="122" y="158"/>
                      <a:pt x="122" y="158"/>
                      <a:pt x="122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6"/>
                      <a:pt x="123" y="156"/>
                      <a:pt x="123" y="156"/>
                    </a:cubicBezTo>
                    <a:cubicBezTo>
                      <a:pt x="123" y="156"/>
                      <a:pt x="123" y="155"/>
                      <a:pt x="123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0"/>
                      <a:pt x="125" y="150"/>
                      <a:pt x="125" y="150"/>
                    </a:cubicBezTo>
                    <a:cubicBezTo>
                      <a:pt x="125" y="149"/>
                      <a:pt x="124" y="149"/>
                      <a:pt x="124" y="149"/>
                    </a:cubicBezTo>
                    <a:cubicBezTo>
                      <a:pt x="124" y="149"/>
                      <a:pt x="124" y="149"/>
                      <a:pt x="124" y="149"/>
                    </a:cubicBezTo>
                    <a:cubicBezTo>
                      <a:pt x="123" y="148"/>
                      <a:pt x="123" y="148"/>
                      <a:pt x="123" y="147"/>
                    </a:cubicBezTo>
                    <a:cubicBezTo>
                      <a:pt x="123" y="146"/>
                      <a:pt x="123" y="146"/>
                      <a:pt x="123" y="146"/>
                    </a:cubicBezTo>
                    <a:cubicBezTo>
                      <a:pt x="123" y="145"/>
                      <a:pt x="123" y="145"/>
                      <a:pt x="123" y="145"/>
                    </a:cubicBezTo>
                    <a:cubicBezTo>
                      <a:pt x="123" y="144"/>
                      <a:pt x="123" y="143"/>
                      <a:pt x="124" y="142"/>
                    </a:cubicBezTo>
                    <a:cubicBezTo>
                      <a:pt x="124" y="142"/>
                      <a:pt x="124" y="142"/>
                      <a:pt x="124" y="142"/>
                    </a:cubicBezTo>
                    <a:cubicBezTo>
                      <a:pt x="124" y="142"/>
                      <a:pt x="125" y="142"/>
                      <a:pt x="125" y="141"/>
                    </a:cubicBezTo>
                    <a:cubicBezTo>
                      <a:pt x="125" y="140"/>
                      <a:pt x="125" y="140"/>
                      <a:pt x="125" y="140"/>
                    </a:cubicBezTo>
                    <a:cubicBezTo>
                      <a:pt x="125" y="139"/>
                      <a:pt x="125" y="139"/>
                      <a:pt x="125" y="138"/>
                    </a:cubicBezTo>
                    <a:cubicBezTo>
                      <a:pt x="125" y="138"/>
                      <a:pt x="125" y="137"/>
                      <a:pt x="125" y="137"/>
                    </a:cubicBezTo>
                    <a:cubicBezTo>
                      <a:pt x="125" y="136"/>
                      <a:pt x="125" y="136"/>
                      <a:pt x="125" y="135"/>
                    </a:cubicBezTo>
                    <a:cubicBezTo>
                      <a:pt x="125" y="135"/>
                      <a:pt x="125" y="135"/>
                      <a:pt x="125" y="135"/>
                    </a:cubicBezTo>
                    <a:cubicBezTo>
                      <a:pt x="126" y="135"/>
                      <a:pt x="126" y="135"/>
                      <a:pt x="126" y="135"/>
                    </a:cubicBezTo>
                    <a:cubicBezTo>
                      <a:pt x="126" y="128"/>
                      <a:pt x="126" y="128"/>
                      <a:pt x="126" y="128"/>
                    </a:cubicBezTo>
                    <a:cubicBezTo>
                      <a:pt x="126" y="127"/>
                      <a:pt x="126" y="127"/>
                      <a:pt x="126" y="127"/>
                    </a:cubicBezTo>
                    <a:cubicBezTo>
                      <a:pt x="126" y="126"/>
                      <a:pt x="126" y="125"/>
                      <a:pt x="126" y="124"/>
                    </a:cubicBezTo>
                    <a:cubicBezTo>
                      <a:pt x="125" y="123"/>
                      <a:pt x="124" y="122"/>
                      <a:pt x="122" y="121"/>
                    </a:cubicBezTo>
                    <a:cubicBezTo>
                      <a:pt x="122" y="121"/>
                      <a:pt x="122" y="120"/>
                      <a:pt x="122" y="120"/>
                    </a:cubicBezTo>
                    <a:cubicBezTo>
                      <a:pt x="122" y="116"/>
                      <a:pt x="122" y="116"/>
                      <a:pt x="122" y="116"/>
                    </a:cubicBezTo>
                    <a:cubicBezTo>
                      <a:pt x="120" y="116"/>
                      <a:pt x="120" y="116"/>
                      <a:pt x="120" y="116"/>
                    </a:cubicBezTo>
                    <a:cubicBezTo>
                      <a:pt x="120" y="116"/>
                      <a:pt x="120" y="116"/>
                      <a:pt x="120" y="116"/>
                    </a:cubicBezTo>
                    <a:cubicBezTo>
                      <a:pt x="120" y="115"/>
                      <a:pt x="120" y="115"/>
                      <a:pt x="120" y="115"/>
                    </a:cubicBezTo>
                    <a:cubicBezTo>
                      <a:pt x="120" y="115"/>
                      <a:pt x="120" y="115"/>
                      <a:pt x="120" y="115"/>
                    </a:cubicBezTo>
                    <a:cubicBezTo>
                      <a:pt x="120" y="114"/>
                      <a:pt x="120" y="114"/>
                      <a:pt x="120" y="113"/>
                    </a:cubicBezTo>
                    <a:cubicBezTo>
                      <a:pt x="119" y="113"/>
                      <a:pt x="119" y="113"/>
                      <a:pt x="119" y="113"/>
                    </a:cubicBezTo>
                    <a:cubicBezTo>
                      <a:pt x="119" y="112"/>
                      <a:pt x="119" y="112"/>
                      <a:pt x="118" y="112"/>
                    </a:cubicBezTo>
                    <a:cubicBezTo>
                      <a:pt x="118" y="111"/>
                      <a:pt x="118" y="111"/>
                      <a:pt x="118" y="111"/>
                    </a:cubicBezTo>
                    <a:cubicBezTo>
                      <a:pt x="118" y="111"/>
                      <a:pt x="118" y="111"/>
                      <a:pt x="118" y="111"/>
                    </a:cubicBezTo>
                    <a:cubicBezTo>
                      <a:pt x="118" y="110"/>
                      <a:pt x="118" y="109"/>
                      <a:pt x="117" y="109"/>
                    </a:cubicBezTo>
                    <a:cubicBezTo>
                      <a:pt x="116" y="109"/>
                      <a:pt x="116" y="109"/>
                      <a:pt x="116" y="109"/>
                    </a:cubicBezTo>
                    <a:cubicBezTo>
                      <a:pt x="116" y="109"/>
                      <a:pt x="116" y="109"/>
                      <a:pt x="116" y="109"/>
                    </a:cubicBezTo>
                    <a:cubicBezTo>
                      <a:pt x="116" y="108"/>
                      <a:pt x="116" y="108"/>
                      <a:pt x="116" y="108"/>
                    </a:cubicBezTo>
                    <a:cubicBezTo>
                      <a:pt x="116" y="107"/>
                      <a:pt x="116" y="107"/>
                      <a:pt x="116" y="107"/>
                    </a:cubicBezTo>
                    <a:cubicBezTo>
                      <a:pt x="115" y="106"/>
                      <a:pt x="115" y="106"/>
                      <a:pt x="115" y="106"/>
                    </a:cubicBezTo>
                    <a:cubicBezTo>
                      <a:pt x="114" y="105"/>
                      <a:pt x="114" y="105"/>
                      <a:pt x="114" y="105"/>
                    </a:cubicBezTo>
                    <a:cubicBezTo>
                      <a:pt x="113" y="104"/>
                      <a:pt x="113" y="104"/>
                      <a:pt x="113" y="104"/>
                    </a:cubicBezTo>
                    <a:cubicBezTo>
                      <a:pt x="112" y="102"/>
                      <a:pt x="111" y="101"/>
                      <a:pt x="112" y="98"/>
                    </a:cubicBezTo>
                    <a:cubicBezTo>
                      <a:pt x="112" y="97"/>
                      <a:pt x="112" y="97"/>
                      <a:pt x="112" y="97"/>
                    </a:cubicBezTo>
                    <a:cubicBezTo>
                      <a:pt x="111" y="97"/>
                      <a:pt x="111" y="97"/>
                      <a:pt x="111" y="97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110" y="96"/>
                      <a:pt x="110" y="95"/>
                      <a:pt x="109" y="94"/>
                    </a:cubicBezTo>
                    <a:cubicBezTo>
                      <a:pt x="109" y="94"/>
                      <a:pt x="109" y="94"/>
                      <a:pt x="109" y="94"/>
                    </a:cubicBezTo>
                    <a:cubicBezTo>
                      <a:pt x="108" y="93"/>
                      <a:pt x="108" y="93"/>
                      <a:pt x="108" y="92"/>
                    </a:cubicBezTo>
                    <a:cubicBezTo>
                      <a:pt x="107" y="92"/>
                      <a:pt x="107" y="91"/>
                      <a:pt x="106" y="91"/>
                    </a:cubicBezTo>
                    <a:cubicBezTo>
                      <a:pt x="106" y="91"/>
                      <a:pt x="106" y="91"/>
                      <a:pt x="106" y="91"/>
                    </a:cubicBezTo>
                    <a:cubicBezTo>
                      <a:pt x="106" y="91"/>
                      <a:pt x="106" y="90"/>
                      <a:pt x="106" y="90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106" y="89"/>
                      <a:pt x="106" y="89"/>
                      <a:pt x="106" y="89"/>
                    </a:cubicBezTo>
                    <a:cubicBezTo>
                      <a:pt x="105" y="89"/>
                      <a:pt x="105" y="89"/>
                      <a:pt x="105" y="89"/>
                    </a:cubicBezTo>
                    <a:cubicBezTo>
                      <a:pt x="105" y="88"/>
                      <a:pt x="105" y="88"/>
                      <a:pt x="105" y="88"/>
                    </a:cubicBezTo>
                    <a:cubicBezTo>
                      <a:pt x="105" y="88"/>
                      <a:pt x="105" y="88"/>
                      <a:pt x="105" y="88"/>
                    </a:cubicBezTo>
                    <a:cubicBezTo>
                      <a:pt x="105" y="88"/>
                      <a:pt x="105" y="88"/>
                      <a:pt x="105" y="88"/>
                    </a:cubicBezTo>
                    <a:cubicBezTo>
                      <a:pt x="104" y="88"/>
                      <a:pt x="104" y="88"/>
                      <a:pt x="104" y="88"/>
                    </a:cubicBezTo>
                    <a:cubicBezTo>
                      <a:pt x="104" y="87"/>
                      <a:pt x="104" y="87"/>
                      <a:pt x="103" y="86"/>
                    </a:cubicBezTo>
                    <a:cubicBezTo>
                      <a:pt x="102" y="84"/>
                      <a:pt x="101" y="83"/>
                      <a:pt x="100" y="81"/>
                    </a:cubicBezTo>
                    <a:cubicBezTo>
                      <a:pt x="99" y="80"/>
                      <a:pt x="99" y="80"/>
                      <a:pt x="99" y="80"/>
                    </a:cubicBezTo>
                    <a:cubicBezTo>
                      <a:pt x="98" y="78"/>
                      <a:pt x="97" y="76"/>
                      <a:pt x="95" y="75"/>
                    </a:cubicBezTo>
                    <a:cubicBezTo>
                      <a:pt x="97" y="75"/>
                      <a:pt x="97" y="75"/>
                      <a:pt x="97" y="75"/>
                    </a:cubicBezTo>
                    <a:cubicBezTo>
                      <a:pt x="97" y="74"/>
                      <a:pt x="97" y="74"/>
                      <a:pt x="97" y="74"/>
                    </a:cubicBezTo>
                    <a:cubicBezTo>
                      <a:pt x="98" y="74"/>
                      <a:pt x="98" y="75"/>
                      <a:pt x="98" y="75"/>
                    </a:cubicBezTo>
                    <a:cubicBezTo>
                      <a:pt x="99" y="76"/>
                      <a:pt x="99" y="76"/>
                      <a:pt x="99" y="76"/>
                    </a:cubicBezTo>
                    <a:cubicBezTo>
                      <a:pt x="99" y="76"/>
                      <a:pt x="99" y="76"/>
                      <a:pt x="99" y="76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0" y="77"/>
                      <a:pt x="100" y="77"/>
                      <a:pt x="100" y="77"/>
                    </a:cubicBezTo>
                    <a:cubicBezTo>
                      <a:pt x="101" y="78"/>
                      <a:pt x="101" y="78"/>
                      <a:pt x="101" y="78"/>
                    </a:cubicBezTo>
                    <a:cubicBezTo>
                      <a:pt x="101" y="78"/>
                      <a:pt x="101" y="78"/>
                      <a:pt x="101" y="78"/>
                    </a:cubicBezTo>
                    <a:cubicBezTo>
                      <a:pt x="101" y="78"/>
                      <a:pt x="101" y="78"/>
                      <a:pt x="101" y="78"/>
                    </a:cubicBezTo>
                    <a:cubicBezTo>
                      <a:pt x="101" y="78"/>
                      <a:pt x="101" y="79"/>
                      <a:pt x="101" y="79"/>
                    </a:cubicBezTo>
                    <a:cubicBezTo>
                      <a:pt x="101" y="82"/>
                      <a:pt x="101" y="82"/>
                      <a:pt x="101" y="82"/>
                    </a:cubicBezTo>
                    <a:cubicBezTo>
                      <a:pt x="102" y="82"/>
                      <a:pt x="102" y="82"/>
                      <a:pt x="102" y="82"/>
                    </a:cubicBezTo>
                    <a:cubicBezTo>
                      <a:pt x="103" y="82"/>
                      <a:pt x="103" y="82"/>
                      <a:pt x="103" y="82"/>
                    </a:cubicBezTo>
                    <a:cubicBezTo>
                      <a:pt x="103" y="82"/>
                      <a:pt x="103" y="82"/>
                      <a:pt x="103" y="82"/>
                    </a:cubicBezTo>
                    <a:cubicBezTo>
                      <a:pt x="103" y="82"/>
                      <a:pt x="103" y="82"/>
                      <a:pt x="103" y="82"/>
                    </a:cubicBezTo>
                    <a:cubicBezTo>
                      <a:pt x="103" y="83"/>
                      <a:pt x="103" y="83"/>
                      <a:pt x="103" y="83"/>
                    </a:cubicBezTo>
                    <a:cubicBezTo>
                      <a:pt x="103" y="85"/>
                      <a:pt x="104" y="85"/>
                      <a:pt x="105" y="85"/>
                    </a:cubicBezTo>
                    <a:cubicBezTo>
                      <a:pt x="105" y="85"/>
                      <a:pt x="105" y="85"/>
                      <a:pt x="105" y="85"/>
                    </a:cubicBezTo>
                    <a:cubicBezTo>
                      <a:pt x="106" y="85"/>
                      <a:pt x="106" y="86"/>
                      <a:pt x="107" y="86"/>
                    </a:cubicBezTo>
                    <a:cubicBezTo>
                      <a:pt x="107" y="87"/>
                      <a:pt x="107" y="87"/>
                      <a:pt x="107" y="88"/>
                    </a:cubicBezTo>
                    <a:cubicBezTo>
                      <a:pt x="107" y="88"/>
                      <a:pt x="107" y="89"/>
                      <a:pt x="108" y="89"/>
                    </a:cubicBezTo>
                    <a:cubicBezTo>
                      <a:pt x="108" y="89"/>
                      <a:pt x="108" y="89"/>
                      <a:pt x="108" y="89"/>
                    </a:cubicBezTo>
                    <a:cubicBezTo>
                      <a:pt x="108" y="90"/>
                      <a:pt x="108" y="90"/>
                      <a:pt x="108" y="90"/>
                    </a:cubicBezTo>
                    <a:cubicBezTo>
                      <a:pt x="108" y="90"/>
                      <a:pt x="108" y="92"/>
                      <a:pt x="110" y="92"/>
                    </a:cubicBezTo>
                    <a:cubicBezTo>
                      <a:pt x="110" y="92"/>
                      <a:pt x="110" y="92"/>
                      <a:pt x="110" y="92"/>
                    </a:cubicBezTo>
                    <a:cubicBezTo>
                      <a:pt x="110" y="92"/>
                      <a:pt x="110" y="92"/>
                      <a:pt x="110" y="92"/>
                    </a:cubicBezTo>
                    <a:cubicBezTo>
                      <a:pt x="110" y="93"/>
                      <a:pt x="110" y="93"/>
                      <a:pt x="110" y="93"/>
                    </a:cubicBezTo>
                    <a:cubicBezTo>
                      <a:pt x="110" y="93"/>
                      <a:pt x="110" y="93"/>
                      <a:pt x="110" y="93"/>
                    </a:cubicBezTo>
                    <a:cubicBezTo>
                      <a:pt x="110" y="94"/>
                      <a:pt x="110" y="95"/>
                      <a:pt x="111" y="95"/>
                    </a:cubicBezTo>
                    <a:cubicBezTo>
                      <a:pt x="111" y="95"/>
                      <a:pt x="111" y="95"/>
                      <a:pt x="111" y="95"/>
                    </a:cubicBezTo>
                    <a:cubicBezTo>
                      <a:pt x="111" y="95"/>
                      <a:pt x="111" y="95"/>
                      <a:pt x="111" y="95"/>
                    </a:cubicBezTo>
                    <a:cubicBezTo>
                      <a:pt x="111" y="95"/>
                      <a:pt x="111" y="95"/>
                      <a:pt x="111" y="95"/>
                    </a:cubicBezTo>
                    <a:cubicBezTo>
                      <a:pt x="111" y="96"/>
                      <a:pt x="111" y="96"/>
                      <a:pt x="111" y="96"/>
                    </a:cubicBezTo>
                    <a:cubicBezTo>
                      <a:pt x="112" y="97"/>
                      <a:pt x="112" y="97"/>
                      <a:pt x="112" y="98"/>
                    </a:cubicBezTo>
                    <a:cubicBezTo>
                      <a:pt x="113" y="98"/>
                      <a:pt x="113" y="98"/>
                      <a:pt x="113" y="98"/>
                    </a:cubicBezTo>
                    <a:cubicBezTo>
                      <a:pt x="113" y="99"/>
                      <a:pt x="114" y="99"/>
                      <a:pt x="114" y="99"/>
                    </a:cubicBezTo>
                    <a:cubicBezTo>
                      <a:pt x="114" y="99"/>
                      <a:pt x="114" y="99"/>
                      <a:pt x="114" y="99"/>
                    </a:cubicBezTo>
                    <a:cubicBezTo>
                      <a:pt x="114" y="100"/>
                      <a:pt x="114" y="100"/>
                      <a:pt x="114" y="100"/>
                    </a:cubicBezTo>
                    <a:cubicBezTo>
                      <a:pt x="114" y="101"/>
                      <a:pt x="114" y="102"/>
                      <a:pt x="115" y="102"/>
                    </a:cubicBezTo>
                    <a:cubicBezTo>
                      <a:pt x="116" y="102"/>
                      <a:pt x="116" y="102"/>
                      <a:pt x="116" y="102"/>
                    </a:cubicBezTo>
                    <a:cubicBezTo>
                      <a:pt x="116" y="102"/>
                      <a:pt x="116" y="102"/>
                      <a:pt x="116" y="102"/>
                    </a:cubicBezTo>
                    <a:cubicBezTo>
                      <a:pt x="116" y="103"/>
                      <a:pt x="116" y="103"/>
                      <a:pt x="116" y="103"/>
                    </a:cubicBezTo>
                    <a:cubicBezTo>
                      <a:pt x="116" y="105"/>
                      <a:pt x="116" y="105"/>
                      <a:pt x="116" y="105"/>
                    </a:cubicBezTo>
                    <a:cubicBezTo>
                      <a:pt x="116" y="106"/>
                      <a:pt x="116" y="106"/>
                      <a:pt x="117" y="106"/>
                    </a:cubicBezTo>
                    <a:cubicBezTo>
                      <a:pt x="117" y="106"/>
                      <a:pt x="117" y="106"/>
                      <a:pt x="117" y="106"/>
                    </a:cubicBezTo>
                    <a:cubicBezTo>
                      <a:pt x="117" y="107"/>
                      <a:pt x="117" y="108"/>
                      <a:pt x="118" y="108"/>
                    </a:cubicBezTo>
                    <a:cubicBezTo>
                      <a:pt x="118" y="109"/>
                      <a:pt x="119" y="110"/>
                      <a:pt x="120" y="110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09"/>
                      <a:pt x="122" y="109"/>
                      <a:pt x="122" y="109"/>
                    </a:cubicBezTo>
                    <a:cubicBezTo>
                      <a:pt x="121" y="106"/>
                      <a:pt x="120" y="102"/>
                      <a:pt x="119" y="97"/>
                    </a:cubicBezTo>
                    <a:cubicBezTo>
                      <a:pt x="118" y="95"/>
                      <a:pt x="118" y="93"/>
                      <a:pt x="118" y="91"/>
                    </a:cubicBezTo>
                    <a:cubicBezTo>
                      <a:pt x="118" y="90"/>
                      <a:pt x="118" y="90"/>
                      <a:pt x="118" y="89"/>
                    </a:cubicBezTo>
                    <a:cubicBezTo>
                      <a:pt x="119" y="88"/>
                      <a:pt x="119" y="88"/>
                      <a:pt x="119" y="88"/>
                    </a:cubicBezTo>
                    <a:cubicBezTo>
                      <a:pt x="119" y="87"/>
                      <a:pt x="119" y="87"/>
                      <a:pt x="119" y="86"/>
                    </a:cubicBezTo>
                    <a:cubicBezTo>
                      <a:pt x="119" y="86"/>
                      <a:pt x="119" y="86"/>
                      <a:pt x="119" y="86"/>
                    </a:cubicBezTo>
                    <a:cubicBezTo>
                      <a:pt x="119" y="86"/>
                      <a:pt x="119" y="85"/>
                      <a:pt x="119" y="85"/>
                    </a:cubicBezTo>
                    <a:cubicBezTo>
                      <a:pt x="119" y="85"/>
                      <a:pt x="118" y="84"/>
                      <a:pt x="118" y="84"/>
                    </a:cubicBezTo>
                    <a:cubicBezTo>
                      <a:pt x="118" y="84"/>
                      <a:pt x="118" y="84"/>
                      <a:pt x="118" y="84"/>
                    </a:cubicBezTo>
                    <a:cubicBezTo>
                      <a:pt x="118" y="84"/>
                      <a:pt x="118" y="84"/>
                      <a:pt x="118" y="84"/>
                    </a:cubicBezTo>
                    <a:cubicBezTo>
                      <a:pt x="117" y="84"/>
                      <a:pt x="118" y="84"/>
                      <a:pt x="118" y="83"/>
                    </a:cubicBezTo>
                    <a:cubicBezTo>
                      <a:pt x="118" y="82"/>
                      <a:pt x="118" y="82"/>
                      <a:pt x="118" y="82"/>
                    </a:cubicBezTo>
                    <a:cubicBezTo>
                      <a:pt x="117" y="81"/>
                      <a:pt x="117" y="81"/>
                      <a:pt x="117" y="81"/>
                    </a:cubicBezTo>
                    <a:cubicBezTo>
                      <a:pt x="117" y="81"/>
                      <a:pt x="117" y="81"/>
                      <a:pt x="117" y="81"/>
                    </a:cubicBezTo>
                    <a:cubicBezTo>
                      <a:pt x="116" y="81"/>
                      <a:pt x="116" y="81"/>
                      <a:pt x="116" y="81"/>
                    </a:cubicBezTo>
                    <a:cubicBezTo>
                      <a:pt x="116" y="81"/>
                      <a:pt x="116" y="81"/>
                      <a:pt x="116" y="81"/>
                    </a:cubicBezTo>
                    <a:cubicBezTo>
                      <a:pt x="116" y="81"/>
                      <a:pt x="116" y="81"/>
                      <a:pt x="116" y="81"/>
                    </a:cubicBezTo>
                    <a:cubicBezTo>
                      <a:pt x="116" y="79"/>
                      <a:pt x="116" y="79"/>
                      <a:pt x="116" y="79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78"/>
                      <a:pt x="115" y="78"/>
                      <a:pt x="115" y="78"/>
                    </a:cubicBezTo>
                    <a:cubicBezTo>
                      <a:pt x="115" y="77"/>
                      <a:pt x="115" y="77"/>
                      <a:pt x="115" y="77"/>
                    </a:cubicBezTo>
                    <a:cubicBezTo>
                      <a:pt x="115" y="77"/>
                      <a:pt x="115" y="77"/>
                      <a:pt x="115" y="77"/>
                    </a:cubicBezTo>
                    <a:cubicBezTo>
                      <a:pt x="115" y="76"/>
                      <a:pt x="115" y="76"/>
                      <a:pt x="115" y="76"/>
                    </a:cubicBezTo>
                    <a:cubicBezTo>
                      <a:pt x="114" y="76"/>
                      <a:pt x="114" y="76"/>
                      <a:pt x="114" y="76"/>
                    </a:cubicBezTo>
                    <a:cubicBezTo>
                      <a:pt x="113" y="76"/>
                      <a:pt x="113" y="76"/>
                      <a:pt x="113" y="76"/>
                    </a:cubicBezTo>
                    <a:cubicBezTo>
                      <a:pt x="113" y="76"/>
                      <a:pt x="113" y="76"/>
                      <a:pt x="113" y="76"/>
                    </a:cubicBezTo>
                    <a:cubicBezTo>
                      <a:pt x="113" y="75"/>
                      <a:pt x="113" y="75"/>
                      <a:pt x="113" y="75"/>
                    </a:cubicBezTo>
                    <a:cubicBezTo>
                      <a:pt x="113" y="75"/>
                      <a:pt x="113" y="75"/>
                      <a:pt x="113" y="75"/>
                    </a:cubicBezTo>
                    <a:cubicBezTo>
                      <a:pt x="113" y="74"/>
                      <a:pt x="113" y="74"/>
                      <a:pt x="113" y="74"/>
                    </a:cubicBezTo>
                    <a:cubicBezTo>
                      <a:pt x="113" y="73"/>
                      <a:pt x="113" y="73"/>
                      <a:pt x="112" y="73"/>
                    </a:cubicBezTo>
                    <a:cubicBezTo>
                      <a:pt x="112" y="73"/>
                      <a:pt x="112" y="73"/>
                      <a:pt x="112" y="73"/>
                    </a:cubicBezTo>
                    <a:cubicBezTo>
                      <a:pt x="112" y="73"/>
                      <a:pt x="112" y="73"/>
                      <a:pt x="112" y="73"/>
                    </a:cubicBezTo>
                    <a:cubicBezTo>
                      <a:pt x="112" y="72"/>
                      <a:pt x="112" y="72"/>
                      <a:pt x="112" y="72"/>
                    </a:cubicBezTo>
                    <a:cubicBezTo>
                      <a:pt x="112" y="72"/>
                      <a:pt x="112" y="72"/>
                      <a:pt x="112" y="71"/>
                    </a:cubicBezTo>
                    <a:cubicBezTo>
                      <a:pt x="111" y="71"/>
                      <a:pt x="111" y="70"/>
                      <a:pt x="111" y="70"/>
                    </a:cubicBezTo>
                    <a:cubicBezTo>
                      <a:pt x="110" y="69"/>
                      <a:pt x="110" y="69"/>
                      <a:pt x="110" y="69"/>
                    </a:cubicBezTo>
                    <a:cubicBezTo>
                      <a:pt x="110" y="69"/>
                      <a:pt x="110" y="69"/>
                      <a:pt x="110" y="69"/>
                    </a:cubicBezTo>
                    <a:cubicBezTo>
                      <a:pt x="109" y="69"/>
                      <a:pt x="109" y="69"/>
                      <a:pt x="109" y="69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66"/>
                      <a:pt x="109" y="66"/>
                      <a:pt x="109" y="66"/>
                    </a:cubicBezTo>
                    <a:cubicBezTo>
                      <a:pt x="108" y="66"/>
                      <a:pt x="108" y="66"/>
                      <a:pt x="108" y="66"/>
                    </a:cubicBezTo>
                    <a:cubicBezTo>
                      <a:pt x="108" y="66"/>
                      <a:pt x="108" y="66"/>
                      <a:pt x="108" y="66"/>
                    </a:cubicBezTo>
                    <a:cubicBezTo>
                      <a:pt x="108" y="66"/>
                      <a:pt x="108" y="66"/>
                      <a:pt x="108" y="66"/>
                    </a:cubicBezTo>
                    <a:cubicBezTo>
                      <a:pt x="107" y="65"/>
                      <a:pt x="107" y="65"/>
                      <a:pt x="107" y="65"/>
                    </a:cubicBezTo>
                    <a:cubicBezTo>
                      <a:pt x="107" y="65"/>
                      <a:pt x="107" y="64"/>
                      <a:pt x="107" y="64"/>
                    </a:cubicBezTo>
                    <a:cubicBezTo>
                      <a:pt x="107" y="63"/>
                      <a:pt x="107" y="63"/>
                      <a:pt x="107" y="63"/>
                    </a:cubicBezTo>
                    <a:cubicBezTo>
                      <a:pt x="106" y="63"/>
                      <a:pt x="106" y="63"/>
                      <a:pt x="106" y="63"/>
                    </a:cubicBezTo>
                    <a:cubicBezTo>
                      <a:pt x="106" y="62"/>
                      <a:pt x="106" y="62"/>
                      <a:pt x="106" y="62"/>
                    </a:cubicBezTo>
                    <a:cubicBezTo>
                      <a:pt x="106" y="62"/>
                      <a:pt x="106" y="61"/>
                      <a:pt x="105" y="61"/>
                    </a:cubicBezTo>
                    <a:cubicBezTo>
                      <a:pt x="105" y="61"/>
                      <a:pt x="105" y="61"/>
                      <a:pt x="105" y="61"/>
                    </a:cubicBezTo>
                    <a:cubicBezTo>
                      <a:pt x="105" y="61"/>
                      <a:pt x="105" y="61"/>
                      <a:pt x="105" y="61"/>
                    </a:cubicBezTo>
                    <a:cubicBezTo>
                      <a:pt x="105" y="60"/>
                      <a:pt x="105" y="60"/>
                      <a:pt x="105" y="60"/>
                    </a:cubicBezTo>
                    <a:cubicBezTo>
                      <a:pt x="104" y="59"/>
                      <a:pt x="104" y="59"/>
                      <a:pt x="104" y="59"/>
                    </a:cubicBezTo>
                    <a:cubicBezTo>
                      <a:pt x="103" y="58"/>
                      <a:pt x="103" y="58"/>
                      <a:pt x="103" y="58"/>
                    </a:cubicBezTo>
                    <a:cubicBezTo>
                      <a:pt x="103" y="57"/>
                      <a:pt x="102" y="57"/>
                      <a:pt x="102" y="57"/>
                    </a:cubicBezTo>
                    <a:cubicBezTo>
                      <a:pt x="102" y="57"/>
                      <a:pt x="102" y="57"/>
                      <a:pt x="102" y="57"/>
                    </a:cubicBezTo>
                    <a:cubicBezTo>
                      <a:pt x="101" y="56"/>
                      <a:pt x="101" y="56"/>
                      <a:pt x="101" y="56"/>
                    </a:cubicBezTo>
                    <a:cubicBezTo>
                      <a:pt x="100" y="56"/>
                      <a:pt x="100" y="55"/>
                      <a:pt x="100" y="55"/>
                    </a:cubicBezTo>
                    <a:cubicBezTo>
                      <a:pt x="100" y="54"/>
                      <a:pt x="100" y="54"/>
                      <a:pt x="100" y="53"/>
                    </a:cubicBezTo>
                    <a:cubicBezTo>
                      <a:pt x="99" y="53"/>
                      <a:pt x="99" y="53"/>
                      <a:pt x="99" y="53"/>
                    </a:cubicBezTo>
                    <a:cubicBezTo>
                      <a:pt x="99" y="52"/>
                      <a:pt x="99" y="52"/>
                      <a:pt x="99" y="52"/>
                    </a:cubicBezTo>
                    <a:cubicBezTo>
                      <a:pt x="99" y="52"/>
                      <a:pt x="99" y="52"/>
                      <a:pt x="99" y="52"/>
                    </a:cubicBezTo>
                    <a:cubicBezTo>
                      <a:pt x="99" y="52"/>
                      <a:pt x="99" y="51"/>
                      <a:pt x="98" y="51"/>
                    </a:cubicBezTo>
                    <a:cubicBezTo>
                      <a:pt x="97" y="51"/>
                      <a:pt x="97" y="51"/>
                      <a:pt x="97" y="51"/>
                    </a:cubicBezTo>
                    <a:cubicBezTo>
                      <a:pt x="96" y="50"/>
                      <a:pt x="96" y="50"/>
                      <a:pt x="95" y="49"/>
                    </a:cubicBezTo>
                    <a:cubicBezTo>
                      <a:pt x="95" y="49"/>
                      <a:pt x="95" y="48"/>
                      <a:pt x="95" y="48"/>
                    </a:cubicBezTo>
                    <a:cubicBezTo>
                      <a:pt x="95" y="47"/>
                      <a:pt x="94" y="47"/>
                      <a:pt x="94" y="46"/>
                    </a:cubicBezTo>
                    <a:cubicBezTo>
                      <a:pt x="94" y="45"/>
                      <a:pt x="93" y="45"/>
                      <a:pt x="92" y="44"/>
                    </a:cubicBezTo>
                    <a:cubicBezTo>
                      <a:pt x="91" y="44"/>
                      <a:pt x="91" y="43"/>
                      <a:pt x="91" y="43"/>
                    </a:cubicBezTo>
                    <a:cubicBezTo>
                      <a:pt x="90" y="43"/>
                      <a:pt x="90" y="43"/>
                      <a:pt x="90" y="43"/>
                    </a:cubicBezTo>
                    <a:cubicBezTo>
                      <a:pt x="90" y="42"/>
                      <a:pt x="90" y="42"/>
                      <a:pt x="90" y="41"/>
                    </a:cubicBezTo>
                    <a:cubicBezTo>
                      <a:pt x="89" y="41"/>
                      <a:pt x="89" y="41"/>
                      <a:pt x="88" y="40"/>
                    </a:cubicBezTo>
                    <a:cubicBezTo>
                      <a:pt x="87" y="39"/>
                      <a:pt x="86" y="38"/>
                      <a:pt x="85" y="38"/>
                    </a:cubicBezTo>
                    <a:cubicBezTo>
                      <a:pt x="83" y="36"/>
                      <a:pt x="82" y="34"/>
                      <a:pt x="80" y="32"/>
                    </a:cubicBezTo>
                    <a:cubicBezTo>
                      <a:pt x="80" y="31"/>
                      <a:pt x="80" y="31"/>
                      <a:pt x="80" y="31"/>
                    </a:cubicBezTo>
                    <a:cubicBezTo>
                      <a:pt x="80" y="31"/>
                      <a:pt x="80" y="31"/>
                      <a:pt x="80" y="31"/>
                    </a:cubicBezTo>
                    <a:cubicBezTo>
                      <a:pt x="78" y="31"/>
                      <a:pt x="77" y="30"/>
                      <a:pt x="76" y="29"/>
                    </a:cubicBezTo>
                    <a:cubicBezTo>
                      <a:pt x="76" y="28"/>
                      <a:pt x="76" y="28"/>
                      <a:pt x="76" y="28"/>
                    </a:cubicBezTo>
                    <a:cubicBezTo>
                      <a:pt x="75" y="27"/>
                      <a:pt x="75" y="26"/>
                      <a:pt x="73" y="26"/>
                    </a:cubicBezTo>
                    <a:cubicBezTo>
                      <a:pt x="73" y="26"/>
                      <a:pt x="73" y="26"/>
                      <a:pt x="72" y="25"/>
                    </a:cubicBezTo>
                    <a:cubicBezTo>
                      <a:pt x="72" y="25"/>
                      <a:pt x="71" y="25"/>
                      <a:pt x="71" y="25"/>
                    </a:cubicBezTo>
                    <a:cubicBezTo>
                      <a:pt x="70" y="24"/>
                      <a:pt x="69" y="23"/>
                      <a:pt x="69" y="22"/>
                    </a:cubicBezTo>
                    <a:cubicBezTo>
                      <a:pt x="69" y="22"/>
                      <a:pt x="69" y="22"/>
                      <a:pt x="69" y="22"/>
                    </a:cubicBezTo>
                    <a:cubicBezTo>
                      <a:pt x="69" y="21"/>
                      <a:pt x="69" y="21"/>
                      <a:pt x="69" y="21"/>
                    </a:cubicBezTo>
                    <a:cubicBezTo>
                      <a:pt x="67" y="21"/>
                      <a:pt x="67" y="21"/>
                      <a:pt x="67" y="21"/>
                    </a:cubicBezTo>
                    <a:cubicBezTo>
                      <a:pt x="66" y="21"/>
                      <a:pt x="66" y="21"/>
                      <a:pt x="65" y="21"/>
                    </a:cubicBezTo>
                    <a:cubicBezTo>
                      <a:pt x="65" y="20"/>
                      <a:pt x="64" y="19"/>
                      <a:pt x="64" y="19"/>
                    </a:cubicBezTo>
                    <a:cubicBezTo>
                      <a:pt x="63" y="18"/>
                      <a:pt x="63" y="18"/>
                      <a:pt x="63" y="17"/>
                    </a:cubicBezTo>
                    <a:cubicBezTo>
                      <a:pt x="63" y="17"/>
                      <a:pt x="63" y="17"/>
                      <a:pt x="63" y="17"/>
                    </a:cubicBezTo>
                    <a:cubicBezTo>
                      <a:pt x="62" y="17"/>
                      <a:pt x="62" y="17"/>
                      <a:pt x="62" y="17"/>
                    </a:cubicBezTo>
                    <a:cubicBezTo>
                      <a:pt x="61" y="17"/>
                      <a:pt x="61" y="17"/>
                      <a:pt x="60" y="17"/>
                    </a:cubicBezTo>
                    <a:cubicBezTo>
                      <a:pt x="60" y="16"/>
                      <a:pt x="59" y="16"/>
                      <a:pt x="59" y="15"/>
                    </a:cubicBezTo>
                    <a:cubicBezTo>
                      <a:pt x="59" y="15"/>
                      <a:pt x="59" y="15"/>
                      <a:pt x="59" y="15"/>
                    </a:cubicBezTo>
                    <a:cubicBezTo>
                      <a:pt x="59" y="14"/>
                      <a:pt x="58" y="14"/>
                      <a:pt x="57" y="14"/>
                    </a:cubicBezTo>
                    <a:cubicBezTo>
                      <a:pt x="57" y="14"/>
                      <a:pt x="57" y="14"/>
                      <a:pt x="57" y="14"/>
                    </a:cubicBezTo>
                    <a:cubicBezTo>
                      <a:pt x="56" y="14"/>
                      <a:pt x="56" y="13"/>
                      <a:pt x="56" y="13"/>
                    </a:cubicBezTo>
                    <a:cubicBezTo>
                      <a:pt x="54" y="11"/>
                      <a:pt x="52" y="10"/>
                      <a:pt x="49" y="8"/>
                    </a:cubicBezTo>
                    <a:cubicBezTo>
                      <a:pt x="47" y="7"/>
                      <a:pt x="44" y="6"/>
                      <a:pt x="42" y="4"/>
                    </a:cubicBezTo>
                    <a:cubicBezTo>
                      <a:pt x="40" y="3"/>
                      <a:pt x="38" y="2"/>
                      <a:pt x="36" y="1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3" name="Google Shape;283;p20"/>
              <p:cNvSpPr/>
              <p:nvPr/>
            </p:nvSpPr>
            <p:spPr>
              <a:xfrm>
                <a:off x="3477" y="1838"/>
                <a:ext cx="322" cy="675"/>
              </a:xfrm>
              <a:custGeom>
                <a:rect b="b" l="l" r="r" t="t"/>
                <a:pathLst>
                  <a:path extrusionOk="0" h="283" w="135">
                    <a:moveTo>
                      <a:pt x="71" y="39"/>
                    </a:moveTo>
                    <a:cubicBezTo>
                      <a:pt x="71" y="39"/>
                      <a:pt x="71" y="39"/>
                      <a:pt x="71" y="39"/>
                    </a:cubicBezTo>
                    <a:cubicBezTo>
                      <a:pt x="71" y="39"/>
                      <a:pt x="71" y="39"/>
                      <a:pt x="71" y="39"/>
                    </a:cubicBezTo>
                    <a:moveTo>
                      <a:pt x="96" y="12"/>
                    </a:moveTo>
                    <a:cubicBezTo>
                      <a:pt x="96" y="12"/>
                      <a:pt x="96" y="12"/>
                      <a:pt x="96" y="12"/>
                    </a:cubicBezTo>
                    <a:moveTo>
                      <a:pt x="86" y="0"/>
                    </a:moveTo>
                    <a:cubicBezTo>
                      <a:pt x="84" y="0"/>
                      <a:pt x="84" y="0"/>
                      <a:pt x="84" y="0"/>
                    </a:cubicBezTo>
                    <a:cubicBezTo>
                      <a:pt x="83" y="0"/>
                      <a:pt x="82" y="0"/>
                      <a:pt x="81" y="0"/>
                    </a:cubicBezTo>
                    <a:cubicBezTo>
                      <a:pt x="72" y="5"/>
                      <a:pt x="63" y="10"/>
                      <a:pt x="56" y="16"/>
                    </a:cubicBezTo>
                    <a:cubicBezTo>
                      <a:pt x="39" y="28"/>
                      <a:pt x="25" y="41"/>
                      <a:pt x="14" y="57"/>
                    </a:cubicBezTo>
                    <a:cubicBezTo>
                      <a:pt x="9" y="63"/>
                      <a:pt x="5" y="69"/>
                      <a:pt x="1" y="7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2" y="78"/>
                      <a:pt x="2" y="78"/>
                      <a:pt x="2" y="78"/>
                    </a:cubicBezTo>
                    <a:cubicBezTo>
                      <a:pt x="3" y="78"/>
                      <a:pt x="3" y="78"/>
                      <a:pt x="3" y="78"/>
                    </a:cubicBezTo>
                    <a:cubicBezTo>
                      <a:pt x="3" y="78"/>
                      <a:pt x="3" y="78"/>
                      <a:pt x="3" y="78"/>
                    </a:cubicBezTo>
                    <a:cubicBezTo>
                      <a:pt x="4" y="78"/>
                      <a:pt x="4" y="78"/>
                      <a:pt x="4" y="78"/>
                    </a:cubicBezTo>
                    <a:cubicBezTo>
                      <a:pt x="4" y="78"/>
                      <a:pt x="4" y="78"/>
                      <a:pt x="4" y="78"/>
                    </a:cubicBezTo>
                    <a:cubicBezTo>
                      <a:pt x="4" y="78"/>
                      <a:pt x="4" y="78"/>
                      <a:pt x="4" y="78"/>
                    </a:cubicBezTo>
                    <a:cubicBezTo>
                      <a:pt x="3" y="79"/>
                      <a:pt x="3" y="79"/>
                      <a:pt x="3" y="80"/>
                    </a:cubicBezTo>
                    <a:cubicBezTo>
                      <a:pt x="3" y="82"/>
                      <a:pt x="3" y="82"/>
                      <a:pt x="3" y="82"/>
                    </a:cubicBezTo>
                    <a:cubicBezTo>
                      <a:pt x="3" y="83"/>
                      <a:pt x="2" y="83"/>
                      <a:pt x="2" y="83"/>
                    </a:cubicBezTo>
                    <a:cubicBezTo>
                      <a:pt x="2" y="83"/>
                      <a:pt x="2" y="83"/>
                      <a:pt x="2" y="83"/>
                    </a:cubicBezTo>
                    <a:cubicBezTo>
                      <a:pt x="1" y="83"/>
                      <a:pt x="1" y="83"/>
                      <a:pt x="1" y="83"/>
                    </a:cubicBezTo>
                    <a:cubicBezTo>
                      <a:pt x="1" y="84"/>
                      <a:pt x="1" y="84"/>
                      <a:pt x="1" y="84"/>
                    </a:cubicBezTo>
                    <a:cubicBezTo>
                      <a:pt x="1" y="84"/>
                      <a:pt x="1" y="84"/>
                      <a:pt x="1" y="84"/>
                    </a:cubicBezTo>
                    <a:cubicBezTo>
                      <a:pt x="1" y="85"/>
                      <a:pt x="1" y="86"/>
                      <a:pt x="1" y="86"/>
                    </a:cubicBezTo>
                    <a:cubicBezTo>
                      <a:pt x="1" y="86"/>
                      <a:pt x="1" y="86"/>
                      <a:pt x="1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105"/>
                      <a:pt x="0" y="105"/>
                      <a:pt x="0" y="105"/>
                    </a:cubicBezTo>
                    <a:cubicBezTo>
                      <a:pt x="0" y="105"/>
                      <a:pt x="0" y="106"/>
                      <a:pt x="1" y="106"/>
                    </a:cubicBezTo>
                    <a:cubicBezTo>
                      <a:pt x="1" y="106"/>
                      <a:pt x="1" y="106"/>
                      <a:pt x="1" y="106"/>
                    </a:cubicBezTo>
                    <a:cubicBezTo>
                      <a:pt x="2" y="107"/>
                      <a:pt x="2" y="107"/>
                      <a:pt x="2" y="107"/>
                    </a:cubicBezTo>
                    <a:cubicBezTo>
                      <a:pt x="2" y="107"/>
                      <a:pt x="2" y="107"/>
                      <a:pt x="2" y="107"/>
                    </a:cubicBezTo>
                    <a:cubicBezTo>
                      <a:pt x="3" y="108"/>
                      <a:pt x="4" y="108"/>
                      <a:pt x="4" y="108"/>
                    </a:cubicBezTo>
                    <a:cubicBezTo>
                      <a:pt x="5" y="108"/>
                      <a:pt x="5" y="108"/>
                      <a:pt x="5" y="108"/>
                    </a:cubicBezTo>
                    <a:cubicBezTo>
                      <a:pt x="5" y="108"/>
                      <a:pt x="5" y="108"/>
                      <a:pt x="5" y="108"/>
                    </a:cubicBezTo>
                    <a:cubicBezTo>
                      <a:pt x="6" y="109"/>
                      <a:pt x="6" y="109"/>
                      <a:pt x="6" y="109"/>
                    </a:cubicBezTo>
                    <a:cubicBezTo>
                      <a:pt x="5" y="109"/>
                      <a:pt x="5" y="109"/>
                      <a:pt x="5" y="109"/>
                    </a:cubicBezTo>
                    <a:cubicBezTo>
                      <a:pt x="5" y="110"/>
                      <a:pt x="6" y="110"/>
                      <a:pt x="6" y="111"/>
                    </a:cubicBezTo>
                    <a:cubicBezTo>
                      <a:pt x="7" y="111"/>
                      <a:pt x="7" y="111"/>
                      <a:pt x="7" y="111"/>
                    </a:cubicBezTo>
                    <a:cubicBezTo>
                      <a:pt x="7" y="111"/>
                      <a:pt x="8" y="112"/>
                      <a:pt x="8" y="113"/>
                    </a:cubicBezTo>
                    <a:cubicBezTo>
                      <a:pt x="9" y="113"/>
                      <a:pt x="9" y="113"/>
                      <a:pt x="9" y="113"/>
                    </a:cubicBezTo>
                    <a:cubicBezTo>
                      <a:pt x="9" y="113"/>
                      <a:pt x="9" y="113"/>
                      <a:pt x="9" y="113"/>
                    </a:cubicBezTo>
                    <a:cubicBezTo>
                      <a:pt x="10" y="113"/>
                      <a:pt x="10" y="113"/>
                      <a:pt x="10" y="113"/>
                    </a:cubicBezTo>
                    <a:cubicBezTo>
                      <a:pt x="10" y="113"/>
                      <a:pt x="10" y="113"/>
                      <a:pt x="10" y="113"/>
                    </a:cubicBezTo>
                    <a:cubicBezTo>
                      <a:pt x="11" y="113"/>
                      <a:pt x="11" y="114"/>
                      <a:pt x="11" y="114"/>
                    </a:cubicBezTo>
                    <a:cubicBezTo>
                      <a:pt x="11" y="114"/>
                      <a:pt x="11" y="114"/>
                      <a:pt x="11" y="114"/>
                    </a:cubicBezTo>
                    <a:cubicBezTo>
                      <a:pt x="11" y="114"/>
                      <a:pt x="11" y="114"/>
                      <a:pt x="11" y="114"/>
                    </a:cubicBezTo>
                    <a:cubicBezTo>
                      <a:pt x="11" y="115"/>
                      <a:pt x="11" y="115"/>
                      <a:pt x="11" y="115"/>
                    </a:cubicBezTo>
                    <a:cubicBezTo>
                      <a:pt x="12" y="115"/>
                      <a:pt x="12" y="115"/>
                      <a:pt x="12" y="115"/>
                    </a:cubicBezTo>
                    <a:cubicBezTo>
                      <a:pt x="12" y="115"/>
                      <a:pt x="13" y="115"/>
                      <a:pt x="13" y="115"/>
                    </a:cubicBezTo>
                    <a:cubicBezTo>
                      <a:pt x="13" y="115"/>
                      <a:pt x="13" y="115"/>
                      <a:pt x="13" y="115"/>
                    </a:cubicBezTo>
                    <a:cubicBezTo>
                      <a:pt x="13" y="115"/>
                      <a:pt x="13" y="115"/>
                      <a:pt x="13" y="115"/>
                    </a:cubicBezTo>
                    <a:cubicBezTo>
                      <a:pt x="12" y="116"/>
                      <a:pt x="12" y="116"/>
                      <a:pt x="12" y="116"/>
                    </a:cubicBezTo>
                    <a:cubicBezTo>
                      <a:pt x="13" y="116"/>
                      <a:pt x="13" y="116"/>
                      <a:pt x="13" y="116"/>
                    </a:cubicBezTo>
                    <a:cubicBezTo>
                      <a:pt x="14" y="116"/>
                      <a:pt x="14" y="116"/>
                      <a:pt x="14" y="116"/>
                    </a:cubicBezTo>
                    <a:cubicBezTo>
                      <a:pt x="14" y="117"/>
                      <a:pt x="14" y="117"/>
                      <a:pt x="14" y="117"/>
                    </a:cubicBezTo>
                    <a:cubicBezTo>
                      <a:pt x="14" y="117"/>
                      <a:pt x="14" y="118"/>
                      <a:pt x="15" y="119"/>
                    </a:cubicBezTo>
                    <a:cubicBezTo>
                      <a:pt x="15" y="119"/>
                      <a:pt x="15" y="119"/>
                      <a:pt x="15" y="119"/>
                    </a:cubicBezTo>
                    <a:cubicBezTo>
                      <a:pt x="15" y="120"/>
                      <a:pt x="15" y="120"/>
                      <a:pt x="15" y="120"/>
                    </a:cubicBezTo>
                    <a:cubicBezTo>
                      <a:pt x="16" y="120"/>
                      <a:pt x="16" y="120"/>
                      <a:pt x="16" y="120"/>
                    </a:cubicBezTo>
                    <a:cubicBezTo>
                      <a:pt x="16" y="121"/>
                      <a:pt x="16" y="121"/>
                      <a:pt x="16" y="121"/>
                    </a:cubicBezTo>
                    <a:cubicBezTo>
                      <a:pt x="17" y="121"/>
                      <a:pt x="17" y="121"/>
                      <a:pt x="17" y="121"/>
                    </a:cubicBezTo>
                    <a:cubicBezTo>
                      <a:pt x="17" y="122"/>
                      <a:pt x="17" y="123"/>
                      <a:pt x="17" y="124"/>
                    </a:cubicBezTo>
                    <a:cubicBezTo>
                      <a:pt x="17" y="124"/>
                      <a:pt x="17" y="124"/>
                      <a:pt x="17" y="125"/>
                    </a:cubicBezTo>
                    <a:cubicBezTo>
                      <a:pt x="17" y="125"/>
                      <a:pt x="17" y="125"/>
                      <a:pt x="17" y="125"/>
                    </a:cubicBezTo>
                    <a:cubicBezTo>
                      <a:pt x="17" y="126"/>
                      <a:pt x="17" y="126"/>
                      <a:pt x="17" y="126"/>
                    </a:cubicBezTo>
                    <a:cubicBezTo>
                      <a:pt x="17" y="126"/>
                      <a:pt x="17" y="126"/>
                      <a:pt x="17" y="126"/>
                    </a:cubicBezTo>
                    <a:cubicBezTo>
                      <a:pt x="17" y="127"/>
                      <a:pt x="17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9"/>
                      <a:pt x="18" y="129"/>
                      <a:pt x="18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4" y="129"/>
                      <a:pt x="24" y="129"/>
                      <a:pt x="24" y="129"/>
                    </a:cubicBezTo>
                    <a:cubicBezTo>
                      <a:pt x="24" y="131"/>
                      <a:pt x="24" y="131"/>
                      <a:pt x="24" y="131"/>
                    </a:cubicBezTo>
                    <a:cubicBezTo>
                      <a:pt x="24" y="132"/>
                      <a:pt x="25" y="132"/>
                      <a:pt x="25" y="132"/>
                    </a:cubicBezTo>
                    <a:cubicBezTo>
                      <a:pt x="25" y="132"/>
                      <a:pt x="25" y="132"/>
                      <a:pt x="25" y="132"/>
                    </a:cubicBezTo>
                    <a:cubicBezTo>
                      <a:pt x="26" y="133"/>
                      <a:pt x="26" y="134"/>
                      <a:pt x="26" y="135"/>
                    </a:cubicBezTo>
                    <a:cubicBezTo>
                      <a:pt x="25" y="135"/>
                      <a:pt x="25" y="135"/>
                      <a:pt x="25" y="135"/>
                    </a:cubicBezTo>
                    <a:cubicBezTo>
                      <a:pt x="25" y="137"/>
                      <a:pt x="25" y="137"/>
                      <a:pt x="25" y="137"/>
                    </a:cubicBezTo>
                    <a:cubicBezTo>
                      <a:pt x="27" y="136"/>
                      <a:pt x="27" y="136"/>
                      <a:pt x="27" y="136"/>
                    </a:cubicBezTo>
                    <a:cubicBezTo>
                      <a:pt x="27" y="136"/>
                      <a:pt x="27" y="137"/>
                      <a:pt x="27" y="138"/>
                    </a:cubicBezTo>
                    <a:cubicBezTo>
                      <a:pt x="27" y="139"/>
                      <a:pt x="27" y="140"/>
                      <a:pt x="27" y="140"/>
                    </a:cubicBezTo>
                    <a:cubicBezTo>
                      <a:pt x="25" y="140"/>
                      <a:pt x="25" y="140"/>
                      <a:pt x="25" y="140"/>
                    </a:cubicBezTo>
                    <a:cubicBezTo>
                      <a:pt x="26" y="145"/>
                      <a:pt x="26" y="145"/>
                      <a:pt x="26" y="145"/>
                    </a:cubicBezTo>
                    <a:cubicBezTo>
                      <a:pt x="25" y="146"/>
                      <a:pt x="25" y="146"/>
                      <a:pt x="25" y="146"/>
                    </a:cubicBezTo>
                    <a:cubicBezTo>
                      <a:pt x="25" y="146"/>
                      <a:pt x="25" y="146"/>
                      <a:pt x="25" y="146"/>
                    </a:cubicBezTo>
                    <a:cubicBezTo>
                      <a:pt x="24" y="146"/>
                      <a:pt x="24" y="146"/>
                      <a:pt x="24" y="146"/>
                    </a:cubicBezTo>
                    <a:cubicBezTo>
                      <a:pt x="24" y="147"/>
                      <a:pt x="24" y="147"/>
                      <a:pt x="24" y="147"/>
                    </a:cubicBezTo>
                    <a:cubicBezTo>
                      <a:pt x="24" y="147"/>
                      <a:pt x="24" y="147"/>
                      <a:pt x="24" y="148"/>
                    </a:cubicBezTo>
                    <a:cubicBezTo>
                      <a:pt x="23" y="148"/>
                      <a:pt x="23" y="149"/>
                      <a:pt x="23" y="149"/>
                    </a:cubicBezTo>
                    <a:cubicBezTo>
                      <a:pt x="23" y="150"/>
                      <a:pt x="23" y="150"/>
                      <a:pt x="23" y="150"/>
                    </a:cubicBezTo>
                    <a:cubicBezTo>
                      <a:pt x="22" y="150"/>
                      <a:pt x="22" y="150"/>
                      <a:pt x="22" y="150"/>
                    </a:cubicBezTo>
                    <a:cubicBezTo>
                      <a:pt x="22" y="150"/>
                      <a:pt x="22" y="150"/>
                      <a:pt x="22" y="150"/>
                    </a:cubicBezTo>
                    <a:cubicBezTo>
                      <a:pt x="21" y="150"/>
                      <a:pt x="21" y="150"/>
                      <a:pt x="21" y="150"/>
                    </a:cubicBezTo>
                    <a:cubicBezTo>
                      <a:pt x="21" y="153"/>
                      <a:pt x="21" y="153"/>
                      <a:pt x="21" y="153"/>
                    </a:cubicBezTo>
                    <a:cubicBezTo>
                      <a:pt x="21" y="154"/>
                      <a:pt x="21" y="154"/>
                      <a:pt x="21" y="154"/>
                    </a:cubicBezTo>
                    <a:cubicBezTo>
                      <a:pt x="21" y="155"/>
                      <a:pt x="21" y="156"/>
                      <a:pt x="22" y="156"/>
                    </a:cubicBezTo>
                    <a:cubicBezTo>
                      <a:pt x="22" y="157"/>
                      <a:pt x="22" y="157"/>
                      <a:pt x="22" y="157"/>
                    </a:cubicBezTo>
                    <a:cubicBezTo>
                      <a:pt x="22" y="157"/>
                      <a:pt x="22" y="157"/>
                      <a:pt x="22" y="157"/>
                    </a:cubicBezTo>
                    <a:cubicBezTo>
                      <a:pt x="22" y="157"/>
                      <a:pt x="22" y="157"/>
                      <a:pt x="22" y="157"/>
                    </a:cubicBezTo>
                    <a:cubicBezTo>
                      <a:pt x="21" y="158"/>
                      <a:pt x="21" y="158"/>
                      <a:pt x="21" y="159"/>
                    </a:cubicBezTo>
                    <a:cubicBezTo>
                      <a:pt x="21" y="159"/>
                      <a:pt x="21" y="159"/>
                      <a:pt x="21" y="159"/>
                    </a:cubicBezTo>
                    <a:cubicBezTo>
                      <a:pt x="21" y="160"/>
                      <a:pt x="21" y="160"/>
                      <a:pt x="21" y="160"/>
                    </a:cubicBezTo>
                    <a:cubicBezTo>
                      <a:pt x="21" y="160"/>
                      <a:pt x="21" y="160"/>
                      <a:pt x="21" y="160"/>
                    </a:cubicBezTo>
                    <a:cubicBezTo>
                      <a:pt x="20" y="160"/>
                      <a:pt x="20" y="160"/>
                      <a:pt x="20" y="160"/>
                    </a:cubicBezTo>
                    <a:cubicBezTo>
                      <a:pt x="20" y="165"/>
                      <a:pt x="20" y="165"/>
                      <a:pt x="20" y="165"/>
                    </a:cubicBezTo>
                    <a:cubicBezTo>
                      <a:pt x="20" y="166"/>
                      <a:pt x="20" y="166"/>
                      <a:pt x="20" y="166"/>
                    </a:cubicBezTo>
                    <a:cubicBezTo>
                      <a:pt x="20" y="166"/>
                      <a:pt x="20" y="168"/>
                      <a:pt x="21" y="168"/>
                    </a:cubicBezTo>
                    <a:cubicBezTo>
                      <a:pt x="21" y="168"/>
                      <a:pt x="21" y="168"/>
                      <a:pt x="22" y="169"/>
                    </a:cubicBezTo>
                    <a:cubicBezTo>
                      <a:pt x="23" y="169"/>
                      <a:pt x="24" y="171"/>
                      <a:pt x="24" y="172"/>
                    </a:cubicBezTo>
                    <a:cubicBezTo>
                      <a:pt x="24" y="172"/>
                      <a:pt x="25" y="173"/>
                      <a:pt x="25" y="173"/>
                    </a:cubicBezTo>
                    <a:cubicBezTo>
                      <a:pt x="25" y="174"/>
                      <a:pt x="25" y="174"/>
                      <a:pt x="26" y="175"/>
                    </a:cubicBezTo>
                    <a:cubicBezTo>
                      <a:pt x="26" y="175"/>
                      <a:pt x="26" y="176"/>
                      <a:pt x="27" y="176"/>
                    </a:cubicBezTo>
                    <a:cubicBezTo>
                      <a:pt x="27" y="177"/>
                      <a:pt x="27" y="177"/>
                      <a:pt x="27" y="177"/>
                    </a:cubicBezTo>
                    <a:cubicBezTo>
                      <a:pt x="27" y="178"/>
                      <a:pt x="27" y="178"/>
                      <a:pt x="28" y="178"/>
                    </a:cubicBezTo>
                    <a:cubicBezTo>
                      <a:pt x="28" y="178"/>
                      <a:pt x="28" y="178"/>
                      <a:pt x="28" y="178"/>
                    </a:cubicBezTo>
                    <a:cubicBezTo>
                      <a:pt x="28" y="178"/>
                      <a:pt x="28" y="178"/>
                      <a:pt x="28" y="178"/>
                    </a:cubicBezTo>
                    <a:cubicBezTo>
                      <a:pt x="28" y="179"/>
                      <a:pt x="28" y="179"/>
                      <a:pt x="28" y="179"/>
                    </a:cubicBezTo>
                    <a:cubicBezTo>
                      <a:pt x="28" y="179"/>
                      <a:pt x="28" y="179"/>
                      <a:pt x="28" y="179"/>
                    </a:cubicBezTo>
                    <a:cubicBezTo>
                      <a:pt x="28" y="179"/>
                      <a:pt x="28" y="179"/>
                      <a:pt x="28" y="179"/>
                    </a:cubicBezTo>
                    <a:cubicBezTo>
                      <a:pt x="28" y="180"/>
                      <a:pt x="28" y="180"/>
                      <a:pt x="29" y="180"/>
                    </a:cubicBezTo>
                    <a:cubicBezTo>
                      <a:pt x="29" y="181"/>
                      <a:pt x="29" y="181"/>
                      <a:pt x="29" y="181"/>
                    </a:cubicBezTo>
                    <a:cubicBezTo>
                      <a:pt x="30" y="181"/>
                      <a:pt x="30" y="181"/>
                      <a:pt x="30" y="181"/>
                    </a:cubicBezTo>
                    <a:cubicBezTo>
                      <a:pt x="30" y="182"/>
                      <a:pt x="30" y="182"/>
                      <a:pt x="30" y="182"/>
                    </a:cubicBezTo>
                    <a:cubicBezTo>
                      <a:pt x="30" y="183"/>
                      <a:pt x="30" y="183"/>
                      <a:pt x="30" y="183"/>
                    </a:cubicBezTo>
                    <a:cubicBezTo>
                      <a:pt x="30" y="184"/>
                      <a:pt x="30" y="184"/>
                      <a:pt x="30" y="184"/>
                    </a:cubicBezTo>
                    <a:cubicBezTo>
                      <a:pt x="31" y="184"/>
                      <a:pt x="31" y="184"/>
                      <a:pt x="31" y="184"/>
                    </a:cubicBezTo>
                    <a:cubicBezTo>
                      <a:pt x="31" y="184"/>
                      <a:pt x="31" y="184"/>
                      <a:pt x="31" y="184"/>
                    </a:cubicBezTo>
                    <a:cubicBezTo>
                      <a:pt x="31" y="184"/>
                      <a:pt x="31" y="184"/>
                      <a:pt x="31" y="184"/>
                    </a:cubicBezTo>
                    <a:cubicBezTo>
                      <a:pt x="32" y="184"/>
                      <a:pt x="31" y="186"/>
                      <a:pt x="31" y="187"/>
                    </a:cubicBezTo>
                    <a:cubicBezTo>
                      <a:pt x="31" y="188"/>
                      <a:pt x="31" y="189"/>
                      <a:pt x="31" y="189"/>
                    </a:cubicBezTo>
                    <a:cubicBezTo>
                      <a:pt x="31" y="190"/>
                      <a:pt x="31" y="190"/>
                      <a:pt x="31" y="190"/>
                    </a:cubicBezTo>
                    <a:cubicBezTo>
                      <a:pt x="31" y="190"/>
                      <a:pt x="31" y="190"/>
                      <a:pt x="31" y="190"/>
                    </a:cubicBezTo>
                    <a:cubicBezTo>
                      <a:pt x="31" y="192"/>
                      <a:pt x="31" y="192"/>
                      <a:pt x="31" y="192"/>
                    </a:cubicBezTo>
                    <a:cubicBezTo>
                      <a:pt x="32" y="192"/>
                      <a:pt x="32" y="192"/>
                      <a:pt x="32" y="192"/>
                    </a:cubicBezTo>
                    <a:cubicBezTo>
                      <a:pt x="33" y="192"/>
                      <a:pt x="33" y="192"/>
                      <a:pt x="33" y="192"/>
                    </a:cubicBezTo>
                    <a:cubicBezTo>
                      <a:pt x="33" y="193"/>
                      <a:pt x="33" y="193"/>
                      <a:pt x="34" y="194"/>
                    </a:cubicBezTo>
                    <a:cubicBezTo>
                      <a:pt x="34" y="194"/>
                      <a:pt x="34" y="195"/>
                      <a:pt x="34" y="195"/>
                    </a:cubicBezTo>
                    <a:cubicBezTo>
                      <a:pt x="34" y="195"/>
                      <a:pt x="34" y="195"/>
                      <a:pt x="34" y="195"/>
                    </a:cubicBezTo>
                    <a:cubicBezTo>
                      <a:pt x="34" y="196"/>
                      <a:pt x="34" y="196"/>
                      <a:pt x="35" y="197"/>
                    </a:cubicBezTo>
                    <a:cubicBezTo>
                      <a:pt x="35" y="197"/>
                      <a:pt x="35" y="197"/>
                      <a:pt x="35" y="197"/>
                    </a:cubicBezTo>
                    <a:cubicBezTo>
                      <a:pt x="36" y="197"/>
                      <a:pt x="36" y="198"/>
                      <a:pt x="36" y="198"/>
                    </a:cubicBezTo>
                    <a:cubicBezTo>
                      <a:pt x="35" y="199"/>
                      <a:pt x="35" y="199"/>
                      <a:pt x="35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2"/>
                      <a:pt x="41" y="202"/>
                      <a:pt x="41" y="202"/>
                    </a:cubicBezTo>
                    <a:cubicBezTo>
                      <a:pt x="41" y="203"/>
                      <a:pt x="42" y="204"/>
                      <a:pt x="42" y="204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4" y="204"/>
                      <a:pt x="44" y="204"/>
                      <a:pt x="44" y="204"/>
                    </a:cubicBezTo>
                    <a:cubicBezTo>
                      <a:pt x="44" y="204"/>
                      <a:pt x="44" y="204"/>
                      <a:pt x="44" y="204"/>
                    </a:cubicBezTo>
                    <a:cubicBezTo>
                      <a:pt x="45" y="204"/>
                      <a:pt x="45" y="204"/>
                      <a:pt x="46" y="204"/>
                    </a:cubicBezTo>
                    <a:cubicBezTo>
                      <a:pt x="46" y="205"/>
                      <a:pt x="46" y="205"/>
                      <a:pt x="47" y="205"/>
                    </a:cubicBezTo>
                    <a:cubicBezTo>
                      <a:pt x="47" y="205"/>
                      <a:pt x="47" y="205"/>
                      <a:pt x="47" y="205"/>
                    </a:cubicBezTo>
                    <a:cubicBezTo>
                      <a:pt x="47" y="205"/>
                      <a:pt x="47" y="205"/>
                      <a:pt x="47" y="205"/>
                    </a:cubicBezTo>
                    <a:cubicBezTo>
                      <a:pt x="48" y="205"/>
                      <a:pt x="48" y="205"/>
                      <a:pt x="48" y="205"/>
                    </a:cubicBezTo>
                    <a:cubicBezTo>
                      <a:pt x="48" y="205"/>
                      <a:pt x="48" y="205"/>
                      <a:pt x="48" y="205"/>
                    </a:cubicBezTo>
                    <a:cubicBezTo>
                      <a:pt x="48" y="205"/>
                      <a:pt x="48" y="205"/>
                      <a:pt x="48" y="205"/>
                    </a:cubicBezTo>
                    <a:cubicBezTo>
                      <a:pt x="49" y="206"/>
                      <a:pt x="49" y="206"/>
                      <a:pt x="49" y="206"/>
                    </a:cubicBezTo>
                    <a:cubicBezTo>
                      <a:pt x="49" y="207"/>
                      <a:pt x="49" y="207"/>
                      <a:pt x="48" y="208"/>
                    </a:cubicBezTo>
                    <a:cubicBezTo>
                      <a:pt x="48" y="209"/>
                      <a:pt x="48" y="210"/>
                      <a:pt x="48" y="210"/>
                    </a:cubicBezTo>
                    <a:cubicBezTo>
                      <a:pt x="48" y="211"/>
                      <a:pt x="48" y="211"/>
                      <a:pt x="48" y="212"/>
                    </a:cubicBezTo>
                    <a:cubicBezTo>
                      <a:pt x="48" y="212"/>
                      <a:pt x="48" y="212"/>
                      <a:pt x="48" y="212"/>
                    </a:cubicBezTo>
                    <a:cubicBezTo>
                      <a:pt x="48" y="212"/>
                      <a:pt x="48" y="214"/>
                      <a:pt x="49" y="214"/>
                    </a:cubicBezTo>
                    <a:cubicBezTo>
                      <a:pt x="50" y="214"/>
                      <a:pt x="50" y="214"/>
                      <a:pt x="50" y="214"/>
                    </a:cubicBezTo>
                    <a:cubicBezTo>
                      <a:pt x="50" y="214"/>
                      <a:pt x="50" y="214"/>
                      <a:pt x="50" y="214"/>
                    </a:cubicBezTo>
                    <a:cubicBezTo>
                      <a:pt x="50" y="215"/>
                      <a:pt x="50" y="215"/>
                      <a:pt x="50" y="215"/>
                    </a:cubicBezTo>
                    <a:cubicBezTo>
                      <a:pt x="50" y="215"/>
                      <a:pt x="50" y="215"/>
                      <a:pt x="50" y="215"/>
                    </a:cubicBezTo>
                    <a:cubicBezTo>
                      <a:pt x="50" y="215"/>
                      <a:pt x="50" y="215"/>
                      <a:pt x="50" y="215"/>
                    </a:cubicBezTo>
                    <a:cubicBezTo>
                      <a:pt x="50" y="215"/>
                      <a:pt x="50" y="216"/>
                      <a:pt x="50" y="216"/>
                    </a:cubicBezTo>
                    <a:cubicBezTo>
                      <a:pt x="50" y="216"/>
                      <a:pt x="50" y="217"/>
                      <a:pt x="51" y="217"/>
                    </a:cubicBezTo>
                    <a:cubicBezTo>
                      <a:pt x="51" y="217"/>
                      <a:pt x="51" y="217"/>
                      <a:pt x="51" y="217"/>
                    </a:cubicBezTo>
                    <a:cubicBezTo>
                      <a:pt x="51" y="217"/>
                      <a:pt x="51" y="217"/>
                      <a:pt x="51" y="217"/>
                    </a:cubicBezTo>
                    <a:cubicBezTo>
                      <a:pt x="51" y="217"/>
                      <a:pt x="51" y="217"/>
                      <a:pt x="51" y="218"/>
                    </a:cubicBezTo>
                    <a:cubicBezTo>
                      <a:pt x="51" y="219"/>
                      <a:pt x="51" y="219"/>
                      <a:pt x="51" y="219"/>
                    </a:cubicBezTo>
                    <a:cubicBezTo>
                      <a:pt x="51" y="219"/>
                      <a:pt x="51" y="219"/>
                      <a:pt x="51" y="219"/>
                    </a:cubicBezTo>
                    <a:cubicBezTo>
                      <a:pt x="52" y="220"/>
                      <a:pt x="52" y="220"/>
                      <a:pt x="52" y="220"/>
                    </a:cubicBezTo>
                    <a:cubicBezTo>
                      <a:pt x="53" y="220"/>
                      <a:pt x="53" y="220"/>
                      <a:pt x="53" y="220"/>
                    </a:cubicBezTo>
                    <a:cubicBezTo>
                      <a:pt x="53" y="220"/>
                      <a:pt x="53" y="221"/>
                      <a:pt x="53" y="221"/>
                    </a:cubicBezTo>
                    <a:cubicBezTo>
                      <a:pt x="53" y="222"/>
                      <a:pt x="53" y="222"/>
                      <a:pt x="53" y="223"/>
                    </a:cubicBezTo>
                    <a:cubicBezTo>
                      <a:pt x="53" y="223"/>
                      <a:pt x="53" y="224"/>
                      <a:pt x="53" y="225"/>
                    </a:cubicBezTo>
                    <a:cubicBezTo>
                      <a:pt x="53" y="236"/>
                      <a:pt x="53" y="236"/>
                      <a:pt x="53" y="236"/>
                    </a:cubicBezTo>
                    <a:cubicBezTo>
                      <a:pt x="53" y="237"/>
                      <a:pt x="53" y="237"/>
                      <a:pt x="53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8"/>
                      <a:pt x="54" y="238"/>
                      <a:pt x="54" y="238"/>
                    </a:cubicBezTo>
                    <a:cubicBezTo>
                      <a:pt x="54" y="239"/>
                      <a:pt x="54" y="239"/>
                      <a:pt x="55" y="240"/>
                    </a:cubicBezTo>
                    <a:cubicBezTo>
                      <a:pt x="55" y="240"/>
                      <a:pt x="55" y="240"/>
                      <a:pt x="55" y="240"/>
                    </a:cubicBezTo>
                    <a:cubicBezTo>
                      <a:pt x="56" y="240"/>
                      <a:pt x="56" y="241"/>
                      <a:pt x="56" y="241"/>
                    </a:cubicBezTo>
                    <a:cubicBezTo>
                      <a:pt x="56" y="242"/>
                      <a:pt x="56" y="243"/>
                      <a:pt x="56" y="244"/>
                    </a:cubicBezTo>
                    <a:cubicBezTo>
                      <a:pt x="56" y="245"/>
                      <a:pt x="56" y="245"/>
                      <a:pt x="56" y="246"/>
                    </a:cubicBezTo>
                    <a:cubicBezTo>
                      <a:pt x="56" y="247"/>
                      <a:pt x="56" y="247"/>
                      <a:pt x="56" y="247"/>
                    </a:cubicBezTo>
                    <a:cubicBezTo>
                      <a:pt x="57" y="247"/>
                      <a:pt x="57" y="247"/>
                      <a:pt x="57" y="247"/>
                    </a:cubicBezTo>
                    <a:cubicBezTo>
                      <a:pt x="57" y="247"/>
                      <a:pt x="57" y="247"/>
                      <a:pt x="57" y="247"/>
                    </a:cubicBezTo>
                    <a:cubicBezTo>
                      <a:pt x="57" y="247"/>
                      <a:pt x="57" y="247"/>
                      <a:pt x="57" y="247"/>
                    </a:cubicBezTo>
                    <a:cubicBezTo>
                      <a:pt x="57" y="247"/>
                      <a:pt x="57" y="247"/>
                      <a:pt x="57" y="249"/>
                    </a:cubicBezTo>
                    <a:cubicBezTo>
                      <a:pt x="57" y="249"/>
                      <a:pt x="57" y="249"/>
                      <a:pt x="57" y="250"/>
                    </a:cubicBezTo>
                    <a:cubicBezTo>
                      <a:pt x="57" y="250"/>
                      <a:pt x="57" y="251"/>
                      <a:pt x="57" y="251"/>
                    </a:cubicBezTo>
                    <a:cubicBezTo>
                      <a:pt x="57" y="251"/>
                      <a:pt x="57" y="252"/>
                      <a:pt x="57" y="252"/>
                    </a:cubicBezTo>
                    <a:cubicBezTo>
                      <a:pt x="57" y="253"/>
                      <a:pt x="57" y="253"/>
                      <a:pt x="57" y="253"/>
                    </a:cubicBezTo>
                    <a:cubicBezTo>
                      <a:pt x="57" y="255"/>
                      <a:pt x="58" y="257"/>
                      <a:pt x="59" y="258"/>
                    </a:cubicBezTo>
                    <a:cubicBezTo>
                      <a:pt x="59" y="258"/>
                      <a:pt x="59" y="258"/>
                      <a:pt x="59" y="258"/>
                    </a:cubicBezTo>
                    <a:cubicBezTo>
                      <a:pt x="61" y="259"/>
                      <a:pt x="61" y="259"/>
                      <a:pt x="61" y="260"/>
                    </a:cubicBezTo>
                    <a:cubicBezTo>
                      <a:pt x="61" y="261"/>
                      <a:pt x="61" y="261"/>
                      <a:pt x="61" y="261"/>
                    </a:cubicBezTo>
                    <a:cubicBezTo>
                      <a:pt x="62" y="261"/>
                      <a:pt x="62" y="261"/>
                      <a:pt x="62" y="261"/>
                    </a:cubicBezTo>
                    <a:cubicBezTo>
                      <a:pt x="63" y="261"/>
                      <a:pt x="63" y="261"/>
                      <a:pt x="63" y="261"/>
                    </a:cubicBezTo>
                    <a:cubicBezTo>
                      <a:pt x="63" y="261"/>
                      <a:pt x="63" y="261"/>
                      <a:pt x="63" y="261"/>
                    </a:cubicBezTo>
                    <a:cubicBezTo>
                      <a:pt x="63" y="261"/>
                      <a:pt x="63" y="261"/>
                      <a:pt x="63" y="261"/>
                    </a:cubicBezTo>
                    <a:cubicBezTo>
                      <a:pt x="63" y="262"/>
                      <a:pt x="63" y="262"/>
                      <a:pt x="63" y="262"/>
                    </a:cubicBezTo>
                    <a:cubicBezTo>
                      <a:pt x="63" y="262"/>
                      <a:pt x="63" y="262"/>
                      <a:pt x="63" y="262"/>
                    </a:cubicBezTo>
                    <a:cubicBezTo>
                      <a:pt x="63" y="263"/>
                      <a:pt x="63" y="263"/>
                      <a:pt x="64" y="263"/>
                    </a:cubicBezTo>
                    <a:cubicBezTo>
                      <a:pt x="64" y="264"/>
                      <a:pt x="64" y="264"/>
                      <a:pt x="64" y="264"/>
                    </a:cubicBezTo>
                    <a:cubicBezTo>
                      <a:pt x="64" y="265"/>
                      <a:pt x="65" y="265"/>
                      <a:pt x="65" y="265"/>
                    </a:cubicBezTo>
                    <a:cubicBezTo>
                      <a:pt x="66" y="265"/>
                      <a:pt x="66" y="265"/>
                      <a:pt x="66" y="265"/>
                    </a:cubicBezTo>
                    <a:cubicBezTo>
                      <a:pt x="66" y="265"/>
                      <a:pt x="66" y="265"/>
                      <a:pt x="66" y="265"/>
                    </a:cubicBezTo>
                    <a:cubicBezTo>
                      <a:pt x="66" y="267"/>
                      <a:pt x="66" y="268"/>
                      <a:pt x="67" y="269"/>
                    </a:cubicBezTo>
                    <a:cubicBezTo>
                      <a:pt x="67" y="269"/>
                      <a:pt x="68" y="269"/>
                      <a:pt x="68" y="270"/>
                    </a:cubicBezTo>
                    <a:cubicBezTo>
                      <a:pt x="69" y="270"/>
                      <a:pt x="70" y="271"/>
                      <a:pt x="70" y="272"/>
                    </a:cubicBezTo>
                    <a:cubicBezTo>
                      <a:pt x="70" y="273"/>
                      <a:pt x="70" y="273"/>
                      <a:pt x="70" y="273"/>
                    </a:cubicBezTo>
                    <a:cubicBezTo>
                      <a:pt x="70" y="273"/>
                      <a:pt x="70" y="273"/>
                      <a:pt x="70" y="273"/>
                    </a:cubicBezTo>
                    <a:cubicBezTo>
                      <a:pt x="70" y="273"/>
                      <a:pt x="70" y="273"/>
                      <a:pt x="70" y="274"/>
                    </a:cubicBezTo>
                    <a:cubicBezTo>
                      <a:pt x="70" y="274"/>
                      <a:pt x="70" y="274"/>
                      <a:pt x="70" y="274"/>
                    </a:cubicBezTo>
                    <a:cubicBezTo>
                      <a:pt x="70" y="274"/>
                      <a:pt x="70" y="274"/>
                      <a:pt x="70" y="274"/>
                    </a:cubicBezTo>
                    <a:cubicBezTo>
                      <a:pt x="70" y="274"/>
                      <a:pt x="70" y="275"/>
                      <a:pt x="71" y="275"/>
                    </a:cubicBezTo>
                    <a:cubicBezTo>
                      <a:pt x="72" y="276"/>
                      <a:pt x="72" y="276"/>
                      <a:pt x="72" y="276"/>
                    </a:cubicBezTo>
                    <a:cubicBezTo>
                      <a:pt x="72" y="276"/>
                      <a:pt x="72" y="277"/>
                      <a:pt x="73" y="277"/>
                    </a:cubicBezTo>
                    <a:cubicBezTo>
                      <a:pt x="73" y="277"/>
                      <a:pt x="73" y="277"/>
                      <a:pt x="73" y="277"/>
                    </a:cubicBezTo>
                    <a:cubicBezTo>
                      <a:pt x="73" y="278"/>
                      <a:pt x="73" y="278"/>
                      <a:pt x="74" y="278"/>
                    </a:cubicBezTo>
                    <a:cubicBezTo>
                      <a:pt x="74" y="279"/>
                      <a:pt x="74" y="279"/>
                      <a:pt x="74" y="279"/>
                    </a:cubicBezTo>
                    <a:cubicBezTo>
                      <a:pt x="75" y="280"/>
                      <a:pt x="76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1"/>
                      <a:pt x="77" y="281"/>
                      <a:pt x="77" y="281"/>
                    </a:cubicBezTo>
                    <a:cubicBezTo>
                      <a:pt x="78" y="281"/>
                      <a:pt x="78" y="281"/>
                      <a:pt x="78" y="281"/>
                    </a:cubicBezTo>
                    <a:cubicBezTo>
                      <a:pt x="79" y="281"/>
                      <a:pt x="79" y="281"/>
                      <a:pt x="79" y="281"/>
                    </a:cubicBezTo>
                    <a:cubicBezTo>
                      <a:pt x="79" y="281"/>
                      <a:pt x="79" y="281"/>
                      <a:pt x="79" y="281"/>
                    </a:cubicBezTo>
                    <a:cubicBezTo>
                      <a:pt x="80" y="281"/>
                      <a:pt x="80" y="281"/>
                      <a:pt x="80" y="281"/>
                    </a:cubicBezTo>
                    <a:cubicBezTo>
                      <a:pt x="80" y="281"/>
                      <a:pt x="80" y="281"/>
                      <a:pt x="80" y="281"/>
                    </a:cubicBezTo>
                    <a:cubicBezTo>
                      <a:pt x="80" y="281"/>
                      <a:pt x="80" y="281"/>
                      <a:pt x="80" y="281"/>
                    </a:cubicBezTo>
                    <a:cubicBezTo>
                      <a:pt x="80" y="283"/>
                      <a:pt x="80" y="283"/>
                      <a:pt x="80" y="283"/>
                    </a:cubicBezTo>
                    <a:cubicBezTo>
                      <a:pt x="81" y="283"/>
                      <a:pt x="81" y="283"/>
                      <a:pt x="81" y="283"/>
                    </a:cubicBezTo>
                    <a:cubicBezTo>
                      <a:pt x="81" y="283"/>
                      <a:pt x="81" y="283"/>
                      <a:pt x="81" y="283"/>
                    </a:cubicBezTo>
                    <a:cubicBezTo>
                      <a:pt x="81" y="283"/>
                      <a:pt x="82" y="283"/>
                      <a:pt x="82" y="283"/>
                    </a:cubicBezTo>
                    <a:cubicBezTo>
                      <a:pt x="83" y="283"/>
                      <a:pt x="84" y="283"/>
                      <a:pt x="84" y="282"/>
                    </a:cubicBezTo>
                    <a:cubicBezTo>
                      <a:pt x="85" y="282"/>
                      <a:pt x="85" y="281"/>
                      <a:pt x="85" y="281"/>
                    </a:cubicBezTo>
                    <a:cubicBezTo>
                      <a:pt x="84" y="280"/>
                      <a:pt x="84" y="280"/>
                      <a:pt x="84" y="279"/>
                    </a:cubicBezTo>
                    <a:cubicBezTo>
                      <a:pt x="83" y="278"/>
                      <a:pt x="83" y="278"/>
                      <a:pt x="83" y="278"/>
                    </a:cubicBezTo>
                    <a:cubicBezTo>
                      <a:pt x="83" y="278"/>
                      <a:pt x="83" y="278"/>
                      <a:pt x="83" y="278"/>
                    </a:cubicBezTo>
                    <a:cubicBezTo>
                      <a:pt x="83" y="278"/>
                      <a:pt x="83" y="278"/>
                      <a:pt x="83" y="278"/>
                    </a:cubicBezTo>
                    <a:cubicBezTo>
                      <a:pt x="84" y="278"/>
                      <a:pt x="84" y="278"/>
                      <a:pt x="84" y="278"/>
                    </a:cubicBezTo>
                    <a:cubicBezTo>
                      <a:pt x="85" y="278"/>
                      <a:pt x="85" y="278"/>
                      <a:pt x="85" y="278"/>
                    </a:cubicBezTo>
                    <a:cubicBezTo>
                      <a:pt x="85" y="278"/>
                      <a:pt x="85" y="278"/>
                      <a:pt x="85" y="278"/>
                    </a:cubicBezTo>
                    <a:cubicBezTo>
                      <a:pt x="85" y="277"/>
                      <a:pt x="85" y="277"/>
                      <a:pt x="85" y="276"/>
                    </a:cubicBezTo>
                    <a:cubicBezTo>
                      <a:pt x="85" y="276"/>
                      <a:pt x="85" y="275"/>
                      <a:pt x="84" y="275"/>
                    </a:cubicBezTo>
                    <a:cubicBezTo>
                      <a:pt x="84" y="274"/>
                      <a:pt x="83" y="274"/>
                      <a:pt x="82" y="274"/>
                    </a:cubicBezTo>
                    <a:cubicBezTo>
                      <a:pt x="82" y="273"/>
                      <a:pt x="82" y="273"/>
                      <a:pt x="82" y="273"/>
                    </a:cubicBezTo>
                    <a:cubicBezTo>
                      <a:pt x="82" y="273"/>
                      <a:pt x="82" y="273"/>
                      <a:pt x="82" y="273"/>
                    </a:cubicBezTo>
                    <a:cubicBezTo>
                      <a:pt x="82" y="273"/>
                      <a:pt x="82" y="273"/>
                      <a:pt x="82" y="273"/>
                    </a:cubicBezTo>
                    <a:cubicBezTo>
                      <a:pt x="82" y="271"/>
                      <a:pt x="82" y="271"/>
                      <a:pt x="82" y="271"/>
                    </a:cubicBezTo>
                    <a:cubicBezTo>
                      <a:pt x="82" y="271"/>
                      <a:pt x="82" y="271"/>
                      <a:pt x="82" y="271"/>
                    </a:cubicBezTo>
                    <a:cubicBezTo>
                      <a:pt x="82" y="271"/>
                      <a:pt x="82" y="270"/>
                      <a:pt x="82" y="270"/>
                    </a:cubicBezTo>
                    <a:cubicBezTo>
                      <a:pt x="82" y="270"/>
                      <a:pt x="81" y="269"/>
                      <a:pt x="81" y="269"/>
                    </a:cubicBezTo>
                    <a:cubicBezTo>
                      <a:pt x="80" y="269"/>
                      <a:pt x="80" y="269"/>
                      <a:pt x="80" y="269"/>
                    </a:cubicBezTo>
                    <a:cubicBezTo>
                      <a:pt x="80" y="268"/>
                      <a:pt x="80" y="267"/>
                      <a:pt x="80" y="266"/>
                    </a:cubicBezTo>
                    <a:cubicBezTo>
                      <a:pt x="80" y="266"/>
                      <a:pt x="80" y="265"/>
                      <a:pt x="80" y="265"/>
                    </a:cubicBezTo>
                    <a:cubicBezTo>
                      <a:pt x="80" y="264"/>
                      <a:pt x="80" y="263"/>
                      <a:pt x="80" y="263"/>
                    </a:cubicBezTo>
                    <a:cubicBezTo>
                      <a:pt x="79" y="262"/>
                      <a:pt x="79" y="262"/>
                      <a:pt x="79" y="262"/>
                    </a:cubicBezTo>
                    <a:cubicBezTo>
                      <a:pt x="79" y="262"/>
                      <a:pt x="79" y="262"/>
                      <a:pt x="79" y="262"/>
                    </a:cubicBezTo>
                    <a:cubicBezTo>
                      <a:pt x="79" y="261"/>
                      <a:pt x="79" y="261"/>
                      <a:pt x="79" y="261"/>
                    </a:cubicBezTo>
                    <a:cubicBezTo>
                      <a:pt x="78" y="261"/>
                      <a:pt x="78" y="261"/>
                      <a:pt x="78" y="261"/>
                    </a:cubicBezTo>
                    <a:cubicBezTo>
                      <a:pt x="78" y="261"/>
                      <a:pt x="78" y="261"/>
                      <a:pt x="78" y="261"/>
                    </a:cubicBezTo>
                    <a:cubicBezTo>
                      <a:pt x="78" y="260"/>
                      <a:pt x="78" y="260"/>
                      <a:pt x="78" y="260"/>
                    </a:cubicBezTo>
                    <a:cubicBezTo>
                      <a:pt x="78" y="260"/>
                      <a:pt x="78" y="260"/>
                      <a:pt x="78" y="260"/>
                    </a:cubicBezTo>
                    <a:cubicBezTo>
                      <a:pt x="78" y="260"/>
                      <a:pt x="78" y="260"/>
                      <a:pt x="78" y="260"/>
                    </a:cubicBezTo>
                    <a:cubicBezTo>
                      <a:pt x="79" y="260"/>
                      <a:pt x="79" y="260"/>
                      <a:pt x="79" y="260"/>
                    </a:cubicBezTo>
                    <a:cubicBezTo>
                      <a:pt x="80" y="259"/>
                      <a:pt x="80" y="258"/>
                      <a:pt x="81" y="257"/>
                    </a:cubicBezTo>
                    <a:cubicBezTo>
                      <a:pt x="81" y="256"/>
                      <a:pt x="81" y="256"/>
                      <a:pt x="81" y="256"/>
                    </a:cubicBezTo>
                    <a:cubicBezTo>
                      <a:pt x="81" y="256"/>
                      <a:pt x="81" y="255"/>
                      <a:pt x="81" y="255"/>
                    </a:cubicBezTo>
                    <a:cubicBezTo>
                      <a:pt x="82" y="255"/>
                      <a:pt x="82" y="255"/>
                      <a:pt x="82" y="255"/>
                    </a:cubicBezTo>
                    <a:cubicBezTo>
                      <a:pt x="82" y="255"/>
                      <a:pt x="83" y="255"/>
                      <a:pt x="83" y="255"/>
                    </a:cubicBezTo>
                    <a:cubicBezTo>
                      <a:pt x="85" y="256"/>
                      <a:pt x="85" y="256"/>
                      <a:pt x="85" y="256"/>
                    </a:cubicBezTo>
                    <a:cubicBezTo>
                      <a:pt x="85" y="255"/>
                      <a:pt x="85" y="255"/>
                      <a:pt x="85" y="255"/>
                    </a:cubicBezTo>
                    <a:cubicBezTo>
                      <a:pt x="85" y="254"/>
                      <a:pt x="85" y="254"/>
                      <a:pt x="85" y="254"/>
                    </a:cubicBezTo>
                    <a:cubicBezTo>
                      <a:pt x="85" y="254"/>
                      <a:pt x="85" y="254"/>
                      <a:pt x="85" y="254"/>
                    </a:cubicBezTo>
                    <a:cubicBezTo>
                      <a:pt x="85" y="254"/>
                      <a:pt x="85" y="254"/>
                      <a:pt x="85" y="254"/>
                    </a:cubicBezTo>
                    <a:cubicBezTo>
                      <a:pt x="86" y="254"/>
                      <a:pt x="86" y="254"/>
                      <a:pt x="86" y="254"/>
                    </a:cubicBezTo>
                    <a:cubicBezTo>
                      <a:pt x="87" y="254"/>
                      <a:pt x="88" y="253"/>
                      <a:pt x="89" y="252"/>
                    </a:cubicBezTo>
                    <a:cubicBezTo>
                      <a:pt x="90" y="251"/>
                      <a:pt x="89" y="250"/>
                      <a:pt x="88" y="249"/>
                    </a:cubicBezTo>
                    <a:cubicBezTo>
                      <a:pt x="88" y="248"/>
                      <a:pt x="88" y="248"/>
                      <a:pt x="88" y="247"/>
                    </a:cubicBezTo>
                    <a:cubicBezTo>
                      <a:pt x="88" y="246"/>
                      <a:pt x="88" y="246"/>
                      <a:pt x="88" y="246"/>
                    </a:cubicBezTo>
                    <a:cubicBezTo>
                      <a:pt x="87" y="246"/>
                      <a:pt x="87" y="246"/>
                      <a:pt x="87" y="246"/>
                    </a:cubicBezTo>
                    <a:cubicBezTo>
                      <a:pt x="86" y="246"/>
                      <a:pt x="86" y="246"/>
                      <a:pt x="86" y="246"/>
                    </a:cubicBezTo>
                    <a:cubicBezTo>
                      <a:pt x="85" y="246"/>
                      <a:pt x="85" y="246"/>
                      <a:pt x="85" y="246"/>
                    </a:cubicBezTo>
                    <a:cubicBezTo>
                      <a:pt x="85" y="245"/>
                      <a:pt x="85" y="245"/>
                      <a:pt x="85" y="245"/>
                    </a:cubicBezTo>
                    <a:cubicBezTo>
                      <a:pt x="90" y="245"/>
                      <a:pt x="90" y="245"/>
                      <a:pt x="90" y="245"/>
                    </a:cubicBezTo>
                    <a:cubicBezTo>
                      <a:pt x="90" y="244"/>
                      <a:pt x="90" y="244"/>
                      <a:pt x="90" y="244"/>
                    </a:cubicBezTo>
                    <a:cubicBezTo>
                      <a:pt x="91" y="244"/>
                      <a:pt x="91" y="244"/>
                      <a:pt x="91" y="244"/>
                    </a:cubicBezTo>
                    <a:cubicBezTo>
                      <a:pt x="91" y="244"/>
                      <a:pt x="91" y="244"/>
                      <a:pt x="91" y="244"/>
                    </a:cubicBezTo>
                    <a:cubicBezTo>
                      <a:pt x="92" y="244"/>
                      <a:pt x="92" y="244"/>
                      <a:pt x="92" y="244"/>
                    </a:cubicBezTo>
                    <a:cubicBezTo>
                      <a:pt x="92" y="243"/>
                      <a:pt x="92" y="243"/>
                      <a:pt x="92" y="243"/>
                    </a:cubicBezTo>
                    <a:cubicBezTo>
                      <a:pt x="92" y="242"/>
                      <a:pt x="92" y="242"/>
                      <a:pt x="92" y="242"/>
                    </a:cubicBezTo>
                    <a:cubicBezTo>
                      <a:pt x="92" y="241"/>
                      <a:pt x="92" y="240"/>
                      <a:pt x="92" y="240"/>
                    </a:cubicBezTo>
                    <a:cubicBezTo>
                      <a:pt x="92" y="240"/>
                      <a:pt x="92" y="240"/>
                      <a:pt x="92" y="240"/>
                    </a:cubicBezTo>
                    <a:cubicBezTo>
                      <a:pt x="92" y="240"/>
                      <a:pt x="92" y="240"/>
                      <a:pt x="92" y="240"/>
                    </a:cubicBezTo>
                    <a:cubicBezTo>
                      <a:pt x="92" y="240"/>
                      <a:pt x="93" y="240"/>
                      <a:pt x="93" y="239"/>
                    </a:cubicBezTo>
                    <a:cubicBezTo>
                      <a:pt x="94" y="239"/>
                      <a:pt x="94" y="239"/>
                      <a:pt x="94" y="239"/>
                    </a:cubicBezTo>
                    <a:cubicBezTo>
                      <a:pt x="95" y="238"/>
                      <a:pt x="96" y="237"/>
                      <a:pt x="97" y="236"/>
                    </a:cubicBezTo>
                    <a:cubicBezTo>
                      <a:pt x="98" y="235"/>
                      <a:pt x="98" y="234"/>
                      <a:pt x="98" y="233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9" y="224"/>
                      <a:pt x="99" y="224"/>
                      <a:pt x="99" y="224"/>
                    </a:cubicBezTo>
                    <a:cubicBezTo>
                      <a:pt x="99" y="223"/>
                      <a:pt x="99" y="223"/>
                      <a:pt x="99" y="223"/>
                    </a:cubicBezTo>
                    <a:cubicBezTo>
                      <a:pt x="99" y="223"/>
                      <a:pt x="99" y="222"/>
                      <a:pt x="100" y="222"/>
                    </a:cubicBezTo>
                    <a:cubicBezTo>
                      <a:pt x="100" y="221"/>
                      <a:pt x="100" y="221"/>
                      <a:pt x="101" y="220"/>
                    </a:cubicBezTo>
                    <a:cubicBezTo>
                      <a:pt x="101" y="220"/>
                      <a:pt x="101" y="220"/>
                      <a:pt x="101" y="220"/>
                    </a:cubicBezTo>
                    <a:cubicBezTo>
                      <a:pt x="101" y="219"/>
                      <a:pt x="101" y="219"/>
                      <a:pt x="103" y="218"/>
                    </a:cubicBezTo>
                    <a:cubicBezTo>
                      <a:pt x="103" y="218"/>
                      <a:pt x="104" y="218"/>
                      <a:pt x="105" y="218"/>
                    </a:cubicBezTo>
                    <a:cubicBezTo>
                      <a:pt x="105" y="218"/>
                      <a:pt x="106" y="218"/>
                      <a:pt x="106" y="218"/>
                    </a:cubicBezTo>
                    <a:cubicBezTo>
                      <a:pt x="107" y="218"/>
                      <a:pt x="107" y="218"/>
                      <a:pt x="108" y="218"/>
                    </a:cubicBezTo>
                    <a:cubicBezTo>
                      <a:pt x="109" y="218"/>
                      <a:pt x="109" y="218"/>
                      <a:pt x="109" y="218"/>
                    </a:cubicBezTo>
                    <a:cubicBezTo>
                      <a:pt x="110" y="218"/>
                      <a:pt x="111" y="218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2" y="217"/>
                      <a:pt x="112" y="217"/>
                      <a:pt x="112" y="217"/>
                    </a:cubicBezTo>
                    <a:cubicBezTo>
                      <a:pt x="112" y="216"/>
                      <a:pt x="112" y="216"/>
                      <a:pt x="112" y="216"/>
                    </a:cubicBezTo>
                    <a:cubicBezTo>
                      <a:pt x="112" y="215"/>
                      <a:pt x="112" y="215"/>
                      <a:pt x="112" y="215"/>
                    </a:cubicBezTo>
                    <a:cubicBezTo>
                      <a:pt x="112" y="215"/>
                      <a:pt x="112" y="214"/>
                      <a:pt x="112" y="214"/>
                    </a:cubicBezTo>
                    <a:cubicBezTo>
                      <a:pt x="113" y="214"/>
                      <a:pt x="113" y="214"/>
                      <a:pt x="113" y="214"/>
                    </a:cubicBezTo>
                    <a:cubicBezTo>
                      <a:pt x="113" y="214"/>
                      <a:pt x="113" y="214"/>
                      <a:pt x="114" y="213"/>
                    </a:cubicBezTo>
                    <a:cubicBezTo>
                      <a:pt x="114" y="213"/>
                      <a:pt x="115" y="213"/>
                      <a:pt x="115" y="213"/>
                    </a:cubicBezTo>
                    <a:cubicBezTo>
                      <a:pt x="115" y="212"/>
                      <a:pt x="115" y="212"/>
                      <a:pt x="115" y="212"/>
                    </a:cubicBezTo>
                    <a:cubicBezTo>
                      <a:pt x="116" y="212"/>
                      <a:pt x="116" y="212"/>
                      <a:pt x="116" y="212"/>
                    </a:cubicBezTo>
                    <a:cubicBezTo>
                      <a:pt x="116" y="212"/>
                      <a:pt x="116" y="212"/>
                      <a:pt x="116" y="212"/>
                    </a:cubicBezTo>
                    <a:cubicBezTo>
                      <a:pt x="117" y="212"/>
                      <a:pt x="118" y="212"/>
                      <a:pt x="118" y="211"/>
                    </a:cubicBezTo>
                    <a:cubicBezTo>
                      <a:pt x="118" y="211"/>
                      <a:pt x="119" y="210"/>
                      <a:pt x="119" y="210"/>
                    </a:cubicBezTo>
                    <a:cubicBezTo>
                      <a:pt x="119" y="209"/>
                      <a:pt x="119" y="208"/>
                      <a:pt x="120" y="207"/>
                    </a:cubicBezTo>
                    <a:cubicBezTo>
                      <a:pt x="120" y="207"/>
                      <a:pt x="121" y="207"/>
                      <a:pt x="121" y="207"/>
                    </a:cubicBezTo>
                    <a:cubicBezTo>
                      <a:pt x="123" y="206"/>
                      <a:pt x="124" y="205"/>
                      <a:pt x="124" y="204"/>
                    </a:cubicBezTo>
                    <a:cubicBezTo>
                      <a:pt x="123" y="203"/>
                      <a:pt x="123" y="201"/>
                      <a:pt x="123" y="199"/>
                    </a:cubicBezTo>
                    <a:cubicBezTo>
                      <a:pt x="123" y="199"/>
                      <a:pt x="123" y="198"/>
                      <a:pt x="123" y="197"/>
                    </a:cubicBezTo>
                    <a:cubicBezTo>
                      <a:pt x="123" y="191"/>
                      <a:pt x="123" y="191"/>
                      <a:pt x="123" y="191"/>
                    </a:cubicBezTo>
                    <a:cubicBezTo>
                      <a:pt x="123" y="190"/>
                      <a:pt x="123" y="190"/>
                      <a:pt x="123" y="190"/>
                    </a:cubicBezTo>
                    <a:cubicBezTo>
                      <a:pt x="123" y="190"/>
                      <a:pt x="123" y="190"/>
                      <a:pt x="123" y="190"/>
                    </a:cubicBezTo>
                    <a:cubicBezTo>
                      <a:pt x="122" y="190"/>
                      <a:pt x="122" y="190"/>
                      <a:pt x="122" y="190"/>
                    </a:cubicBezTo>
                    <a:cubicBezTo>
                      <a:pt x="122" y="189"/>
                      <a:pt x="122" y="189"/>
                      <a:pt x="122" y="189"/>
                    </a:cubicBezTo>
                    <a:cubicBezTo>
                      <a:pt x="122" y="188"/>
                      <a:pt x="122" y="188"/>
                      <a:pt x="122" y="188"/>
                    </a:cubicBezTo>
                    <a:cubicBezTo>
                      <a:pt x="122" y="188"/>
                      <a:pt x="122" y="188"/>
                      <a:pt x="122" y="188"/>
                    </a:cubicBezTo>
                    <a:cubicBezTo>
                      <a:pt x="124" y="188"/>
                      <a:pt x="124" y="188"/>
                      <a:pt x="124" y="188"/>
                    </a:cubicBezTo>
                    <a:cubicBezTo>
                      <a:pt x="124" y="188"/>
                      <a:pt x="124" y="188"/>
                      <a:pt x="124" y="188"/>
                    </a:cubicBezTo>
                    <a:cubicBezTo>
                      <a:pt x="125" y="188"/>
                      <a:pt x="125" y="188"/>
                      <a:pt x="125" y="188"/>
                    </a:cubicBezTo>
                    <a:cubicBezTo>
                      <a:pt x="126" y="188"/>
                      <a:pt x="126" y="187"/>
                      <a:pt x="126" y="187"/>
                    </a:cubicBezTo>
                    <a:cubicBezTo>
                      <a:pt x="127" y="186"/>
                      <a:pt x="127" y="186"/>
                      <a:pt x="127" y="186"/>
                    </a:cubicBezTo>
                    <a:cubicBezTo>
                      <a:pt x="127" y="186"/>
                      <a:pt x="127" y="186"/>
                      <a:pt x="127" y="186"/>
                    </a:cubicBezTo>
                    <a:cubicBezTo>
                      <a:pt x="127" y="185"/>
                      <a:pt x="127" y="185"/>
                      <a:pt x="127" y="185"/>
                    </a:cubicBezTo>
                    <a:cubicBezTo>
                      <a:pt x="128" y="185"/>
                      <a:pt x="128" y="185"/>
                      <a:pt x="128" y="185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9" y="184"/>
                      <a:pt x="129" y="183"/>
                    </a:cubicBezTo>
                    <a:cubicBezTo>
                      <a:pt x="129" y="183"/>
                      <a:pt x="130" y="182"/>
                      <a:pt x="130" y="182"/>
                    </a:cubicBezTo>
                    <a:cubicBezTo>
                      <a:pt x="131" y="180"/>
                      <a:pt x="132" y="179"/>
                      <a:pt x="133" y="179"/>
                    </a:cubicBezTo>
                    <a:cubicBezTo>
                      <a:pt x="134" y="178"/>
                      <a:pt x="134" y="178"/>
                      <a:pt x="134" y="178"/>
                    </a:cubicBezTo>
                    <a:cubicBezTo>
                      <a:pt x="135" y="177"/>
                      <a:pt x="135" y="176"/>
                      <a:pt x="135" y="176"/>
                    </a:cubicBezTo>
                    <a:cubicBezTo>
                      <a:pt x="135" y="176"/>
                      <a:pt x="135" y="176"/>
                      <a:pt x="135" y="176"/>
                    </a:cubicBezTo>
                    <a:cubicBezTo>
                      <a:pt x="135" y="175"/>
                      <a:pt x="135" y="175"/>
                      <a:pt x="135" y="175"/>
                    </a:cubicBezTo>
                    <a:cubicBezTo>
                      <a:pt x="134" y="175"/>
                      <a:pt x="134" y="175"/>
                      <a:pt x="134" y="175"/>
                    </a:cubicBezTo>
                    <a:cubicBezTo>
                      <a:pt x="133" y="175"/>
                      <a:pt x="133" y="175"/>
                      <a:pt x="133" y="175"/>
                    </a:cubicBezTo>
                    <a:cubicBezTo>
                      <a:pt x="133" y="174"/>
                      <a:pt x="133" y="174"/>
                      <a:pt x="134" y="172"/>
                    </a:cubicBezTo>
                    <a:cubicBezTo>
                      <a:pt x="134" y="172"/>
                      <a:pt x="134" y="172"/>
                      <a:pt x="134" y="172"/>
                    </a:cubicBezTo>
                    <a:cubicBezTo>
                      <a:pt x="134" y="172"/>
                      <a:pt x="134" y="172"/>
                      <a:pt x="134" y="172"/>
                    </a:cubicBezTo>
                    <a:cubicBezTo>
                      <a:pt x="135" y="172"/>
                      <a:pt x="135" y="172"/>
                      <a:pt x="135" y="172"/>
                    </a:cubicBezTo>
                    <a:cubicBezTo>
                      <a:pt x="135" y="166"/>
                      <a:pt x="135" y="166"/>
                      <a:pt x="135" y="166"/>
                    </a:cubicBezTo>
                    <a:cubicBezTo>
                      <a:pt x="134" y="166"/>
                      <a:pt x="134" y="166"/>
                      <a:pt x="134" y="166"/>
                    </a:cubicBezTo>
                    <a:cubicBezTo>
                      <a:pt x="134" y="166"/>
                      <a:pt x="134" y="166"/>
                      <a:pt x="133" y="166"/>
                    </a:cubicBezTo>
                    <a:cubicBezTo>
                      <a:pt x="133" y="166"/>
                      <a:pt x="133" y="166"/>
                      <a:pt x="133" y="166"/>
                    </a:cubicBezTo>
                    <a:cubicBezTo>
                      <a:pt x="133" y="166"/>
                      <a:pt x="133" y="166"/>
                      <a:pt x="133" y="166"/>
                    </a:cubicBezTo>
                    <a:cubicBezTo>
                      <a:pt x="134" y="165"/>
                      <a:pt x="134" y="165"/>
                      <a:pt x="134" y="165"/>
                    </a:cubicBezTo>
                    <a:cubicBezTo>
                      <a:pt x="133" y="165"/>
                      <a:pt x="133" y="165"/>
                      <a:pt x="133" y="165"/>
                    </a:cubicBezTo>
                    <a:cubicBezTo>
                      <a:pt x="132" y="165"/>
                      <a:pt x="132" y="165"/>
                      <a:pt x="131" y="165"/>
                    </a:cubicBezTo>
                    <a:cubicBezTo>
                      <a:pt x="131" y="165"/>
                      <a:pt x="131" y="165"/>
                      <a:pt x="130" y="165"/>
                    </a:cubicBezTo>
                    <a:cubicBezTo>
                      <a:pt x="128" y="165"/>
                      <a:pt x="128" y="164"/>
                      <a:pt x="127" y="164"/>
                    </a:cubicBezTo>
                    <a:cubicBezTo>
                      <a:pt x="126" y="163"/>
                      <a:pt x="126" y="163"/>
                      <a:pt x="126" y="163"/>
                    </a:cubicBezTo>
                    <a:cubicBezTo>
                      <a:pt x="126" y="163"/>
                      <a:pt x="126" y="163"/>
                      <a:pt x="126" y="163"/>
                    </a:cubicBezTo>
                    <a:cubicBezTo>
                      <a:pt x="126" y="162"/>
                      <a:pt x="125" y="162"/>
                      <a:pt x="125" y="162"/>
                    </a:cubicBezTo>
                    <a:cubicBezTo>
                      <a:pt x="124" y="162"/>
                      <a:pt x="124" y="162"/>
                      <a:pt x="124" y="162"/>
                    </a:cubicBezTo>
                    <a:cubicBezTo>
                      <a:pt x="123" y="161"/>
                      <a:pt x="123" y="161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59"/>
                      <a:pt x="121" y="159"/>
                      <a:pt x="121" y="159"/>
                    </a:cubicBezTo>
                    <a:cubicBezTo>
                      <a:pt x="121" y="159"/>
                      <a:pt x="121" y="159"/>
                      <a:pt x="121" y="159"/>
                    </a:cubicBezTo>
                    <a:cubicBezTo>
                      <a:pt x="120" y="159"/>
                      <a:pt x="120" y="159"/>
                      <a:pt x="120" y="159"/>
                    </a:cubicBezTo>
                    <a:cubicBezTo>
                      <a:pt x="119" y="159"/>
                      <a:pt x="119" y="159"/>
                      <a:pt x="119" y="159"/>
                    </a:cubicBezTo>
                    <a:cubicBezTo>
                      <a:pt x="119" y="159"/>
                      <a:pt x="119" y="159"/>
                      <a:pt x="119" y="159"/>
                    </a:cubicBezTo>
                    <a:cubicBezTo>
                      <a:pt x="118" y="159"/>
                      <a:pt x="118" y="159"/>
                      <a:pt x="118" y="159"/>
                    </a:cubicBezTo>
                    <a:cubicBezTo>
                      <a:pt x="117" y="159"/>
                      <a:pt x="117" y="159"/>
                      <a:pt x="117" y="159"/>
                    </a:cubicBezTo>
                    <a:cubicBezTo>
                      <a:pt x="117" y="159"/>
                      <a:pt x="116" y="159"/>
                      <a:pt x="116" y="159"/>
                    </a:cubicBezTo>
                    <a:cubicBezTo>
                      <a:pt x="115" y="159"/>
                      <a:pt x="115" y="158"/>
                      <a:pt x="115" y="158"/>
                    </a:cubicBezTo>
                    <a:cubicBezTo>
                      <a:pt x="115" y="157"/>
                      <a:pt x="114" y="157"/>
                      <a:pt x="112" y="157"/>
                    </a:cubicBezTo>
                    <a:cubicBezTo>
                      <a:pt x="112" y="157"/>
                      <a:pt x="111" y="157"/>
                      <a:pt x="110" y="157"/>
                    </a:cubicBezTo>
                    <a:cubicBezTo>
                      <a:pt x="110" y="157"/>
                      <a:pt x="110" y="157"/>
                      <a:pt x="110" y="157"/>
                    </a:cubicBezTo>
                    <a:cubicBezTo>
                      <a:pt x="108" y="157"/>
                      <a:pt x="108" y="157"/>
                      <a:pt x="108" y="157"/>
                    </a:cubicBezTo>
                    <a:cubicBezTo>
                      <a:pt x="108" y="158"/>
                      <a:pt x="108" y="158"/>
                      <a:pt x="108" y="158"/>
                    </a:cubicBezTo>
                    <a:cubicBezTo>
                      <a:pt x="108" y="157"/>
                      <a:pt x="108" y="156"/>
                      <a:pt x="107" y="156"/>
                    </a:cubicBezTo>
                    <a:cubicBezTo>
                      <a:pt x="106" y="156"/>
                      <a:pt x="106" y="156"/>
                      <a:pt x="105" y="156"/>
                    </a:cubicBezTo>
                    <a:cubicBezTo>
                      <a:pt x="105" y="156"/>
                      <a:pt x="104" y="156"/>
                      <a:pt x="104" y="156"/>
                    </a:cubicBezTo>
                    <a:cubicBezTo>
                      <a:pt x="103" y="156"/>
                      <a:pt x="103" y="156"/>
                      <a:pt x="103" y="156"/>
                    </a:cubicBezTo>
                    <a:cubicBezTo>
                      <a:pt x="103" y="155"/>
                      <a:pt x="103" y="155"/>
                      <a:pt x="103" y="155"/>
                    </a:cubicBezTo>
                    <a:cubicBezTo>
                      <a:pt x="103" y="155"/>
                      <a:pt x="103" y="155"/>
                      <a:pt x="102" y="155"/>
                    </a:cubicBezTo>
                    <a:cubicBezTo>
                      <a:pt x="102" y="155"/>
                      <a:pt x="102" y="155"/>
                      <a:pt x="102" y="155"/>
                    </a:cubicBezTo>
                    <a:cubicBezTo>
                      <a:pt x="102" y="155"/>
                      <a:pt x="102" y="155"/>
                      <a:pt x="102" y="155"/>
                    </a:cubicBezTo>
                    <a:cubicBezTo>
                      <a:pt x="102" y="154"/>
                      <a:pt x="102" y="154"/>
                      <a:pt x="102" y="154"/>
                    </a:cubicBezTo>
                    <a:cubicBezTo>
                      <a:pt x="102" y="154"/>
                      <a:pt x="101" y="153"/>
                      <a:pt x="101" y="153"/>
                    </a:cubicBezTo>
                    <a:cubicBezTo>
                      <a:pt x="100" y="153"/>
                      <a:pt x="100" y="153"/>
                      <a:pt x="100" y="153"/>
                    </a:cubicBezTo>
                    <a:cubicBezTo>
                      <a:pt x="100" y="153"/>
                      <a:pt x="100" y="153"/>
                      <a:pt x="100" y="153"/>
                    </a:cubicBezTo>
                    <a:cubicBezTo>
                      <a:pt x="96" y="153"/>
                      <a:pt x="96" y="153"/>
                      <a:pt x="96" y="153"/>
                    </a:cubicBezTo>
                    <a:cubicBezTo>
                      <a:pt x="94" y="153"/>
                      <a:pt x="94" y="153"/>
                      <a:pt x="94" y="153"/>
                    </a:cubicBezTo>
                    <a:cubicBezTo>
                      <a:pt x="93" y="153"/>
                      <a:pt x="93" y="153"/>
                      <a:pt x="92" y="153"/>
                    </a:cubicBezTo>
                    <a:cubicBezTo>
                      <a:pt x="92" y="153"/>
                      <a:pt x="92" y="153"/>
                      <a:pt x="92" y="153"/>
                    </a:cubicBezTo>
                    <a:cubicBezTo>
                      <a:pt x="91" y="153"/>
                      <a:pt x="91" y="153"/>
                      <a:pt x="91" y="153"/>
                    </a:cubicBezTo>
                    <a:cubicBezTo>
                      <a:pt x="90" y="153"/>
                      <a:pt x="90" y="153"/>
                      <a:pt x="90" y="153"/>
                    </a:cubicBezTo>
                    <a:cubicBezTo>
                      <a:pt x="89" y="153"/>
                      <a:pt x="89" y="153"/>
                      <a:pt x="89" y="153"/>
                    </a:cubicBezTo>
                    <a:cubicBezTo>
                      <a:pt x="89" y="152"/>
                      <a:pt x="89" y="152"/>
                      <a:pt x="89" y="152"/>
                    </a:cubicBezTo>
                    <a:cubicBezTo>
                      <a:pt x="89" y="152"/>
                      <a:pt x="89" y="152"/>
                      <a:pt x="89" y="152"/>
                    </a:cubicBezTo>
                    <a:cubicBezTo>
                      <a:pt x="89" y="152"/>
                      <a:pt x="89" y="152"/>
                      <a:pt x="89" y="152"/>
                    </a:cubicBezTo>
                    <a:cubicBezTo>
                      <a:pt x="90" y="152"/>
                      <a:pt x="90" y="152"/>
                      <a:pt x="90" y="152"/>
                    </a:cubicBezTo>
                    <a:cubicBezTo>
                      <a:pt x="90" y="152"/>
                      <a:pt x="91" y="152"/>
                      <a:pt x="92" y="151"/>
                    </a:cubicBezTo>
                    <a:cubicBezTo>
                      <a:pt x="92" y="151"/>
                      <a:pt x="92" y="151"/>
                      <a:pt x="92" y="151"/>
                    </a:cubicBezTo>
                    <a:cubicBezTo>
                      <a:pt x="95" y="151"/>
                      <a:pt x="95" y="151"/>
                      <a:pt x="95" y="151"/>
                    </a:cubicBezTo>
                    <a:cubicBezTo>
                      <a:pt x="95" y="151"/>
                      <a:pt x="95" y="151"/>
                      <a:pt x="95" y="151"/>
                    </a:cubicBezTo>
                    <a:cubicBezTo>
                      <a:pt x="96" y="150"/>
                      <a:pt x="96" y="150"/>
                      <a:pt x="96" y="150"/>
                    </a:cubicBezTo>
                    <a:cubicBezTo>
                      <a:pt x="96" y="150"/>
                      <a:pt x="96" y="150"/>
                      <a:pt x="96" y="149"/>
                    </a:cubicBezTo>
                    <a:cubicBezTo>
                      <a:pt x="96" y="149"/>
                      <a:pt x="96" y="149"/>
                      <a:pt x="96" y="149"/>
                    </a:cubicBezTo>
                    <a:cubicBezTo>
                      <a:pt x="96" y="148"/>
                      <a:pt x="96" y="147"/>
                      <a:pt x="95" y="146"/>
                    </a:cubicBezTo>
                    <a:cubicBezTo>
                      <a:pt x="94" y="145"/>
                      <a:pt x="93" y="144"/>
                      <a:pt x="92" y="144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0" y="143"/>
                      <a:pt x="90" y="143"/>
                      <a:pt x="90" y="143"/>
                    </a:cubicBezTo>
                    <a:cubicBezTo>
                      <a:pt x="90" y="142"/>
                      <a:pt x="90" y="142"/>
                      <a:pt x="90" y="142"/>
                    </a:cubicBezTo>
                    <a:cubicBezTo>
                      <a:pt x="89" y="141"/>
                      <a:pt x="88" y="141"/>
                      <a:pt x="88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39"/>
                      <a:pt x="88" y="139"/>
                      <a:pt x="88" y="139"/>
                    </a:cubicBezTo>
                    <a:cubicBezTo>
                      <a:pt x="87" y="139"/>
                      <a:pt x="87" y="139"/>
                      <a:pt x="87" y="138"/>
                    </a:cubicBezTo>
                    <a:cubicBezTo>
                      <a:pt x="86" y="137"/>
                      <a:pt x="86" y="137"/>
                      <a:pt x="85" y="136"/>
                    </a:cubicBezTo>
                    <a:cubicBezTo>
                      <a:pt x="84" y="136"/>
                      <a:pt x="84" y="136"/>
                      <a:pt x="84" y="136"/>
                    </a:cubicBezTo>
                    <a:cubicBezTo>
                      <a:pt x="84" y="135"/>
                      <a:pt x="83" y="135"/>
                      <a:pt x="83" y="135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2" y="134"/>
                      <a:pt x="81" y="133"/>
                      <a:pt x="81" y="133"/>
                    </a:cubicBezTo>
                    <a:cubicBezTo>
                      <a:pt x="80" y="133"/>
                      <a:pt x="80" y="133"/>
                      <a:pt x="80" y="133"/>
                    </a:cubicBezTo>
                    <a:cubicBezTo>
                      <a:pt x="78" y="133"/>
                      <a:pt x="78" y="133"/>
                      <a:pt x="78" y="133"/>
                    </a:cubicBezTo>
                    <a:cubicBezTo>
                      <a:pt x="78" y="131"/>
                      <a:pt x="78" y="131"/>
                      <a:pt x="78" y="131"/>
                    </a:cubicBezTo>
                    <a:cubicBezTo>
                      <a:pt x="77" y="132"/>
                      <a:pt x="77" y="132"/>
                      <a:pt x="77" y="132"/>
                    </a:cubicBezTo>
                    <a:cubicBezTo>
                      <a:pt x="76" y="132"/>
                      <a:pt x="75" y="132"/>
                      <a:pt x="75" y="132"/>
                    </a:cubicBezTo>
                    <a:cubicBezTo>
                      <a:pt x="74" y="132"/>
                      <a:pt x="74" y="132"/>
                      <a:pt x="73" y="131"/>
                    </a:cubicBezTo>
                    <a:cubicBezTo>
                      <a:pt x="72" y="131"/>
                      <a:pt x="72" y="131"/>
                      <a:pt x="72" y="131"/>
                    </a:cubicBezTo>
                    <a:cubicBezTo>
                      <a:pt x="72" y="130"/>
                      <a:pt x="72" y="130"/>
                      <a:pt x="72" y="130"/>
                    </a:cubicBezTo>
                    <a:cubicBezTo>
                      <a:pt x="72" y="130"/>
                      <a:pt x="72" y="129"/>
                      <a:pt x="71" y="129"/>
                    </a:cubicBezTo>
                    <a:cubicBezTo>
                      <a:pt x="70" y="129"/>
                      <a:pt x="70" y="129"/>
                      <a:pt x="70" y="129"/>
                    </a:cubicBezTo>
                    <a:cubicBezTo>
                      <a:pt x="70" y="128"/>
                      <a:pt x="70" y="128"/>
                      <a:pt x="70" y="128"/>
                    </a:cubicBezTo>
                    <a:cubicBezTo>
                      <a:pt x="70" y="128"/>
                      <a:pt x="70" y="128"/>
                      <a:pt x="70" y="127"/>
                    </a:cubicBezTo>
                    <a:cubicBezTo>
                      <a:pt x="69" y="126"/>
                      <a:pt x="68" y="126"/>
                      <a:pt x="68" y="126"/>
                    </a:cubicBezTo>
                    <a:cubicBezTo>
                      <a:pt x="67" y="126"/>
                      <a:pt x="66" y="126"/>
                      <a:pt x="66" y="126"/>
                    </a:cubicBezTo>
                    <a:cubicBezTo>
                      <a:pt x="65" y="126"/>
                      <a:pt x="65" y="126"/>
                      <a:pt x="65" y="126"/>
                    </a:cubicBezTo>
                    <a:cubicBezTo>
                      <a:pt x="64" y="126"/>
                      <a:pt x="64" y="126"/>
                      <a:pt x="63" y="126"/>
                    </a:cubicBezTo>
                    <a:cubicBezTo>
                      <a:pt x="64" y="125"/>
                      <a:pt x="64" y="125"/>
                      <a:pt x="64" y="125"/>
                    </a:cubicBezTo>
                    <a:cubicBezTo>
                      <a:pt x="66" y="123"/>
                      <a:pt x="66" y="123"/>
                      <a:pt x="66" y="123"/>
                    </a:cubicBezTo>
                    <a:cubicBezTo>
                      <a:pt x="64" y="123"/>
                      <a:pt x="64" y="123"/>
                      <a:pt x="64" y="123"/>
                    </a:cubicBezTo>
                    <a:cubicBezTo>
                      <a:pt x="63" y="123"/>
                      <a:pt x="63" y="123"/>
                      <a:pt x="63" y="123"/>
                    </a:cubicBezTo>
                    <a:cubicBezTo>
                      <a:pt x="63" y="123"/>
                      <a:pt x="63" y="123"/>
                      <a:pt x="63" y="123"/>
                    </a:cubicBezTo>
                    <a:cubicBezTo>
                      <a:pt x="63" y="122"/>
                      <a:pt x="63" y="122"/>
                      <a:pt x="63" y="122"/>
                    </a:cubicBezTo>
                    <a:cubicBezTo>
                      <a:pt x="61" y="122"/>
                      <a:pt x="61" y="122"/>
                      <a:pt x="61" y="122"/>
                    </a:cubicBezTo>
                    <a:cubicBezTo>
                      <a:pt x="60" y="122"/>
                      <a:pt x="60" y="122"/>
                      <a:pt x="60" y="123"/>
                    </a:cubicBezTo>
                    <a:cubicBezTo>
                      <a:pt x="60" y="123"/>
                      <a:pt x="60" y="123"/>
                      <a:pt x="60" y="123"/>
                    </a:cubicBezTo>
                    <a:cubicBezTo>
                      <a:pt x="60" y="123"/>
                      <a:pt x="60" y="123"/>
                      <a:pt x="60" y="123"/>
                    </a:cubicBezTo>
                    <a:cubicBezTo>
                      <a:pt x="60" y="123"/>
                      <a:pt x="60" y="123"/>
                      <a:pt x="60" y="123"/>
                    </a:cubicBezTo>
                    <a:cubicBezTo>
                      <a:pt x="59" y="123"/>
                      <a:pt x="59" y="123"/>
                      <a:pt x="59" y="123"/>
                    </a:cubicBezTo>
                    <a:cubicBezTo>
                      <a:pt x="58" y="123"/>
                      <a:pt x="57" y="122"/>
                      <a:pt x="57" y="121"/>
                    </a:cubicBezTo>
                    <a:cubicBezTo>
                      <a:pt x="58" y="120"/>
                      <a:pt x="58" y="120"/>
                      <a:pt x="58" y="120"/>
                    </a:cubicBezTo>
                    <a:cubicBezTo>
                      <a:pt x="56" y="120"/>
                      <a:pt x="56" y="120"/>
                      <a:pt x="56" y="120"/>
                    </a:cubicBezTo>
                    <a:cubicBezTo>
                      <a:pt x="55" y="120"/>
                      <a:pt x="55" y="121"/>
                      <a:pt x="54" y="121"/>
                    </a:cubicBezTo>
                    <a:cubicBezTo>
                      <a:pt x="53" y="121"/>
                      <a:pt x="52" y="120"/>
                      <a:pt x="52" y="120"/>
                    </a:cubicBezTo>
                    <a:cubicBezTo>
                      <a:pt x="51" y="120"/>
                      <a:pt x="50" y="119"/>
                      <a:pt x="50" y="119"/>
                    </a:cubicBezTo>
                    <a:cubicBezTo>
                      <a:pt x="49" y="119"/>
                      <a:pt x="49" y="118"/>
                      <a:pt x="48" y="118"/>
                    </a:cubicBezTo>
                    <a:cubicBezTo>
                      <a:pt x="47" y="118"/>
                      <a:pt x="46" y="117"/>
                      <a:pt x="46" y="117"/>
                    </a:cubicBezTo>
                    <a:cubicBezTo>
                      <a:pt x="45" y="117"/>
                      <a:pt x="45" y="117"/>
                      <a:pt x="45" y="117"/>
                    </a:cubicBezTo>
                    <a:cubicBezTo>
                      <a:pt x="44" y="117"/>
                      <a:pt x="44" y="117"/>
                      <a:pt x="44" y="117"/>
                    </a:cubicBezTo>
                    <a:cubicBezTo>
                      <a:pt x="44" y="117"/>
                      <a:pt x="44" y="117"/>
                      <a:pt x="44" y="117"/>
                    </a:cubicBezTo>
                    <a:cubicBezTo>
                      <a:pt x="43" y="117"/>
                      <a:pt x="43" y="118"/>
                      <a:pt x="43" y="118"/>
                    </a:cubicBezTo>
                    <a:cubicBezTo>
                      <a:pt x="43" y="118"/>
                      <a:pt x="43" y="118"/>
                      <a:pt x="43" y="118"/>
                    </a:cubicBezTo>
                    <a:cubicBezTo>
                      <a:pt x="42" y="117"/>
                      <a:pt x="40" y="117"/>
                      <a:pt x="39" y="117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18"/>
                      <a:pt x="38" y="118"/>
                      <a:pt x="38" y="118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7" y="119"/>
                      <a:pt x="37" y="119"/>
                      <a:pt x="37" y="119"/>
                    </a:cubicBezTo>
                    <a:cubicBezTo>
                      <a:pt x="37" y="119"/>
                      <a:pt x="36" y="119"/>
                      <a:pt x="35" y="120"/>
                    </a:cubicBezTo>
                    <a:cubicBezTo>
                      <a:pt x="35" y="120"/>
                      <a:pt x="35" y="120"/>
                      <a:pt x="34" y="120"/>
                    </a:cubicBezTo>
                    <a:cubicBezTo>
                      <a:pt x="33" y="120"/>
                      <a:pt x="33" y="120"/>
                      <a:pt x="33" y="120"/>
                    </a:cubicBezTo>
                    <a:cubicBezTo>
                      <a:pt x="32" y="120"/>
                      <a:pt x="32" y="120"/>
                      <a:pt x="32" y="120"/>
                    </a:cubicBezTo>
                    <a:cubicBezTo>
                      <a:pt x="31" y="120"/>
                      <a:pt x="31" y="120"/>
                      <a:pt x="31" y="120"/>
                    </a:cubicBezTo>
                    <a:cubicBezTo>
                      <a:pt x="31" y="121"/>
                      <a:pt x="31" y="121"/>
                      <a:pt x="31" y="121"/>
                    </a:cubicBezTo>
                    <a:cubicBezTo>
                      <a:pt x="31" y="122"/>
                      <a:pt x="32" y="122"/>
                      <a:pt x="32" y="123"/>
                    </a:cubicBezTo>
                    <a:cubicBezTo>
                      <a:pt x="33" y="124"/>
                      <a:pt x="33" y="124"/>
                      <a:pt x="33" y="124"/>
                    </a:cubicBezTo>
                    <a:cubicBezTo>
                      <a:pt x="33" y="124"/>
                      <a:pt x="33" y="124"/>
                      <a:pt x="33" y="124"/>
                    </a:cubicBezTo>
                    <a:cubicBezTo>
                      <a:pt x="33" y="125"/>
                      <a:pt x="33" y="125"/>
                      <a:pt x="33" y="125"/>
                    </a:cubicBezTo>
                    <a:cubicBezTo>
                      <a:pt x="33" y="125"/>
                      <a:pt x="33" y="125"/>
                      <a:pt x="33" y="125"/>
                    </a:cubicBezTo>
                    <a:cubicBezTo>
                      <a:pt x="33" y="125"/>
                      <a:pt x="33" y="126"/>
                      <a:pt x="32" y="126"/>
                    </a:cubicBezTo>
                    <a:cubicBezTo>
                      <a:pt x="32" y="126"/>
                      <a:pt x="32" y="126"/>
                      <a:pt x="32" y="126"/>
                    </a:cubicBezTo>
                    <a:cubicBezTo>
                      <a:pt x="31" y="126"/>
                      <a:pt x="31" y="126"/>
                      <a:pt x="31" y="126"/>
                    </a:cubicBezTo>
                    <a:cubicBezTo>
                      <a:pt x="30" y="126"/>
                      <a:pt x="30" y="126"/>
                      <a:pt x="30" y="126"/>
                    </a:cubicBezTo>
                    <a:cubicBezTo>
                      <a:pt x="30" y="126"/>
                      <a:pt x="30" y="126"/>
                      <a:pt x="30" y="126"/>
                    </a:cubicBezTo>
                    <a:cubicBezTo>
                      <a:pt x="30" y="125"/>
                      <a:pt x="30" y="125"/>
                      <a:pt x="30" y="125"/>
                    </a:cubicBezTo>
                    <a:cubicBezTo>
                      <a:pt x="30" y="125"/>
                      <a:pt x="30" y="125"/>
                      <a:pt x="29" y="125"/>
                    </a:cubicBezTo>
                    <a:cubicBezTo>
                      <a:pt x="29" y="124"/>
                      <a:pt x="29" y="124"/>
                      <a:pt x="29" y="124"/>
                    </a:cubicBezTo>
                    <a:cubicBezTo>
                      <a:pt x="29" y="124"/>
                      <a:pt x="29" y="124"/>
                      <a:pt x="29" y="124"/>
                    </a:cubicBezTo>
                    <a:cubicBezTo>
                      <a:pt x="29" y="123"/>
                      <a:pt x="29" y="123"/>
                      <a:pt x="29" y="123"/>
                    </a:cubicBezTo>
                    <a:cubicBezTo>
                      <a:pt x="28" y="122"/>
                      <a:pt x="27" y="122"/>
                      <a:pt x="27" y="122"/>
                    </a:cubicBezTo>
                    <a:cubicBezTo>
                      <a:pt x="26" y="122"/>
                      <a:pt x="26" y="122"/>
                      <a:pt x="25" y="122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24" y="123"/>
                      <a:pt x="23" y="123"/>
                      <a:pt x="23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2"/>
                      <a:pt x="21" y="122"/>
                      <a:pt x="20" y="122"/>
                    </a:cubicBezTo>
                    <a:cubicBezTo>
                      <a:pt x="20" y="121"/>
                      <a:pt x="20" y="121"/>
                      <a:pt x="20" y="121"/>
                    </a:cubicBezTo>
                    <a:cubicBezTo>
                      <a:pt x="20" y="121"/>
                      <a:pt x="20" y="120"/>
                      <a:pt x="20" y="120"/>
                    </a:cubicBezTo>
                    <a:cubicBezTo>
                      <a:pt x="19" y="120"/>
                      <a:pt x="19" y="120"/>
                      <a:pt x="19" y="120"/>
                    </a:cubicBezTo>
                    <a:cubicBezTo>
                      <a:pt x="19" y="119"/>
                      <a:pt x="19" y="119"/>
                      <a:pt x="19" y="118"/>
                    </a:cubicBezTo>
                    <a:cubicBezTo>
                      <a:pt x="19" y="118"/>
                      <a:pt x="19" y="118"/>
                      <a:pt x="19" y="117"/>
                    </a:cubicBezTo>
                    <a:cubicBezTo>
                      <a:pt x="19" y="117"/>
                      <a:pt x="19" y="117"/>
                      <a:pt x="19" y="117"/>
                    </a:cubicBezTo>
                    <a:cubicBezTo>
                      <a:pt x="19" y="117"/>
                      <a:pt x="20" y="117"/>
                      <a:pt x="20" y="117"/>
                    </a:cubicBezTo>
                    <a:cubicBezTo>
                      <a:pt x="21" y="117"/>
                      <a:pt x="22" y="116"/>
                      <a:pt x="23" y="115"/>
                    </a:cubicBezTo>
                    <a:cubicBezTo>
                      <a:pt x="24" y="114"/>
                      <a:pt x="23" y="113"/>
                      <a:pt x="23" y="112"/>
                    </a:cubicBezTo>
                    <a:cubicBezTo>
                      <a:pt x="23" y="112"/>
                      <a:pt x="23" y="112"/>
                      <a:pt x="23" y="112"/>
                    </a:cubicBezTo>
                    <a:cubicBezTo>
                      <a:pt x="22" y="112"/>
                      <a:pt x="22" y="112"/>
                      <a:pt x="22" y="112"/>
                    </a:cubicBezTo>
                    <a:cubicBezTo>
                      <a:pt x="22" y="112"/>
                      <a:pt x="22" y="111"/>
                      <a:pt x="22" y="111"/>
                    </a:cubicBezTo>
                    <a:cubicBezTo>
                      <a:pt x="22" y="110"/>
                      <a:pt x="22" y="109"/>
                      <a:pt x="22" y="109"/>
                    </a:cubicBezTo>
                    <a:cubicBezTo>
                      <a:pt x="22" y="108"/>
                      <a:pt x="22" y="107"/>
                      <a:pt x="22" y="107"/>
                    </a:cubicBezTo>
                    <a:cubicBezTo>
                      <a:pt x="22" y="107"/>
                      <a:pt x="21" y="106"/>
                      <a:pt x="20" y="106"/>
                    </a:cubicBezTo>
                    <a:cubicBezTo>
                      <a:pt x="19" y="106"/>
                      <a:pt x="19" y="106"/>
                      <a:pt x="19" y="106"/>
                    </a:cubicBezTo>
                    <a:cubicBezTo>
                      <a:pt x="19" y="106"/>
                      <a:pt x="19" y="106"/>
                      <a:pt x="19" y="106"/>
                    </a:cubicBezTo>
                    <a:cubicBezTo>
                      <a:pt x="19" y="106"/>
                      <a:pt x="19" y="106"/>
                      <a:pt x="19" y="106"/>
                    </a:cubicBezTo>
                    <a:cubicBezTo>
                      <a:pt x="18" y="106"/>
                      <a:pt x="18" y="106"/>
                      <a:pt x="18" y="106"/>
                    </a:cubicBezTo>
                    <a:cubicBezTo>
                      <a:pt x="17" y="106"/>
                      <a:pt x="17" y="106"/>
                      <a:pt x="17" y="106"/>
                    </a:cubicBezTo>
                    <a:cubicBezTo>
                      <a:pt x="16" y="106"/>
                      <a:pt x="16" y="105"/>
                      <a:pt x="16" y="105"/>
                    </a:cubicBezTo>
                    <a:cubicBezTo>
                      <a:pt x="16" y="105"/>
                      <a:pt x="16" y="105"/>
                      <a:pt x="16" y="105"/>
                    </a:cubicBezTo>
                    <a:cubicBezTo>
                      <a:pt x="16" y="105"/>
                      <a:pt x="16" y="104"/>
                      <a:pt x="16" y="103"/>
                    </a:cubicBezTo>
                    <a:cubicBezTo>
                      <a:pt x="16" y="103"/>
                      <a:pt x="16" y="103"/>
                      <a:pt x="16" y="103"/>
                    </a:cubicBezTo>
                    <a:cubicBezTo>
                      <a:pt x="17" y="104"/>
                      <a:pt x="17" y="104"/>
                      <a:pt x="17" y="104"/>
                    </a:cubicBezTo>
                    <a:cubicBezTo>
                      <a:pt x="17" y="102"/>
                      <a:pt x="17" y="102"/>
                      <a:pt x="17" y="102"/>
                    </a:cubicBezTo>
                    <a:cubicBezTo>
                      <a:pt x="17" y="101"/>
                      <a:pt x="17" y="101"/>
                      <a:pt x="17" y="101"/>
                    </a:cubicBezTo>
                    <a:cubicBezTo>
                      <a:pt x="17" y="101"/>
                      <a:pt x="17" y="100"/>
                      <a:pt x="17" y="99"/>
                    </a:cubicBezTo>
                    <a:cubicBezTo>
                      <a:pt x="17" y="99"/>
                      <a:pt x="17" y="99"/>
                      <a:pt x="17" y="99"/>
                    </a:cubicBezTo>
                    <a:cubicBezTo>
                      <a:pt x="18" y="99"/>
                      <a:pt x="18" y="99"/>
                      <a:pt x="18" y="99"/>
                    </a:cubicBezTo>
                    <a:cubicBezTo>
                      <a:pt x="18" y="99"/>
                      <a:pt x="18" y="99"/>
                      <a:pt x="18" y="99"/>
                    </a:cubicBezTo>
                    <a:cubicBezTo>
                      <a:pt x="19" y="99"/>
                      <a:pt x="19" y="99"/>
                      <a:pt x="19" y="99"/>
                    </a:cubicBezTo>
                    <a:cubicBezTo>
                      <a:pt x="20" y="99"/>
                      <a:pt x="21" y="99"/>
                      <a:pt x="22" y="96"/>
                    </a:cubicBezTo>
                    <a:cubicBezTo>
                      <a:pt x="22" y="95"/>
                      <a:pt x="22" y="94"/>
                      <a:pt x="22" y="93"/>
                    </a:cubicBezTo>
                    <a:cubicBezTo>
                      <a:pt x="22" y="92"/>
                      <a:pt x="22" y="92"/>
                      <a:pt x="22" y="92"/>
                    </a:cubicBezTo>
                    <a:cubicBezTo>
                      <a:pt x="22" y="92"/>
                      <a:pt x="22" y="92"/>
                      <a:pt x="22" y="92"/>
                    </a:cubicBezTo>
                    <a:cubicBezTo>
                      <a:pt x="20" y="91"/>
                      <a:pt x="20" y="91"/>
                      <a:pt x="20" y="91"/>
                    </a:cubicBezTo>
                    <a:cubicBezTo>
                      <a:pt x="20" y="91"/>
                      <a:pt x="20" y="91"/>
                      <a:pt x="19" y="91"/>
                    </a:cubicBezTo>
                    <a:cubicBezTo>
                      <a:pt x="19" y="91"/>
                      <a:pt x="18" y="91"/>
                      <a:pt x="18" y="92"/>
                    </a:cubicBezTo>
                    <a:cubicBezTo>
                      <a:pt x="16" y="92"/>
                      <a:pt x="16" y="93"/>
                      <a:pt x="15" y="94"/>
                    </a:cubicBezTo>
                    <a:cubicBezTo>
                      <a:pt x="15" y="94"/>
                      <a:pt x="15" y="94"/>
                      <a:pt x="15" y="94"/>
                    </a:cubicBezTo>
                    <a:cubicBezTo>
                      <a:pt x="15" y="94"/>
                      <a:pt x="15" y="94"/>
                      <a:pt x="15" y="94"/>
                    </a:cubicBezTo>
                    <a:cubicBezTo>
                      <a:pt x="15" y="94"/>
                      <a:pt x="15" y="94"/>
                      <a:pt x="15" y="94"/>
                    </a:cubicBezTo>
                    <a:cubicBezTo>
                      <a:pt x="14" y="94"/>
                      <a:pt x="14" y="94"/>
                      <a:pt x="14" y="94"/>
                    </a:cubicBezTo>
                    <a:cubicBezTo>
                      <a:pt x="14" y="95"/>
                      <a:pt x="14" y="95"/>
                      <a:pt x="14" y="95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3" y="96"/>
                      <a:pt x="12" y="97"/>
                      <a:pt x="12" y="97"/>
                    </a:cubicBezTo>
                    <a:cubicBezTo>
                      <a:pt x="11" y="97"/>
                      <a:pt x="11" y="97"/>
                      <a:pt x="11" y="97"/>
                    </a:cubicBezTo>
                    <a:cubicBezTo>
                      <a:pt x="11" y="98"/>
                      <a:pt x="11" y="98"/>
                      <a:pt x="11" y="98"/>
                    </a:cubicBezTo>
                    <a:cubicBezTo>
                      <a:pt x="10" y="98"/>
                      <a:pt x="9" y="99"/>
                      <a:pt x="9" y="100"/>
                    </a:cubicBezTo>
                    <a:cubicBezTo>
                      <a:pt x="9" y="99"/>
                      <a:pt x="9" y="99"/>
                      <a:pt x="9" y="99"/>
                    </a:cubicBezTo>
                    <a:cubicBezTo>
                      <a:pt x="9" y="98"/>
                      <a:pt x="9" y="98"/>
                      <a:pt x="9" y="98"/>
                    </a:cubicBezTo>
                    <a:cubicBezTo>
                      <a:pt x="9" y="97"/>
                      <a:pt x="9" y="97"/>
                      <a:pt x="9" y="97"/>
                    </a:cubicBezTo>
                    <a:cubicBezTo>
                      <a:pt x="9" y="96"/>
                      <a:pt x="8" y="96"/>
                      <a:pt x="8" y="96"/>
                    </a:cubicBezTo>
                    <a:cubicBezTo>
                      <a:pt x="7" y="96"/>
                      <a:pt x="7" y="96"/>
                      <a:pt x="7" y="96"/>
                    </a:cubicBezTo>
                    <a:cubicBezTo>
                      <a:pt x="7" y="96"/>
                      <a:pt x="7" y="96"/>
                      <a:pt x="7" y="96"/>
                    </a:cubicBezTo>
                    <a:cubicBezTo>
                      <a:pt x="7" y="95"/>
                      <a:pt x="7" y="95"/>
                      <a:pt x="7" y="95"/>
                    </a:cubicBezTo>
                    <a:cubicBezTo>
                      <a:pt x="7" y="94"/>
                      <a:pt x="7" y="94"/>
                      <a:pt x="7" y="94"/>
                    </a:cubicBezTo>
                    <a:cubicBezTo>
                      <a:pt x="7" y="93"/>
                      <a:pt x="7" y="93"/>
                      <a:pt x="7" y="93"/>
                    </a:cubicBezTo>
                    <a:cubicBezTo>
                      <a:pt x="8" y="93"/>
                      <a:pt x="8" y="93"/>
                      <a:pt x="8" y="93"/>
                    </a:cubicBezTo>
                    <a:cubicBezTo>
                      <a:pt x="9" y="94"/>
                      <a:pt x="9" y="94"/>
                      <a:pt x="9" y="94"/>
                    </a:cubicBezTo>
                    <a:cubicBezTo>
                      <a:pt x="9" y="92"/>
                      <a:pt x="9" y="92"/>
                      <a:pt x="9" y="92"/>
                    </a:cubicBezTo>
                    <a:cubicBezTo>
                      <a:pt x="9" y="92"/>
                      <a:pt x="9" y="92"/>
                      <a:pt x="9" y="92"/>
                    </a:cubicBezTo>
                    <a:cubicBezTo>
                      <a:pt x="9" y="92"/>
                      <a:pt x="9" y="92"/>
                      <a:pt x="9" y="92"/>
                    </a:cubicBezTo>
                    <a:cubicBezTo>
                      <a:pt x="10" y="92"/>
                      <a:pt x="10" y="92"/>
                      <a:pt x="10" y="92"/>
                    </a:cubicBezTo>
                    <a:cubicBezTo>
                      <a:pt x="10" y="91"/>
                      <a:pt x="10" y="91"/>
                      <a:pt x="10" y="91"/>
                    </a:cubicBezTo>
                    <a:cubicBezTo>
                      <a:pt x="10" y="91"/>
                      <a:pt x="10" y="91"/>
                      <a:pt x="10" y="91"/>
                    </a:cubicBezTo>
                    <a:cubicBezTo>
                      <a:pt x="10" y="90"/>
                      <a:pt x="10" y="89"/>
                      <a:pt x="10" y="89"/>
                    </a:cubicBezTo>
                    <a:cubicBezTo>
                      <a:pt x="10" y="89"/>
                      <a:pt x="10" y="89"/>
                      <a:pt x="10" y="89"/>
                    </a:cubicBezTo>
                    <a:cubicBezTo>
                      <a:pt x="12" y="89"/>
                      <a:pt x="12" y="89"/>
                      <a:pt x="12" y="89"/>
                    </a:cubicBezTo>
                    <a:cubicBezTo>
                      <a:pt x="12" y="88"/>
                      <a:pt x="12" y="88"/>
                      <a:pt x="12" y="88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11" y="86"/>
                      <a:pt x="12" y="85"/>
                      <a:pt x="12" y="85"/>
                    </a:cubicBezTo>
                    <a:cubicBezTo>
                      <a:pt x="12" y="85"/>
                      <a:pt x="12" y="85"/>
                      <a:pt x="12" y="85"/>
                    </a:cubicBezTo>
                    <a:cubicBezTo>
                      <a:pt x="13" y="85"/>
                      <a:pt x="13" y="85"/>
                      <a:pt x="13" y="85"/>
                    </a:cubicBezTo>
                    <a:cubicBezTo>
                      <a:pt x="13" y="84"/>
                      <a:pt x="13" y="84"/>
                      <a:pt x="13" y="84"/>
                    </a:cubicBezTo>
                    <a:cubicBezTo>
                      <a:pt x="13" y="83"/>
                      <a:pt x="13" y="83"/>
                      <a:pt x="13" y="83"/>
                    </a:cubicBezTo>
                    <a:cubicBezTo>
                      <a:pt x="13" y="83"/>
                      <a:pt x="13" y="82"/>
                      <a:pt x="13" y="82"/>
                    </a:cubicBezTo>
                    <a:cubicBezTo>
                      <a:pt x="13" y="82"/>
                      <a:pt x="13" y="82"/>
                      <a:pt x="13" y="82"/>
                    </a:cubicBezTo>
                    <a:cubicBezTo>
                      <a:pt x="14" y="82"/>
                      <a:pt x="14" y="82"/>
                      <a:pt x="14" y="82"/>
                    </a:cubicBezTo>
                    <a:cubicBezTo>
                      <a:pt x="14" y="81"/>
                      <a:pt x="14" y="81"/>
                      <a:pt x="14" y="81"/>
                    </a:cubicBezTo>
                    <a:cubicBezTo>
                      <a:pt x="14" y="80"/>
                      <a:pt x="14" y="80"/>
                      <a:pt x="14" y="80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5" y="79"/>
                      <a:pt x="16" y="79"/>
                      <a:pt x="16" y="78"/>
                    </a:cubicBezTo>
                    <a:cubicBezTo>
                      <a:pt x="16" y="77"/>
                      <a:pt x="16" y="77"/>
                      <a:pt x="16" y="77"/>
                    </a:cubicBezTo>
                    <a:cubicBezTo>
                      <a:pt x="17" y="77"/>
                      <a:pt x="17" y="76"/>
                      <a:pt x="18" y="76"/>
                    </a:cubicBezTo>
                    <a:cubicBezTo>
                      <a:pt x="19" y="75"/>
                      <a:pt x="20" y="74"/>
                      <a:pt x="20" y="73"/>
                    </a:cubicBezTo>
                    <a:cubicBezTo>
                      <a:pt x="20" y="72"/>
                      <a:pt x="20" y="72"/>
                      <a:pt x="20" y="72"/>
                    </a:cubicBezTo>
                    <a:cubicBezTo>
                      <a:pt x="20" y="72"/>
                      <a:pt x="20" y="72"/>
                      <a:pt x="20" y="72"/>
                    </a:cubicBezTo>
                    <a:cubicBezTo>
                      <a:pt x="21" y="72"/>
                      <a:pt x="21" y="72"/>
                      <a:pt x="21" y="72"/>
                    </a:cubicBezTo>
                    <a:cubicBezTo>
                      <a:pt x="22" y="72"/>
                      <a:pt x="22" y="72"/>
                      <a:pt x="22" y="72"/>
                    </a:cubicBezTo>
                    <a:cubicBezTo>
                      <a:pt x="22" y="73"/>
                      <a:pt x="23" y="73"/>
                      <a:pt x="23" y="73"/>
                    </a:cubicBezTo>
                    <a:cubicBezTo>
                      <a:pt x="24" y="73"/>
                      <a:pt x="24" y="73"/>
                      <a:pt x="24" y="73"/>
                    </a:cubicBezTo>
                    <a:cubicBezTo>
                      <a:pt x="25" y="73"/>
                      <a:pt x="26" y="72"/>
                      <a:pt x="27" y="72"/>
                    </a:cubicBezTo>
                    <a:cubicBezTo>
                      <a:pt x="27" y="71"/>
                      <a:pt x="27" y="71"/>
                      <a:pt x="27" y="71"/>
                    </a:cubicBezTo>
                    <a:cubicBezTo>
                      <a:pt x="28" y="71"/>
                      <a:pt x="29" y="70"/>
                      <a:pt x="30" y="70"/>
                    </a:cubicBezTo>
                    <a:cubicBezTo>
                      <a:pt x="30" y="70"/>
                      <a:pt x="30" y="70"/>
                      <a:pt x="30" y="70"/>
                    </a:cubicBezTo>
                    <a:cubicBezTo>
                      <a:pt x="31" y="70"/>
                      <a:pt x="31" y="70"/>
                      <a:pt x="31" y="70"/>
                    </a:cubicBezTo>
                    <a:cubicBezTo>
                      <a:pt x="31" y="70"/>
                      <a:pt x="31" y="70"/>
                      <a:pt x="31" y="70"/>
                    </a:cubicBezTo>
                    <a:cubicBezTo>
                      <a:pt x="32" y="71"/>
                      <a:pt x="33" y="72"/>
                      <a:pt x="33" y="73"/>
                    </a:cubicBezTo>
                    <a:cubicBezTo>
                      <a:pt x="33" y="75"/>
                      <a:pt x="33" y="76"/>
                      <a:pt x="33" y="77"/>
                    </a:cubicBezTo>
                    <a:cubicBezTo>
                      <a:pt x="32" y="77"/>
                      <a:pt x="32" y="77"/>
                      <a:pt x="32" y="7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9"/>
                      <a:pt x="31" y="79"/>
                      <a:pt x="31" y="79"/>
                    </a:cubicBezTo>
                    <a:cubicBezTo>
                      <a:pt x="31" y="80"/>
                      <a:pt x="32" y="80"/>
                      <a:pt x="32" y="80"/>
                    </a:cubicBezTo>
                    <a:cubicBezTo>
                      <a:pt x="32" y="80"/>
                      <a:pt x="32" y="80"/>
                      <a:pt x="32" y="80"/>
                    </a:cubicBezTo>
                    <a:cubicBezTo>
                      <a:pt x="33" y="81"/>
                      <a:pt x="33" y="81"/>
                      <a:pt x="33" y="81"/>
                    </a:cubicBezTo>
                    <a:cubicBezTo>
                      <a:pt x="33" y="81"/>
                      <a:pt x="33" y="81"/>
                      <a:pt x="33" y="81"/>
                    </a:cubicBezTo>
                    <a:cubicBezTo>
                      <a:pt x="32" y="82"/>
                      <a:pt x="32" y="82"/>
                      <a:pt x="32" y="82"/>
                    </a:cubicBezTo>
                    <a:cubicBezTo>
                      <a:pt x="34" y="82"/>
                      <a:pt x="34" y="82"/>
                      <a:pt x="34" y="82"/>
                    </a:cubicBezTo>
                    <a:cubicBezTo>
                      <a:pt x="36" y="82"/>
                      <a:pt x="36" y="79"/>
                      <a:pt x="36" y="78"/>
                    </a:cubicBezTo>
                    <a:cubicBezTo>
                      <a:pt x="36" y="77"/>
                      <a:pt x="36" y="76"/>
                      <a:pt x="36" y="76"/>
                    </a:cubicBezTo>
                    <a:cubicBezTo>
                      <a:pt x="36" y="76"/>
                      <a:pt x="36" y="76"/>
                      <a:pt x="36" y="76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7" y="75"/>
                      <a:pt x="37" y="75"/>
                      <a:pt x="37" y="75"/>
                    </a:cubicBezTo>
                    <a:cubicBezTo>
                      <a:pt x="37" y="75"/>
                      <a:pt x="37" y="75"/>
                      <a:pt x="37" y="75"/>
                    </a:cubicBezTo>
                    <a:cubicBezTo>
                      <a:pt x="37" y="74"/>
                      <a:pt x="37" y="73"/>
                      <a:pt x="38" y="73"/>
                    </a:cubicBezTo>
                    <a:cubicBezTo>
                      <a:pt x="38" y="73"/>
                      <a:pt x="38" y="73"/>
                      <a:pt x="38" y="73"/>
                    </a:cubicBezTo>
                    <a:cubicBezTo>
                      <a:pt x="39" y="73"/>
                      <a:pt x="39" y="73"/>
                      <a:pt x="39" y="73"/>
                    </a:cubicBezTo>
                    <a:cubicBezTo>
                      <a:pt x="39" y="72"/>
                      <a:pt x="39" y="72"/>
                      <a:pt x="39" y="72"/>
                    </a:cubicBezTo>
                    <a:cubicBezTo>
                      <a:pt x="39" y="72"/>
                      <a:pt x="39" y="72"/>
                      <a:pt x="39" y="72"/>
                    </a:cubicBezTo>
                    <a:cubicBezTo>
                      <a:pt x="39" y="70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1" y="69"/>
                      <a:pt x="42" y="69"/>
                      <a:pt x="42" y="68"/>
                    </a:cubicBezTo>
                    <a:cubicBezTo>
                      <a:pt x="42" y="68"/>
                      <a:pt x="42" y="68"/>
                      <a:pt x="42" y="68"/>
                    </a:cubicBezTo>
                    <a:cubicBezTo>
                      <a:pt x="42" y="68"/>
                      <a:pt x="43" y="67"/>
                      <a:pt x="43" y="67"/>
                    </a:cubicBezTo>
                    <a:cubicBezTo>
                      <a:pt x="44" y="68"/>
                      <a:pt x="44" y="68"/>
                      <a:pt x="44" y="68"/>
                    </a:cubicBezTo>
                    <a:cubicBezTo>
                      <a:pt x="45" y="68"/>
                      <a:pt x="45" y="68"/>
                      <a:pt x="45" y="68"/>
                    </a:cubicBezTo>
                    <a:cubicBezTo>
                      <a:pt x="45" y="67"/>
                      <a:pt x="45" y="67"/>
                      <a:pt x="45" y="67"/>
                    </a:cubicBezTo>
                    <a:cubicBezTo>
                      <a:pt x="45" y="66"/>
                      <a:pt x="45" y="66"/>
                      <a:pt x="45" y="66"/>
                    </a:cubicBezTo>
                    <a:cubicBezTo>
                      <a:pt x="45" y="66"/>
                      <a:pt x="45" y="65"/>
                      <a:pt x="44" y="64"/>
                    </a:cubicBezTo>
                    <a:cubicBezTo>
                      <a:pt x="43" y="64"/>
                      <a:pt x="43" y="64"/>
                      <a:pt x="43" y="64"/>
                    </a:cubicBezTo>
                    <a:cubicBezTo>
                      <a:pt x="43" y="63"/>
                      <a:pt x="43" y="63"/>
                      <a:pt x="43" y="63"/>
                    </a:cubicBezTo>
                    <a:cubicBezTo>
                      <a:pt x="43" y="63"/>
                      <a:pt x="43" y="63"/>
                      <a:pt x="43" y="63"/>
                    </a:cubicBezTo>
                    <a:cubicBezTo>
                      <a:pt x="45" y="63"/>
                      <a:pt x="45" y="63"/>
                      <a:pt x="45" y="63"/>
                    </a:cubicBezTo>
                    <a:cubicBezTo>
                      <a:pt x="45" y="63"/>
                      <a:pt x="45" y="63"/>
                      <a:pt x="45" y="63"/>
                    </a:cubicBezTo>
                    <a:cubicBezTo>
                      <a:pt x="46" y="63"/>
                      <a:pt x="46" y="63"/>
                      <a:pt x="46" y="63"/>
                    </a:cubicBezTo>
                    <a:cubicBezTo>
                      <a:pt x="47" y="63"/>
                      <a:pt x="47" y="63"/>
                      <a:pt x="47" y="62"/>
                    </a:cubicBezTo>
                    <a:cubicBezTo>
                      <a:pt x="48" y="62"/>
                      <a:pt x="48" y="61"/>
                      <a:pt x="49" y="60"/>
                    </a:cubicBezTo>
                    <a:cubicBezTo>
                      <a:pt x="50" y="60"/>
                      <a:pt x="50" y="59"/>
                      <a:pt x="51" y="59"/>
                    </a:cubicBezTo>
                    <a:cubicBezTo>
                      <a:pt x="52" y="59"/>
                      <a:pt x="52" y="59"/>
                      <a:pt x="52" y="59"/>
                    </a:cubicBezTo>
                    <a:cubicBezTo>
                      <a:pt x="52" y="59"/>
                      <a:pt x="53" y="59"/>
                      <a:pt x="53" y="58"/>
                    </a:cubicBezTo>
                    <a:cubicBezTo>
                      <a:pt x="53" y="58"/>
                      <a:pt x="53" y="58"/>
                      <a:pt x="53" y="58"/>
                    </a:cubicBezTo>
                    <a:cubicBezTo>
                      <a:pt x="54" y="58"/>
                      <a:pt x="54" y="57"/>
                      <a:pt x="54" y="57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6" y="56"/>
                      <a:pt x="56" y="56"/>
                      <a:pt x="56" y="55"/>
                    </a:cubicBezTo>
                    <a:cubicBezTo>
                      <a:pt x="56" y="54"/>
                      <a:pt x="56" y="54"/>
                      <a:pt x="56" y="54"/>
                    </a:cubicBezTo>
                    <a:cubicBezTo>
                      <a:pt x="56" y="52"/>
                      <a:pt x="56" y="52"/>
                      <a:pt x="56" y="52"/>
                    </a:cubicBezTo>
                    <a:cubicBezTo>
                      <a:pt x="56" y="52"/>
                      <a:pt x="57" y="52"/>
                      <a:pt x="57" y="51"/>
                    </a:cubicBezTo>
                    <a:cubicBezTo>
                      <a:pt x="58" y="50"/>
                      <a:pt x="59" y="48"/>
                      <a:pt x="61" y="47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2" y="47"/>
                      <a:pt x="62" y="47"/>
                      <a:pt x="62" y="47"/>
                    </a:cubicBezTo>
                    <a:cubicBezTo>
                      <a:pt x="63" y="47"/>
                      <a:pt x="63" y="47"/>
                      <a:pt x="63" y="46"/>
                    </a:cubicBezTo>
                    <a:cubicBezTo>
                      <a:pt x="63" y="46"/>
                      <a:pt x="63" y="46"/>
                      <a:pt x="63" y="46"/>
                    </a:cubicBezTo>
                    <a:cubicBezTo>
                      <a:pt x="63" y="46"/>
                      <a:pt x="63" y="46"/>
                      <a:pt x="63" y="46"/>
                    </a:cubicBezTo>
                    <a:cubicBezTo>
                      <a:pt x="64" y="46"/>
                      <a:pt x="64" y="46"/>
                      <a:pt x="64" y="46"/>
                    </a:cubicBezTo>
                    <a:cubicBezTo>
                      <a:pt x="64" y="46"/>
                      <a:pt x="64" y="46"/>
                      <a:pt x="64" y="46"/>
                    </a:cubicBezTo>
                    <a:cubicBezTo>
                      <a:pt x="66" y="46"/>
                      <a:pt x="66" y="46"/>
                      <a:pt x="66" y="46"/>
                    </a:cubicBezTo>
                    <a:cubicBezTo>
                      <a:pt x="67" y="46"/>
                      <a:pt x="68" y="45"/>
                      <a:pt x="68" y="45"/>
                    </a:cubicBezTo>
                    <a:cubicBezTo>
                      <a:pt x="68" y="45"/>
                      <a:pt x="68" y="45"/>
                      <a:pt x="68" y="45"/>
                    </a:cubicBezTo>
                    <a:cubicBezTo>
                      <a:pt x="68" y="45"/>
                      <a:pt x="68" y="45"/>
                      <a:pt x="68" y="45"/>
                    </a:cubicBezTo>
                    <a:cubicBezTo>
                      <a:pt x="69" y="44"/>
                      <a:pt x="69" y="44"/>
                      <a:pt x="69" y="44"/>
                    </a:cubicBezTo>
                    <a:cubicBezTo>
                      <a:pt x="69" y="43"/>
                      <a:pt x="69" y="42"/>
                      <a:pt x="69" y="42"/>
                    </a:cubicBezTo>
                    <a:cubicBezTo>
                      <a:pt x="69" y="41"/>
                      <a:pt x="69" y="41"/>
                      <a:pt x="69" y="41"/>
                    </a:cubicBezTo>
                    <a:cubicBezTo>
                      <a:pt x="69" y="40"/>
                      <a:pt x="69" y="40"/>
                      <a:pt x="69" y="40"/>
                    </a:cubicBezTo>
                    <a:cubicBezTo>
                      <a:pt x="70" y="40"/>
                      <a:pt x="70" y="40"/>
                      <a:pt x="70" y="40"/>
                    </a:cubicBezTo>
                    <a:cubicBezTo>
                      <a:pt x="70" y="39"/>
                      <a:pt x="70" y="39"/>
                      <a:pt x="70" y="39"/>
                    </a:cubicBezTo>
                    <a:cubicBezTo>
                      <a:pt x="70" y="39"/>
                      <a:pt x="71" y="39"/>
                      <a:pt x="71" y="39"/>
                    </a:cubicBezTo>
                    <a:cubicBezTo>
                      <a:pt x="71" y="39"/>
                      <a:pt x="71" y="39"/>
                      <a:pt x="71" y="39"/>
                    </a:cubicBezTo>
                    <a:cubicBezTo>
                      <a:pt x="72" y="39"/>
                      <a:pt x="72" y="39"/>
                      <a:pt x="72" y="39"/>
                    </a:cubicBezTo>
                    <a:cubicBezTo>
                      <a:pt x="72" y="37"/>
                      <a:pt x="72" y="37"/>
                      <a:pt x="72" y="37"/>
                    </a:cubicBezTo>
                    <a:cubicBezTo>
                      <a:pt x="72" y="37"/>
                      <a:pt x="72" y="37"/>
                      <a:pt x="72" y="37"/>
                    </a:cubicBezTo>
                    <a:cubicBezTo>
                      <a:pt x="73" y="37"/>
                      <a:pt x="73" y="37"/>
                      <a:pt x="73" y="37"/>
                    </a:cubicBezTo>
                    <a:cubicBezTo>
                      <a:pt x="74" y="37"/>
                      <a:pt x="74" y="37"/>
                      <a:pt x="74" y="37"/>
                    </a:cubicBezTo>
                    <a:cubicBezTo>
                      <a:pt x="75" y="37"/>
                      <a:pt x="75" y="37"/>
                      <a:pt x="75" y="37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76" y="36"/>
                      <a:pt x="76" y="36"/>
                      <a:pt x="76" y="36"/>
                    </a:cubicBezTo>
                    <a:cubicBezTo>
                      <a:pt x="77" y="36"/>
                      <a:pt x="78" y="35"/>
                      <a:pt x="78" y="35"/>
                    </a:cubicBezTo>
                    <a:cubicBezTo>
                      <a:pt x="78" y="34"/>
                      <a:pt x="78" y="34"/>
                      <a:pt x="78" y="34"/>
                    </a:cubicBezTo>
                    <a:cubicBezTo>
                      <a:pt x="78" y="35"/>
                      <a:pt x="78" y="35"/>
                      <a:pt x="78" y="35"/>
                    </a:cubicBezTo>
                    <a:cubicBezTo>
                      <a:pt x="78" y="35"/>
                      <a:pt x="78" y="35"/>
                      <a:pt x="78" y="35"/>
                    </a:cubicBezTo>
                    <a:cubicBezTo>
                      <a:pt x="80" y="35"/>
                      <a:pt x="80" y="35"/>
                      <a:pt x="80" y="35"/>
                    </a:cubicBezTo>
                    <a:cubicBezTo>
                      <a:pt x="81" y="35"/>
                      <a:pt x="81" y="35"/>
                      <a:pt x="81" y="35"/>
                    </a:cubicBezTo>
                    <a:cubicBezTo>
                      <a:pt x="81" y="35"/>
                      <a:pt x="82" y="34"/>
                      <a:pt x="82" y="34"/>
                    </a:cubicBezTo>
                    <a:cubicBezTo>
                      <a:pt x="82" y="33"/>
                      <a:pt x="82" y="33"/>
                      <a:pt x="82" y="33"/>
                    </a:cubicBezTo>
                    <a:cubicBezTo>
                      <a:pt x="83" y="33"/>
                      <a:pt x="83" y="32"/>
                      <a:pt x="83" y="31"/>
                    </a:cubicBezTo>
                    <a:cubicBezTo>
                      <a:pt x="83" y="30"/>
                      <a:pt x="83" y="30"/>
                      <a:pt x="83" y="30"/>
                    </a:cubicBezTo>
                    <a:cubicBezTo>
                      <a:pt x="80" y="30"/>
                      <a:pt x="80" y="30"/>
                      <a:pt x="80" y="30"/>
                    </a:cubicBezTo>
                    <a:cubicBezTo>
                      <a:pt x="79" y="30"/>
                      <a:pt x="79" y="30"/>
                      <a:pt x="79" y="31"/>
                    </a:cubicBezTo>
                    <a:cubicBezTo>
                      <a:pt x="78" y="31"/>
                      <a:pt x="78" y="31"/>
                      <a:pt x="78" y="31"/>
                    </a:cubicBezTo>
                    <a:cubicBezTo>
                      <a:pt x="78" y="31"/>
                      <a:pt x="78" y="31"/>
                      <a:pt x="78" y="31"/>
                    </a:cubicBezTo>
                    <a:cubicBezTo>
                      <a:pt x="77" y="31"/>
                      <a:pt x="77" y="31"/>
                      <a:pt x="77" y="31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7" y="30"/>
                      <a:pt x="77" y="30"/>
                      <a:pt x="77" y="30"/>
                    </a:cubicBezTo>
                    <a:cubicBezTo>
                      <a:pt x="78" y="30"/>
                      <a:pt x="78" y="30"/>
                      <a:pt x="78" y="30"/>
                    </a:cubicBezTo>
                    <a:cubicBezTo>
                      <a:pt x="78" y="29"/>
                      <a:pt x="78" y="29"/>
                      <a:pt x="78" y="29"/>
                    </a:cubicBezTo>
                    <a:cubicBezTo>
                      <a:pt x="78" y="29"/>
                      <a:pt x="78" y="29"/>
                      <a:pt x="78" y="29"/>
                    </a:cubicBezTo>
                    <a:cubicBezTo>
                      <a:pt x="79" y="29"/>
                      <a:pt x="79" y="29"/>
                      <a:pt x="79" y="29"/>
                    </a:cubicBezTo>
                    <a:cubicBezTo>
                      <a:pt x="80" y="29"/>
                      <a:pt x="80" y="29"/>
                      <a:pt x="80" y="29"/>
                    </a:cubicBezTo>
                    <a:cubicBezTo>
                      <a:pt x="80" y="29"/>
                      <a:pt x="80" y="29"/>
                      <a:pt x="80" y="29"/>
                    </a:cubicBezTo>
                    <a:cubicBezTo>
                      <a:pt x="81" y="27"/>
                      <a:pt x="81" y="27"/>
                      <a:pt x="81" y="27"/>
                    </a:cubicBezTo>
                    <a:cubicBezTo>
                      <a:pt x="81" y="27"/>
                      <a:pt x="81" y="27"/>
                      <a:pt x="81" y="27"/>
                    </a:cubicBezTo>
                    <a:cubicBezTo>
                      <a:pt x="82" y="27"/>
                      <a:pt x="82" y="27"/>
                      <a:pt x="82" y="27"/>
                    </a:cubicBezTo>
                    <a:cubicBezTo>
                      <a:pt x="82" y="27"/>
                      <a:pt x="82" y="27"/>
                      <a:pt x="82" y="27"/>
                    </a:cubicBezTo>
                    <a:cubicBezTo>
                      <a:pt x="93" y="27"/>
                      <a:pt x="93" y="27"/>
                      <a:pt x="93" y="27"/>
                    </a:cubicBezTo>
                    <a:cubicBezTo>
                      <a:pt x="93" y="27"/>
                      <a:pt x="93" y="27"/>
                      <a:pt x="93" y="27"/>
                    </a:cubicBezTo>
                    <a:cubicBezTo>
                      <a:pt x="93" y="26"/>
                      <a:pt x="93" y="26"/>
                      <a:pt x="93" y="26"/>
                    </a:cubicBezTo>
                    <a:cubicBezTo>
                      <a:pt x="94" y="26"/>
                      <a:pt x="94" y="26"/>
                      <a:pt x="94" y="26"/>
                    </a:cubicBezTo>
                    <a:cubicBezTo>
                      <a:pt x="95" y="26"/>
                      <a:pt x="95" y="26"/>
                      <a:pt x="95" y="26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6" y="24"/>
                      <a:pt x="96" y="24"/>
                      <a:pt x="96" y="24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7" y="23"/>
                      <a:pt x="97" y="23"/>
                      <a:pt x="97" y="23"/>
                    </a:cubicBezTo>
                    <a:cubicBezTo>
                      <a:pt x="97" y="23"/>
                      <a:pt x="97" y="23"/>
                      <a:pt x="98" y="23"/>
                    </a:cubicBezTo>
                    <a:cubicBezTo>
                      <a:pt x="98" y="23"/>
                      <a:pt x="99" y="23"/>
                      <a:pt x="99" y="23"/>
                    </a:cubicBezTo>
                    <a:cubicBezTo>
                      <a:pt x="100" y="23"/>
                      <a:pt x="100" y="23"/>
                      <a:pt x="101" y="23"/>
                    </a:cubicBezTo>
                    <a:cubicBezTo>
                      <a:pt x="101" y="23"/>
                      <a:pt x="101" y="23"/>
                      <a:pt x="101" y="23"/>
                    </a:cubicBezTo>
                    <a:cubicBezTo>
                      <a:pt x="101" y="23"/>
                      <a:pt x="101" y="23"/>
                      <a:pt x="101" y="23"/>
                    </a:cubicBezTo>
                    <a:cubicBezTo>
                      <a:pt x="102" y="23"/>
                      <a:pt x="102" y="23"/>
                      <a:pt x="102" y="23"/>
                    </a:cubicBezTo>
                    <a:cubicBezTo>
                      <a:pt x="103" y="23"/>
                      <a:pt x="103" y="22"/>
                      <a:pt x="103" y="22"/>
                    </a:cubicBezTo>
                    <a:cubicBezTo>
                      <a:pt x="104" y="21"/>
                      <a:pt x="104" y="21"/>
                      <a:pt x="104" y="20"/>
                    </a:cubicBezTo>
                    <a:cubicBezTo>
                      <a:pt x="103" y="19"/>
                      <a:pt x="103" y="18"/>
                      <a:pt x="103" y="18"/>
                    </a:cubicBezTo>
                    <a:cubicBezTo>
                      <a:pt x="103" y="18"/>
                      <a:pt x="103" y="18"/>
                      <a:pt x="103" y="18"/>
                    </a:cubicBezTo>
                    <a:cubicBezTo>
                      <a:pt x="102" y="17"/>
                      <a:pt x="102" y="17"/>
                      <a:pt x="102" y="16"/>
                    </a:cubicBezTo>
                    <a:cubicBezTo>
                      <a:pt x="102" y="11"/>
                      <a:pt x="102" y="11"/>
                      <a:pt x="102" y="11"/>
                    </a:cubicBezTo>
                    <a:cubicBezTo>
                      <a:pt x="101" y="11"/>
                      <a:pt x="101" y="11"/>
                      <a:pt x="101" y="11"/>
                    </a:cubicBezTo>
                    <a:cubicBezTo>
                      <a:pt x="100" y="11"/>
                      <a:pt x="100" y="12"/>
                      <a:pt x="99" y="12"/>
                    </a:cubicBezTo>
                    <a:cubicBezTo>
                      <a:pt x="99" y="12"/>
                      <a:pt x="99" y="12"/>
                      <a:pt x="99" y="12"/>
                    </a:cubicBezTo>
                    <a:cubicBezTo>
                      <a:pt x="98" y="13"/>
                      <a:pt x="98" y="13"/>
                      <a:pt x="98" y="13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6" y="12"/>
                      <a:pt x="96" y="12"/>
                      <a:pt x="96" y="12"/>
                    </a:cubicBezTo>
                    <a:cubicBezTo>
                      <a:pt x="96" y="12"/>
                      <a:pt x="96" y="12"/>
                      <a:pt x="96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8" y="12"/>
                      <a:pt x="98" y="12"/>
                      <a:pt x="98" y="12"/>
                    </a:cubicBezTo>
                    <a:cubicBezTo>
                      <a:pt x="98" y="10"/>
                      <a:pt x="98" y="10"/>
                      <a:pt x="98" y="10"/>
                    </a:cubicBezTo>
                    <a:cubicBezTo>
                      <a:pt x="98" y="9"/>
                      <a:pt x="97" y="8"/>
                      <a:pt x="96" y="8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0" y="8"/>
                      <a:pt x="90" y="8"/>
                      <a:pt x="90" y="8"/>
                    </a:cubicBezTo>
                    <a:cubicBezTo>
                      <a:pt x="89" y="8"/>
                      <a:pt x="89" y="9"/>
                      <a:pt x="88" y="9"/>
                    </a:cubicBezTo>
                    <a:cubicBezTo>
                      <a:pt x="88" y="10"/>
                      <a:pt x="88" y="11"/>
                      <a:pt x="87" y="11"/>
                    </a:cubicBezTo>
                    <a:cubicBezTo>
                      <a:pt x="87" y="11"/>
                      <a:pt x="86" y="11"/>
                      <a:pt x="86" y="11"/>
                    </a:cubicBezTo>
                    <a:cubicBezTo>
                      <a:pt x="85" y="11"/>
                      <a:pt x="85" y="11"/>
                      <a:pt x="85" y="11"/>
                    </a:cubicBezTo>
                    <a:cubicBezTo>
                      <a:pt x="85" y="11"/>
                      <a:pt x="85" y="11"/>
                      <a:pt x="85" y="11"/>
                    </a:cubicBezTo>
                    <a:cubicBezTo>
                      <a:pt x="81" y="11"/>
                      <a:pt x="81" y="11"/>
                      <a:pt x="81" y="11"/>
                    </a:cubicBezTo>
                    <a:cubicBezTo>
                      <a:pt x="81" y="12"/>
                      <a:pt x="81" y="12"/>
                      <a:pt x="81" y="12"/>
                    </a:cubicBezTo>
                    <a:cubicBezTo>
                      <a:pt x="81" y="13"/>
                      <a:pt x="81" y="13"/>
                      <a:pt x="81" y="13"/>
                    </a:cubicBezTo>
                    <a:cubicBezTo>
                      <a:pt x="82" y="14"/>
                      <a:pt x="82" y="15"/>
                      <a:pt x="81" y="15"/>
                    </a:cubicBezTo>
                    <a:cubicBezTo>
                      <a:pt x="81" y="15"/>
                      <a:pt x="81" y="15"/>
                      <a:pt x="81" y="15"/>
                    </a:cubicBezTo>
                    <a:cubicBezTo>
                      <a:pt x="80" y="16"/>
                      <a:pt x="80" y="16"/>
                      <a:pt x="80" y="17"/>
                    </a:cubicBezTo>
                    <a:cubicBezTo>
                      <a:pt x="80" y="17"/>
                      <a:pt x="80" y="17"/>
                      <a:pt x="80" y="17"/>
                    </a:cubicBezTo>
                    <a:cubicBezTo>
                      <a:pt x="80" y="18"/>
                      <a:pt x="80" y="18"/>
                      <a:pt x="80" y="18"/>
                    </a:cubicBezTo>
                    <a:cubicBezTo>
                      <a:pt x="79" y="18"/>
                      <a:pt x="79" y="18"/>
                      <a:pt x="79" y="18"/>
                    </a:cubicBezTo>
                    <a:cubicBezTo>
                      <a:pt x="79" y="18"/>
                      <a:pt x="79" y="18"/>
                      <a:pt x="79" y="18"/>
                    </a:cubicBezTo>
                    <a:cubicBezTo>
                      <a:pt x="78" y="18"/>
                      <a:pt x="77" y="19"/>
                      <a:pt x="76" y="19"/>
                    </a:cubicBezTo>
                    <a:cubicBezTo>
                      <a:pt x="75" y="20"/>
                      <a:pt x="75" y="20"/>
                      <a:pt x="75" y="20"/>
                    </a:cubicBezTo>
                    <a:cubicBezTo>
                      <a:pt x="75" y="21"/>
                      <a:pt x="74" y="21"/>
                      <a:pt x="74" y="21"/>
                    </a:cubicBezTo>
                    <a:cubicBezTo>
                      <a:pt x="73" y="21"/>
                      <a:pt x="73" y="22"/>
                      <a:pt x="73" y="23"/>
                    </a:cubicBezTo>
                    <a:cubicBezTo>
                      <a:pt x="73" y="23"/>
                      <a:pt x="73" y="23"/>
                      <a:pt x="73" y="23"/>
                    </a:cubicBezTo>
                    <a:cubicBezTo>
                      <a:pt x="72" y="23"/>
                      <a:pt x="72" y="23"/>
                      <a:pt x="72" y="23"/>
                    </a:cubicBezTo>
                    <a:cubicBezTo>
                      <a:pt x="72" y="23"/>
                      <a:pt x="72" y="23"/>
                      <a:pt x="72" y="23"/>
                    </a:cubicBezTo>
                    <a:cubicBezTo>
                      <a:pt x="72" y="23"/>
                      <a:pt x="72" y="23"/>
                      <a:pt x="72" y="23"/>
                    </a:cubicBezTo>
                    <a:cubicBezTo>
                      <a:pt x="72" y="22"/>
                      <a:pt x="72" y="22"/>
                      <a:pt x="72" y="22"/>
                    </a:cubicBezTo>
                    <a:cubicBezTo>
                      <a:pt x="72" y="22"/>
                      <a:pt x="73" y="22"/>
                      <a:pt x="73" y="21"/>
                    </a:cubicBezTo>
                    <a:cubicBezTo>
                      <a:pt x="73" y="20"/>
                      <a:pt x="73" y="19"/>
                      <a:pt x="72" y="18"/>
                    </a:cubicBezTo>
                    <a:cubicBezTo>
                      <a:pt x="72" y="18"/>
                      <a:pt x="72" y="18"/>
                      <a:pt x="72" y="18"/>
                    </a:cubicBezTo>
                    <a:cubicBezTo>
                      <a:pt x="72" y="17"/>
                      <a:pt x="72" y="17"/>
                      <a:pt x="72" y="17"/>
                    </a:cubicBezTo>
                    <a:cubicBezTo>
                      <a:pt x="72" y="17"/>
                      <a:pt x="72" y="16"/>
                      <a:pt x="72" y="16"/>
                    </a:cubicBezTo>
                    <a:cubicBezTo>
                      <a:pt x="72" y="16"/>
                      <a:pt x="72" y="16"/>
                      <a:pt x="72" y="16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4"/>
                      <a:pt x="73" y="14"/>
                      <a:pt x="73" y="14"/>
                    </a:cubicBezTo>
                    <a:cubicBezTo>
                      <a:pt x="73" y="14"/>
                      <a:pt x="73" y="14"/>
                      <a:pt x="73" y="14"/>
                    </a:cubicBezTo>
                    <a:cubicBezTo>
                      <a:pt x="74" y="14"/>
                      <a:pt x="74" y="14"/>
                      <a:pt x="74" y="14"/>
                    </a:cubicBezTo>
                    <a:cubicBezTo>
                      <a:pt x="75" y="14"/>
                      <a:pt x="75" y="13"/>
                      <a:pt x="75" y="13"/>
                    </a:cubicBezTo>
                    <a:cubicBezTo>
                      <a:pt x="75" y="13"/>
                      <a:pt x="75" y="13"/>
                      <a:pt x="75" y="13"/>
                    </a:cubicBezTo>
                    <a:cubicBezTo>
                      <a:pt x="75" y="11"/>
                      <a:pt x="75" y="11"/>
                      <a:pt x="75" y="11"/>
                    </a:cubicBezTo>
                    <a:cubicBezTo>
                      <a:pt x="75" y="10"/>
                      <a:pt x="75" y="10"/>
                      <a:pt x="75" y="10"/>
                    </a:cubicBezTo>
                    <a:cubicBezTo>
                      <a:pt x="75" y="10"/>
                      <a:pt x="75" y="10"/>
                      <a:pt x="75" y="10"/>
                    </a:cubicBezTo>
                    <a:cubicBezTo>
                      <a:pt x="76" y="10"/>
                      <a:pt x="76" y="10"/>
                      <a:pt x="76" y="10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7" y="9"/>
                      <a:pt x="77" y="9"/>
                      <a:pt x="77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1" y="9"/>
                      <a:pt x="82" y="8"/>
                      <a:pt x="82" y="8"/>
                    </a:cubicBezTo>
                    <a:cubicBezTo>
                      <a:pt x="82" y="7"/>
                      <a:pt x="82" y="7"/>
                      <a:pt x="82" y="7"/>
                    </a:cubicBezTo>
                    <a:cubicBezTo>
                      <a:pt x="83" y="7"/>
                      <a:pt x="83" y="7"/>
                      <a:pt x="83" y="7"/>
                    </a:cubicBezTo>
                    <a:cubicBezTo>
                      <a:pt x="85" y="7"/>
                      <a:pt x="85" y="7"/>
                      <a:pt x="85" y="7"/>
                    </a:cubicBezTo>
                    <a:cubicBezTo>
                      <a:pt x="86" y="7"/>
                      <a:pt x="86" y="7"/>
                      <a:pt x="86" y="6"/>
                    </a:cubicBezTo>
                    <a:cubicBezTo>
                      <a:pt x="86" y="6"/>
                      <a:pt x="86" y="6"/>
                      <a:pt x="86" y="6"/>
                    </a:cubicBezTo>
                    <a:cubicBezTo>
                      <a:pt x="86" y="6"/>
                      <a:pt x="86" y="6"/>
                      <a:pt x="86" y="6"/>
                    </a:cubicBezTo>
                    <a:cubicBezTo>
                      <a:pt x="86" y="6"/>
                      <a:pt x="86" y="6"/>
                      <a:pt x="86" y="6"/>
                    </a:cubicBezTo>
                    <a:cubicBezTo>
                      <a:pt x="87" y="6"/>
                      <a:pt x="87" y="6"/>
                      <a:pt x="87" y="6"/>
                    </a:cubicBezTo>
                    <a:cubicBezTo>
                      <a:pt x="87" y="6"/>
                      <a:pt x="87" y="6"/>
                      <a:pt x="87" y="6"/>
                    </a:cubicBezTo>
                    <a:cubicBezTo>
                      <a:pt x="88" y="5"/>
                      <a:pt x="88" y="5"/>
                      <a:pt x="88" y="4"/>
                    </a:cubicBezTo>
                    <a:cubicBezTo>
                      <a:pt x="89" y="3"/>
                      <a:pt x="89" y="2"/>
                      <a:pt x="89" y="2"/>
                    </a:cubicBezTo>
                    <a:cubicBezTo>
                      <a:pt x="88" y="0"/>
                      <a:pt x="87" y="0"/>
                      <a:pt x="86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4" name="Google Shape;284;p20"/>
              <p:cNvSpPr/>
              <p:nvPr/>
            </p:nvSpPr>
            <p:spPr>
              <a:xfrm>
                <a:off x="4164" y="2301"/>
                <a:ext cx="31" cy="55"/>
              </a:xfrm>
              <a:custGeom>
                <a:rect b="b" l="l" r="r" t="t"/>
                <a:pathLst>
                  <a:path extrusionOk="0" h="23" w="13">
                    <a:moveTo>
                      <a:pt x="12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  <a:moveTo>
                      <a:pt x="9" y="0"/>
                    </a:moveTo>
                    <a:cubicBezTo>
                      <a:pt x="9" y="1"/>
                      <a:pt x="8" y="1"/>
                      <a:pt x="7" y="2"/>
                    </a:cubicBezTo>
                    <a:cubicBezTo>
                      <a:pt x="7" y="3"/>
                      <a:pt x="6" y="3"/>
                      <a:pt x="6" y="4"/>
                    </a:cubicBezTo>
                    <a:cubicBezTo>
                      <a:pt x="5" y="4"/>
                      <a:pt x="5" y="5"/>
                      <a:pt x="5" y="6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3" y="7"/>
                      <a:pt x="3" y="8"/>
                      <a:pt x="3" y="9"/>
                    </a:cubicBezTo>
                    <a:cubicBezTo>
                      <a:pt x="3" y="9"/>
                      <a:pt x="3" y="9"/>
                      <a:pt x="3" y="9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2" y="11"/>
                      <a:pt x="2" y="12"/>
                      <a:pt x="2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7"/>
                      <a:pt x="0" y="19"/>
                    </a:cubicBezTo>
                    <a:cubicBezTo>
                      <a:pt x="1" y="20"/>
                      <a:pt x="1" y="21"/>
                      <a:pt x="1" y="21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2" y="23"/>
                      <a:pt x="2" y="23"/>
                      <a:pt x="2" y="23"/>
                    </a:cubicBezTo>
                    <a:cubicBezTo>
                      <a:pt x="5" y="23"/>
                      <a:pt x="5" y="20"/>
                      <a:pt x="6" y="19"/>
                    </a:cubicBezTo>
                    <a:cubicBezTo>
                      <a:pt x="6" y="18"/>
                      <a:pt x="6" y="18"/>
                      <a:pt x="6" y="18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7" y="17"/>
                      <a:pt x="7" y="16"/>
                      <a:pt x="7" y="16"/>
                    </a:cubicBezTo>
                    <a:cubicBezTo>
                      <a:pt x="7" y="15"/>
                      <a:pt x="7" y="15"/>
                      <a:pt x="7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8" y="12"/>
                      <a:pt x="8" y="11"/>
                      <a:pt x="8" y="10"/>
                    </a:cubicBezTo>
                    <a:cubicBezTo>
                      <a:pt x="8" y="10"/>
                      <a:pt x="8" y="10"/>
                      <a:pt x="8" y="10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11" y="8"/>
                      <a:pt x="13" y="5"/>
                      <a:pt x="12" y="2"/>
                    </a:cubicBezTo>
                    <a:cubicBezTo>
                      <a:pt x="12" y="2"/>
                      <a:pt x="12" y="2"/>
                      <a:pt x="12" y="3"/>
                    </a:cubicBezTo>
                    <a:cubicBezTo>
                      <a:pt x="11" y="3"/>
                      <a:pt x="11" y="3"/>
                      <a:pt x="11" y="3"/>
                    </a:cubicBezTo>
                    <a:cubicBezTo>
                      <a:pt x="11" y="2"/>
                      <a:pt x="11" y="2"/>
                      <a:pt x="11" y="2"/>
                    </a:cubicBezTo>
                    <a:cubicBezTo>
                      <a:pt x="10" y="2"/>
                      <a:pt x="10" y="1"/>
                      <a:pt x="10" y="1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9" y="0"/>
                      <a:pt x="9" y="0"/>
                      <a:pt x="9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5" name="Google Shape;285;p20"/>
              <p:cNvSpPr/>
              <p:nvPr/>
            </p:nvSpPr>
            <p:spPr>
              <a:xfrm>
                <a:off x="4188" y="2298"/>
                <a:ext cx="7" cy="10"/>
              </a:xfrm>
              <a:custGeom>
                <a:rect b="b" l="l" r="r" t="t"/>
                <a:pathLst>
                  <a:path extrusionOk="0" h="4" w="3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3" y="2"/>
                      <a:pt x="2" y="2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1"/>
                      <a:pt x="1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286" name="Google Shape;286;p20"/>
            <p:cNvSpPr/>
            <p:nvPr/>
          </p:nvSpPr>
          <p:spPr>
            <a:xfrm>
              <a:off x="1509315" y="1842345"/>
              <a:ext cx="3477073" cy="3477073"/>
            </a:xfrm>
            <a:prstGeom prst="ellipse">
              <a:avLst/>
            </a:prstGeom>
            <a:noFill/>
            <a:ln cap="flat" cmpd="sng" w="3175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87" name="Google Shape;287;p20"/>
            <p:cNvSpPr/>
            <p:nvPr/>
          </p:nvSpPr>
          <p:spPr>
            <a:xfrm>
              <a:off x="1736341" y="2063617"/>
              <a:ext cx="3036294" cy="3036294"/>
            </a:xfrm>
            <a:prstGeom prst="ellipse">
              <a:avLst/>
            </a:prstGeom>
            <a:noFill/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88" name="Google Shape;288;p20"/>
            <p:cNvGrpSpPr/>
            <p:nvPr/>
          </p:nvGrpSpPr>
          <p:grpSpPr>
            <a:xfrm>
              <a:off x="2693228" y="4728445"/>
              <a:ext cx="1576474" cy="1585217"/>
              <a:chOff x="2830518" y="1598403"/>
              <a:chExt cx="5082996" cy="5111258"/>
            </a:xfrm>
          </p:grpSpPr>
          <p:sp>
            <p:nvSpPr>
              <p:cNvPr id="289" name="Google Shape;289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90" name="Google Shape;290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291" name="Google Shape;291;p20"/>
            <p:cNvGrpSpPr/>
            <p:nvPr/>
          </p:nvGrpSpPr>
          <p:grpSpPr>
            <a:xfrm>
              <a:off x="4187212" y="3865892"/>
              <a:ext cx="1576474" cy="1585217"/>
              <a:chOff x="2830518" y="1598403"/>
              <a:chExt cx="5082996" cy="5111258"/>
            </a:xfrm>
          </p:grpSpPr>
          <p:sp>
            <p:nvSpPr>
              <p:cNvPr id="292" name="Google Shape;292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93" name="Google Shape;293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294" name="Google Shape;294;p20"/>
            <p:cNvGrpSpPr/>
            <p:nvPr/>
          </p:nvGrpSpPr>
          <p:grpSpPr>
            <a:xfrm>
              <a:off x="1199244" y="2140788"/>
              <a:ext cx="1576474" cy="1585217"/>
              <a:chOff x="2830518" y="1598403"/>
              <a:chExt cx="5082996" cy="5111258"/>
            </a:xfrm>
          </p:grpSpPr>
          <p:sp>
            <p:nvSpPr>
              <p:cNvPr id="295" name="Google Shape;295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96" name="Google Shape;296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297" name="Google Shape;297;p20"/>
            <p:cNvGrpSpPr/>
            <p:nvPr/>
          </p:nvGrpSpPr>
          <p:grpSpPr>
            <a:xfrm>
              <a:off x="1199244" y="3865892"/>
              <a:ext cx="1576474" cy="1585217"/>
              <a:chOff x="2830518" y="1598403"/>
              <a:chExt cx="5082996" cy="5111258"/>
            </a:xfrm>
          </p:grpSpPr>
          <p:sp>
            <p:nvSpPr>
              <p:cNvPr id="298" name="Google Shape;298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99" name="Google Shape;299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300" name="Google Shape;300;p20"/>
            <p:cNvGrpSpPr/>
            <p:nvPr/>
          </p:nvGrpSpPr>
          <p:grpSpPr>
            <a:xfrm>
              <a:off x="4187212" y="2140788"/>
              <a:ext cx="1576474" cy="1585217"/>
              <a:chOff x="2830518" y="1598403"/>
              <a:chExt cx="5082996" cy="5111258"/>
            </a:xfrm>
          </p:grpSpPr>
          <p:sp>
            <p:nvSpPr>
              <p:cNvPr id="301" name="Google Shape;301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02" name="Google Shape;302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303" name="Google Shape;303;p20"/>
            <p:cNvGrpSpPr/>
            <p:nvPr/>
          </p:nvGrpSpPr>
          <p:grpSpPr>
            <a:xfrm>
              <a:off x="2693228" y="1278236"/>
              <a:ext cx="1576474" cy="1585217"/>
              <a:chOff x="2830518" y="1598403"/>
              <a:chExt cx="5082996" cy="5111258"/>
            </a:xfrm>
          </p:grpSpPr>
          <p:sp>
            <p:nvSpPr>
              <p:cNvPr id="304" name="Google Shape;304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05" name="Google Shape;305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306" name="Google Shape;306;p20"/>
            <p:cNvSpPr/>
            <p:nvPr/>
          </p:nvSpPr>
          <p:spPr>
            <a:xfrm>
              <a:off x="2868763" y="1582710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4355112" y="2448721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2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2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4355112" y="4162115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1367809" y="2448721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10" name="Google Shape;310;p20"/>
            <p:cNvSpPr/>
            <p:nvPr/>
          </p:nvSpPr>
          <p:spPr>
            <a:xfrm>
              <a:off x="1367809" y="4162115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5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5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11" name="Google Shape;311;p20"/>
            <p:cNvSpPr/>
            <p:nvPr/>
          </p:nvSpPr>
          <p:spPr>
            <a:xfrm>
              <a:off x="2868764" y="5036378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4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4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4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" name="Google Shape;317;p21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318" name="Google Shape;318;p21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19" name="Google Shape;319;p21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320" name="Google Shape;320;p21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1" name="Google Shape;321;p21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2" name="Google Shape;322;p21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3" name="Google Shape;323;p21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4" name="Google Shape;324;p21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5" name="Google Shape;325;p21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6" name="Google Shape;326;p21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7" name="Google Shape;327;p21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328" name="Google Shape;328;p21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29" name="Google Shape;329;p21"/>
          <p:cNvGrpSpPr/>
          <p:nvPr/>
        </p:nvGrpSpPr>
        <p:grpSpPr>
          <a:xfrm>
            <a:off x="4011716" y="1562588"/>
            <a:ext cx="4154090" cy="4136862"/>
            <a:chOff x="4342985" y="1828686"/>
            <a:chExt cx="3491551" cy="3477073"/>
          </a:xfrm>
        </p:grpSpPr>
        <p:sp>
          <p:nvSpPr>
            <p:cNvPr id="330" name="Google Shape;330;p21"/>
            <p:cNvSpPr/>
            <p:nvPr/>
          </p:nvSpPr>
          <p:spPr>
            <a:xfrm>
              <a:off x="4357463" y="1828686"/>
              <a:ext cx="3477073" cy="3477073"/>
            </a:xfrm>
            <a:custGeom>
              <a:rect b="b" l="l" r="r" t="t"/>
              <a:pathLst>
                <a:path extrusionOk="0" h="4223632" w="4223632">
                  <a:moveTo>
                    <a:pt x="2111816" y="267709"/>
                  </a:moveTo>
                  <a:cubicBezTo>
                    <a:pt x="1093344" y="267709"/>
                    <a:pt x="267709" y="1093344"/>
                    <a:pt x="267709" y="2111816"/>
                  </a:cubicBezTo>
                  <a:cubicBezTo>
                    <a:pt x="267709" y="3130288"/>
                    <a:pt x="1093344" y="3955923"/>
                    <a:pt x="2111816" y="3955923"/>
                  </a:cubicBezTo>
                  <a:cubicBezTo>
                    <a:pt x="3130288" y="3955923"/>
                    <a:pt x="3955923" y="3130288"/>
                    <a:pt x="3955923" y="2111816"/>
                  </a:cubicBezTo>
                  <a:cubicBezTo>
                    <a:pt x="3955923" y="1093344"/>
                    <a:pt x="3130288" y="267709"/>
                    <a:pt x="2111816" y="267709"/>
                  </a:cubicBezTo>
                  <a:close/>
                  <a:moveTo>
                    <a:pt x="2111816" y="0"/>
                  </a:moveTo>
                  <a:cubicBezTo>
                    <a:pt x="3278140" y="0"/>
                    <a:pt x="4223632" y="945492"/>
                    <a:pt x="4223632" y="2111816"/>
                  </a:cubicBezTo>
                  <a:cubicBezTo>
                    <a:pt x="4223632" y="3278140"/>
                    <a:pt x="3278140" y="4223632"/>
                    <a:pt x="2111816" y="4223632"/>
                  </a:cubicBezTo>
                  <a:cubicBezTo>
                    <a:pt x="945492" y="4223632"/>
                    <a:pt x="0" y="3278140"/>
                    <a:pt x="0" y="2111816"/>
                  </a:cubicBezTo>
                  <a:cubicBezTo>
                    <a:pt x="0" y="945492"/>
                    <a:pt x="945492" y="0"/>
                    <a:pt x="2111816" y="0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31" name="Google Shape;331;p21"/>
            <p:cNvSpPr/>
            <p:nvPr/>
          </p:nvSpPr>
          <p:spPr>
            <a:xfrm>
              <a:off x="4342985" y="1828686"/>
              <a:ext cx="3477073" cy="3477073"/>
            </a:xfrm>
            <a:prstGeom prst="ellipse">
              <a:avLst/>
            </a:prstGeom>
            <a:noFill/>
            <a:ln cap="flat" cmpd="sng" w="3175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32" name="Google Shape;332;p21"/>
            <p:cNvSpPr/>
            <p:nvPr/>
          </p:nvSpPr>
          <p:spPr>
            <a:xfrm>
              <a:off x="4570011" y="2049958"/>
              <a:ext cx="3036294" cy="3036294"/>
            </a:xfrm>
            <a:prstGeom prst="ellipse">
              <a:avLst/>
            </a:prstGeom>
            <a:noFill/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pic>
        <p:nvPicPr>
          <p:cNvPr id="333" name="Google Shape;333;p2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92201" y="1825847"/>
            <a:ext cx="3610344" cy="3610344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>
            <a:noFill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</p:pic>
      <p:grpSp>
        <p:nvGrpSpPr>
          <p:cNvPr id="334" name="Google Shape;334;p21"/>
          <p:cNvGrpSpPr/>
          <p:nvPr/>
        </p:nvGrpSpPr>
        <p:grpSpPr>
          <a:xfrm>
            <a:off x="964643" y="1899581"/>
            <a:ext cx="2575999" cy="1259466"/>
            <a:chOff x="5907995" y="1672667"/>
            <a:chExt cx="2575999" cy="1259466"/>
          </a:xfrm>
        </p:grpSpPr>
        <p:sp>
          <p:nvSpPr>
            <p:cNvPr id="335" name="Google Shape;335;p21"/>
            <p:cNvSpPr/>
            <p:nvPr/>
          </p:nvSpPr>
          <p:spPr>
            <a:xfrm>
              <a:off x="5907995" y="2064203"/>
              <a:ext cx="2575999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36" name="Google Shape;336;p21"/>
            <p:cNvSpPr/>
            <p:nvPr/>
          </p:nvSpPr>
          <p:spPr>
            <a:xfrm>
              <a:off x="6242020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37" name="Google Shape;337;p21"/>
          <p:cNvGrpSpPr/>
          <p:nvPr/>
        </p:nvGrpSpPr>
        <p:grpSpPr>
          <a:xfrm>
            <a:off x="8374843" y="4181452"/>
            <a:ext cx="2575999" cy="1259466"/>
            <a:chOff x="5907995" y="1672667"/>
            <a:chExt cx="2575999" cy="1259466"/>
          </a:xfrm>
        </p:grpSpPr>
        <p:sp>
          <p:nvSpPr>
            <p:cNvPr id="338" name="Google Shape;338;p21"/>
            <p:cNvSpPr/>
            <p:nvPr/>
          </p:nvSpPr>
          <p:spPr>
            <a:xfrm>
              <a:off x="5907995" y="2064203"/>
              <a:ext cx="2575999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39" name="Google Shape;339;p21"/>
            <p:cNvSpPr/>
            <p:nvPr/>
          </p:nvSpPr>
          <p:spPr>
            <a:xfrm>
              <a:off x="5907995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40" name="Google Shape;340;p21"/>
          <p:cNvGrpSpPr/>
          <p:nvPr/>
        </p:nvGrpSpPr>
        <p:grpSpPr>
          <a:xfrm>
            <a:off x="4046165" y="1933302"/>
            <a:ext cx="825308" cy="825308"/>
            <a:chOff x="4046165" y="1933302"/>
            <a:chExt cx="825308" cy="825308"/>
          </a:xfrm>
        </p:grpSpPr>
        <p:sp>
          <p:nvSpPr>
            <p:cNvPr id="341" name="Google Shape;341;p21"/>
            <p:cNvSpPr/>
            <p:nvPr/>
          </p:nvSpPr>
          <p:spPr>
            <a:xfrm>
              <a:off x="4046165" y="1933302"/>
              <a:ext cx="825308" cy="825308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rgbClr val="85ABD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42" name="Google Shape;342;p21"/>
            <p:cNvSpPr/>
            <p:nvPr/>
          </p:nvSpPr>
          <p:spPr>
            <a:xfrm>
              <a:off x="4273543" y="2166933"/>
              <a:ext cx="361506" cy="358046"/>
            </a:xfrm>
            <a:custGeom>
              <a:rect b="b" l="l" r="r" t="t"/>
              <a:pathLst>
                <a:path extrusionOk="0" h="328613" w="331788">
                  <a:moveTo>
                    <a:pt x="57150" y="244475"/>
                  </a:moveTo>
                  <a:lnTo>
                    <a:pt x="190500" y="244475"/>
                  </a:lnTo>
                  <a:lnTo>
                    <a:pt x="179388" y="266700"/>
                  </a:lnTo>
                  <a:lnTo>
                    <a:pt x="44450" y="266700"/>
                  </a:lnTo>
                  <a:close/>
                  <a:moveTo>
                    <a:pt x="238052" y="236537"/>
                  </a:moveTo>
                  <a:cubicBezTo>
                    <a:pt x="209550" y="263701"/>
                    <a:pt x="238052" y="306387"/>
                    <a:pt x="267850" y="306387"/>
                  </a:cubicBezTo>
                  <a:cubicBezTo>
                    <a:pt x="314490" y="306387"/>
                    <a:pt x="322263" y="253353"/>
                    <a:pt x="308012" y="236537"/>
                  </a:cubicBezTo>
                  <a:cubicBezTo>
                    <a:pt x="308012" y="236537"/>
                    <a:pt x="308012" y="236537"/>
                    <a:pt x="238052" y="236537"/>
                  </a:cubicBezTo>
                  <a:close/>
                  <a:moveTo>
                    <a:pt x="79375" y="198437"/>
                  </a:moveTo>
                  <a:lnTo>
                    <a:pt x="211138" y="198437"/>
                  </a:lnTo>
                  <a:lnTo>
                    <a:pt x="200026" y="220662"/>
                  </a:lnTo>
                  <a:lnTo>
                    <a:pt x="66675" y="220662"/>
                  </a:lnTo>
                  <a:close/>
                  <a:moveTo>
                    <a:pt x="98425" y="152400"/>
                  </a:moveTo>
                  <a:lnTo>
                    <a:pt x="230187" y="152400"/>
                  </a:lnTo>
                  <a:lnTo>
                    <a:pt x="220662" y="174625"/>
                  </a:lnTo>
                  <a:lnTo>
                    <a:pt x="87312" y="174625"/>
                  </a:lnTo>
                  <a:close/>
                  <a:moveTo>
                    <a:pt x="267855" y="20637"/>
                  </a:moveTo>
                  <a:cubicBezTo>
                    <a:pt x="208107" y="20637"/>
                    <a:pt x="215900" y="84187"/>
                    <a:pt x="230188" y="108828"/>
                  </a:cubicBezTo>
                  <a:cubicBezTo>
                    <a:pt x="231487" y="111422"/>
                    <a:pt x="232786" y="114016"/>
                    <a:pt x="234084" y="116610"/>
                  </a:cubicBezTo>
                  <a:cubicBezTo>
                    <a:pt x="235383" y="117907"/>
                    <a:pt x="236682" y="125688"/>
                    <a:pt x="224992" y="125688"/>
                  </a:cubicBezTo>
                  <a:cubicBezTo>
                    <a:pt x="224992" y="125688"/>
                    <a:pt x="224992" y="125688"/>
                    <a:pt x="78221" y="125688"/>
                  </a:cubicBezTo>
                  <a:cubicBezTo>
                    <a:pt x="74324" y="165893"/>
                    <a:pt x="44450" y="202207"/>
                    <a:pt x="28864" y="224255"/>
                  </a:cubicBezTo>
                  <a:cubicBezTo>
                    <a:pt x="21070" y="237225"/>
                    <a:pt x="15875" y="248897"/>
                    <a:pt x="15875" y="263164"/>
                  </a:cubicBezTo>
                  <a:cubicBezTo>
                    <a:pt x="15875" y="287805"/>
                    <a:pt x="35358" y="309853"/>
                    <a:pt x="60036" y="311150"/>
                  </a:cubicBezTo>
                  <a:lnTo>
                    <a:pt x="232786" y="311150"/>
                  </a:lnTo>
                  <a:cubicBezTo>
                    <a:pt x="217199" y="300775"/>
                    <a:pt x="205509" y="282618"/>
                    <a:pt x="205509" y="263164"/>
                  </a:cubicBezTo>
                  <a:cubicBezTo>
                    <a:pt x="205509" y="242412"/>
                    <a:pt x="217199" y="226849"/>
                    <a:pt x="232786" y="213880"/>
                  </a:cubicBezTo>
                  <a:cubicBezTo>
                    <a:pt x="232786" y="213880"/>
                    <a:pt x="312016" y="143846"/>
                    <a:pt x="314614" y="69920"/>
                  </a:cubicBezTo>
                  <a:cubicBezTo>
                    <a:pt x="315913" y="42685"/>
                    <a:pt x="295131" y="20637"/>
                    <a:pt x="267855" y="20637"/>
                  </a:cubicBezTo>
                  <a:close/>
                  <a:moveTo>
                    <a:pt x="64098" y="17462"/>
                  </a:moveTo>
                  <a:cubicBezTo>
                    <a:pt x="39335" y="17462"/>
                    <a:pt x="17178" y="39438"/>
                    <a:pt x="17178" y="65291"/>
                  </a:cubicBezTo>
                  <a:cubicBezTo>
                    <a:pt x="15875" y="93730"/>
                    <a:pt x="31515" y="107950"/>
                    <a:pt x="31515" y="107950"/>
                  </a:cubicBezTo>
                  <a:lnTo>
                    <a:pt x="211373" y="107950"/>
                  </a:lnTo>
                  <a:cubicBezTo>
                    <a:pt x="204857" y="95023"/>
                    <a:pt x="202250" y="78218"/>
                    <a:pt x="202250" y="65291"/>
                  </a:cubicBezTo>
                  <a:cubicBezTo>
                    <a:pt x="202250" y="45901"/>
                    <a:pt x="212677" y="27803"/>
                    <a:pt x="227013" y="17462"/>
                  </a:cubicBezTo>
                  <a:cubicBezTo>
                    <a:pt x="227013" y="17462"/>
                    <a:pt x="227013" y="17462"/>
                    <a:pt x="64098" y="17462"/>
                  </a:cubicBezTo>
                  <a:close/>
                  <a:moveTo>
                    <a:pt x="66098" y="0"/>
                  </a:moveTo>
                  <a:cubicBezTo>
                    <a:pt x="66098" y="0"/>
                    <a:pt x="66098" y="0"/>
                    <a:pt x="263098" y="0"/>
                  </a:cubicBezTo>
                  <a:cubicBezTo>
                    <a:pt x="300683" y="0"/>
                    <a:pt x="331788" y="31050"/>
                    <a:pt x="331788" y="69862"/>
                  </a:cubicBezTo>
                  <a:cubicBezTo>
                    <a:pt x="331788" y="137138"/>
                    <a:pt x="278650" y="194063"/>
                    <a:pt x="255321" y="217350"/>
                  </a:cubicBezTo>
                  <a:cubicBezTo>
                    <a:pt x="255321" y="217350"/>
                    <a:pt x="255321" y="217350"/>
                    <a:pt x="304571" y="217350"/>
                  </a:cubicBezTo>
                  <a:cubicBezTo>
                    <a:pt x="312347" y="217350"/>
                    <a:pt x="318828" y="222525"/>
                    <a:pt x="322716" y="228994"/>
                  </a:cubicBezTo>
                  <a:cubicBezTo>
                    <a:pt x="329196" y="239344"/>
                    <a:pt x="331788" y="250988"/>
                    <a:pt x="331788" y="262632"/>
                  </a:cubicBezTo>
                  <a:cubicBezTo>
                    <a:pt x="331788" y="300151"/>
                    <a:pt x="295499" y="327319"/>
                    <a:pt x="256617" y="327319"/>
                  </a:cubicBezTo>
                  <a:cubicBezTo>
                    <a:pt x="250137" y="327319"/>
                    <a:pt x="58322" y="328613"/>
                    <a:pt x="57026" y="328613"/>
                  </a:cubicBezTo>
                  <a:cubicBezTo>
                    <a:pt x="22033" y="324732"/>
                    <a:pt x="0" y="297563"/>
                    <a:pt x="0" y="262632"/>
                  </a:cubicBezTo>
                  <a:cubicBezTo>
                    <a:pt x="0" y="232875"/>
                    <a:pt x="19441" y="209588"/>
                    <a:pt x="19441" y="209588"/>
                  </a:cubicBezTo>
                  <a:cubicBezTo>
                    <a:pt x="64802" y="147488"/>
                    <a:pt x="60914" y="125494"/>
                    <a:pt x="60914" y="125494"/>
                  </a:cubicBezTo>
                  <a:cubicBezTo>
                    <a:pt x="60914" y="125494"/>
                    <a:pt x="60914" y="125494"/>
                    <a:pt x="33697" y="125494"/>
                  </a:cubicBezTo>
                  <a:cubicBezTo>
                    <a:pt x="28513" y="125494"/>
                    <a:pt x="23329" y="122906"/>
                    <a:pt x="19441" y="119025"/>
                  </a:cubicBezTo>
                  <a:cubicBezTo>
                    <a:pt x="6480" y="106088"/>
                    <a:pt x="0" y="87975"/>
                    <a:pt x="0" y="69862"/>
                  </a:cubicBezTo>
                  <a:cubicBezTo>
                    <a:pt x="0" y="34931"/>
                    <a:pt x="28513" y="0"/>
                    <a:pt x="660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43" name="Google Shape;343;p21"/>
          <p:cNvGrpSpPr/>
          <p:nvPr/>
        </p:nvGrpSpPr>
        <p:grpSpPr>
          <a:xfrm>
            <a:off x="7094462" y="4592068"/>
            <a:ext cx="825308" cy="825308"/>
            <a:chOff x="7094462" y="4592068"/>
            <a:chExt cx="825308" cy="825308"/>
          </a:xfrm>
        </p:grpSpPr>
        <p:sp>
          <p:nvSpPr>
            <p:cNvPr id="344" name="Google Shape;344;p21"/>
            <p:cNvSpPr/>
            <p:nvPr/>
          </p:nvSpPr>
          <p:spPr>
            <a:xfrm>
              <a:off x="7094462" y="4592068"/>
              <a:ext cx="825308" cy="825308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rgbClr val="FAB777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45" name="Google Shape;345;p21"/>
            <p:cNvSpPr/>
            <p:nvPr/>
          </p:nvSpPr>
          <p:spPr>
            <a:xfrm>
              <a:off x="7363552" y="4823969"/>
              <a:ext cx="287128" cy="361506"/>
            </a:xfrm>
            <a:custGeom>
              <a:rect b="b" l="l" r="r" t="t"/>
              <a:pathLst>
                <a:path extrusionOk="0" h="331788" w="263525">
                  <a:moveTo>
                    <a:pt x="182562" y="263525"/>
                  </a:moveTo>
                  <a:cubicBezTo>
                    <a:pt x="183840" y="266151"/>
                    <a:pt x="186395" y="268776"/>
                    <a:pt x="190229" y="270089"/>
                  </a:cubicBezTo>
                  <a:cubicBezTo>
                    <a:pt x="191506" y="271402"/>
                    <a:pt x="192784" y="271402"/>
                    <a:pt x="194062" y="271402"/>
                  </a:cubicBezTo>
                  <a:cubicBezTo>
                    <a:pt x="199173" y="271402"/>
                    <a:pt x="203006" y="268776"/>
                    <a:pt x="205562" y="267463"/>
                  </a:cubicBezTo>
                  <a:cubicBezTo>
                    <a:pt x="206839" y="266151"/>
                    <a:pt x="208117" y="266151"/>
                    <a:pt x="209395" y="264838"/>
                  </a:cubicBezTo>
                  <a:cubicBezTo>
                    <a:pt x="209395" y="266151"/>
                    <a:pt x="210673" y="266151"/>
                    <a:pt x="211950" y="267463"/>
                  </a:cubicBezTo>
                  <a:cubicBezTo>
                    <a:pt x="214506" y="268776"/>
                    <a:pt x="218339" y="271402"/>
                    <a:pt x="223450" y="271402"/>
                  </a:cubicBezTo>
                  <a:cubicBezTo>
                    <a:pt x="224728" y="271402"/>
                    <a:pt x="226006" y="271402"/>
                    <a:pt x="227283" y="270089"/>
                  </a:cubicBezTo>
                  <a:cubicBezTo>
                    <a:pt x="231117" y="268776"/>
                    <a:pt x="233672" y="266151"/>
                    <a:pt x="234950" y="263525"/>
                  </a:cubicBezTo>
                  <a:cubicBezTo>
                    <a:pt x="234950" y="263525"/>
                    <a:pt x="234950" y="263525"/>
                    <a:pt x="234950" y="329163"/>
                  </a:cubicBezTo>
                  <a:cubicBezTo>
                    <a:pt x="234950" y="330475"/>
                    <a:pt x="234950" y="330475"/>
                    <a:pt x="233672" y="331788"/>
                  </a:cubicBezTo>
                  <a:cubicBezTo>
                    <a:pt x="233672" y="331788"/>
                    <a:pt x="232395" y="331788"/>
                    <a:pt x="232395" y="331788"/>
                  </a:cubicBezTo>
                  <a:cubicBezTo>
                    <a:pt x="231117" y="331788"/>
                    <a:pt x="231117" y="331788"/>
                    <a:pt x="229839" y="330475"/>
                  </a:cubicBezTo>
                  <a:cubicBezTo>
                    <a:pt x="229839" y="330475"/>
                    <a:pt x="229839" y="330475"/>
                    <a:pt x="209395" y="310784"/>
                  </a:cubicBezTo>
                  <a:cubicBezTo>
                    <a:pt x="209395" y="310784"/>
                    <a:pt x="209395" y="310784"/>
                    <a:pt x="187673" y="330475"/>
                  </a:cubicBezTo>
                  <a:cubicBezTo>
                    <a:pt x="186395" y="331788"/>
                    <a:pt x="185118" y="331788"/>
                    <a:pt x="183840" y="331788"/>
                  </a:cubicBezTo>
                  <a:cubicBezTo>
                    <a:pt x="182562" y="330475"/>
                    <a:pt x="182562" y="330475"/>
                    <a:pt x="182562" y="329163"/>
                  </a:cubicBezTo>
                  <a:cubicBezTo>
                    <a:pt x="182562" y="329163"/>
                    <a:pt x="182562" y="329163"/>
                    <a:pt x="182562" y="263525"/>
                  </a:cubicBezTo>
                  <a:close/>
                  <a:moveTo>
                    <a:pt x="208756" y="193675"/>
                  </a:moveTo>
                  <a:cubicBezTo>
                    <a:pt x="197796" y="193675"/>
                    <a:pt x="188912" y="202559"/>
                    <a:pt x="188912" y="213519"/>
                  </a:cubicBezTo>
                  <a:cubicBezTo>
                    <a:pt x="188912" y="224479"/>
                    <a:pt x="197796" y="233363"/>
                    <a:pt x="208756" y="233363"/>
                  </a:cubicBezTo>
                  <a:cubicBezTo>
                    <a:pt x="219716" y="233363"/>
                    <a:pt x="228600" y="224479"/>
                    <a:pt x="228600" y="213519"/>
                  </a:cubicBezTo>
                  <a:cubicBezTo>
                    <a:pt x="228600" y="202559"/>
                    <a:pt x="219716" y="193675"/>
                    <a:pt x="208756" y="193675"/>
                  </a:cubicBezTo>
                  <a:close/>
                  <a:moveTo>
                    <a:pt x="193936" y="158750"/>
                  </a:moveTo>
                  <a:cubicBezTo>
                    <a:pt x="196514" y="158750"/>
                    <a:pt x="200380" y="161344"/>
                    <a:pt x="202957" y="162641"/>
                  </a:cubicBezTo>
                  <a:cubicBezTo>
                    <a:pt x="205534" y="163938"/>
                    <a:pt x="206823" y="165235"/>
                    <a:pt x="209400" y="165235"/>
                  </a:cubicBezTo>
                  <a:cubicBezTo>
                    <a:pt x="210689" y="165235"/>
                    <a:pt x="211978" y="163938"/>
                    <a:pt x="214555" y="162641"/>
                  </a:cubicBezTo>
                  <a:cubicBezTo>
                    <a:pt x="217132" y="161344"/>
                    <a:pt x="220999" y="158750"/>
                    <a:pt x="223576" y="158750"/>
                  </a:cubicBezTo>
                  <a:cubicBezTo>
                    <a:pt x="224865" y="158750"/>
                    <a:pt x="224865" y="158750"/>
                    <a:pt x="226153" y="160047"/>
                  </a:cubicBezTo>
                  <a:cubicBezTo>
                    <a:pt x="230019" y="161344"/>
                    <a:pt x="231308" y="165235"/>
                    <a:pt x="232597" y="169127"/>
                  </a:cubicBezTo>
                  <a:cubicBezTo>
                    <a:pt x="233885" y="170424"/>
                    <a:pt x="235174" y="173018"/>
                    <a:pt x="236463" y="174315"/>
                  </a:cubicBezTo>
                  <a:cubicBezTo>
                    <a:pt x="237751" y="175612"/>
                    <a:pt x="240329" y="175612"/>
                    <a:pt x="242906" y="175612"/>
                  </a:cubicBezTo>
                  <a:cubicBezTo>
                    <a:pt x="246772" y="175612"/>
                    <a:pt x="250638" y="176909"/>
                    <a:pt x="253216" y="179504"/>
                  </a:cubicBezTo>
                  <a:cubicBezTo>
                    <a:pt x="255793" y="183395"/>
                    <a:pt x="254504" y="187286"/>
                    <a:pt x="254504" y="191177"/>
                  </a:cubicBezTo>
                  <a:cubicBezTo>
                    <a:pt x="253216" y="193772"/>
                    <a:pt x="253216" y="196366"/>
                    <a:pt x="253216" y="197663"/>
                  </a:cubicBezTo>
                  <a:cubicBezTo>
                    <a:pt x="253216" y="198960"/>
                    <a:pt x="255793" y="200257"/>
                    <a:pt x="257082" y="202851"/>
                  </a:cubicBezTo>
                  <a:cubicBezTo>
                    <a:pt x="260948" y="205446"/>
                    <a:pt x="263525" y="208040"/>
                    <a:pt x="263525" y="211931"/>
                  </a:cubicBezTo>
                  <a:cubicBezTo>
                    <a:pt x="263525" y="217120"/>
                    <a:pt x="260948" y="219714"/>
                    <a:pt x="257082" y="222308"/>
                  </a:cubicBezTo>
                  <a:cubicBezTo>
                    <a:pt x="255793" y="223605"/>
                    <a:pt x="253216" y="226199"/>
                    <a:pt x="253216" y="227497"/>
                  </a:cubicBezTo>
                  <a:cubicBezTo>
                    <a:pt x="253216" y="228794"/>
                    <a:pt x="253216" y="231388"/>
                    <a:pt x="254504" y="233982"/>
                  </a:cubicBezTo>
                  <a:cubicBezTo>
                    <a:pt x="254504" y="237873"/>
                    <a:pt x="255793" y="241765"/>
                    <a:pt x="253216" y="245656"/>
                  </a:cubicBezTo>
                  <a:cubicBezTo>
                    <a:pt x="250638" y="248250"/>
                    <a:pt x="246772" y="248250"/>
                    <a:pt x="242906" y="249547"/>
                  </a:cubicBezTo>
                  <a:cubicBezTo>
                    <a:pt x="240329" y="249547"/>
                    <a:pt x="237751" y="249547"/>
                    <a:pt x="236463" y="250845"/>
                  </a:cubicBezTo>
                  <a:cubicBezTo>
                    <a:pt x="235174" y="250845"/>
                    <a:pt x="233885" y="253439"/>
                    <a:pt x="232597" y="256033"/>
                  </a:cubicBezTo>
                  <a:cubicBezTo>
                    <a:pt x="231308" y="259924"/>
                    <a:pt x="230019" y="263816"/>
                    <a:pt x="226153" y="265113"/>
                  </a:cubicBezTo>
                  <a:cubicBezTo>
                    <a:pt x="224865" y="265113"/>
                    <a:pt x="224865" y="265113"/>
                    <a:pt x="223576" y="265113"/>
                  </a:cubicBezTo>
                  <a:cubicBezTo>
                    <a:pt x="220999" y="265113"/>
                    <a:pt x="217132" y="263816"/>
                    <a:pt x="214555" y="262519"/>
                  </a:cubicBezTo>
                  <a:cubicBezTo>
                    <a:pt x="211978" y="261221"/>
                    <a:pt x="210689" y="259924"/>
                    <a:pt x="209400" y="259924"/>
                  </a:cubicBezTo>
                  <a:cubicBezTo>
                    <a:pt x="206823" y="259924"/>
                    <a:pt x="205534" y="261221"/>
                    <a:pt x="202957" y="262519"/>
                  </a:cubicBezTo>
                  <a:cubicBezTo>
                    <a:pt x="200380" y="263816"/>
                    <a:pt x="196514" y="265113"/>
                    <a:pt x="193936" y="265113"/>
                  </a:cubicBezTo>
                  <a:cubicBezTo>
                    <a:pt x="192648" y="265113"/>
                    <a:pt x="192648" y="265113"/>
                    <a:pt x="191359" y="265113"/>
                  </a:cubicBezTo>
                  <a:cubicBezTo>
                    <a:pt x="187493" y="263816"/>
                    <a:pt x="186204" y="259924"/>
                    <a:pt x="184915" y="256033"/>
                  </a:cubicBezTo>
                  <a:cubicBezTo>
                    <a:pt x="183627" y="253439"/>
                    <a:pt x="182338" y="250845"/>
                    <a:pt x="181049" y="250845"/>
                  </a:cubicBezTo>
                  <a:cubicBezTo>
                    <a:pt x="179761" y="249547"/>
                    <a:pt x="177183" y="249547"/>
                    <a:pt x="174606" y="249547"/>
                  </a:cubicBezTo>
                  <a:cubicBezTo>
                    <a:pt x="170740" y="248250"/>
                    <a:pt x="166874" y="248250"/>
                    <a:pt x="164296" y="245656"/>
                  </a:cubicBezTo>
                  <a:cubicBezTo>
                    <a:pt x="161719" y="241765"/>
                    <a:pt x="163008" y="237873"/>
                    <a:pt x="163008" y="233982"/>
                  </a:cubicBezTo>
                  <a:cubicBezTo>
                    <a:pt x="164296" y="231388"/>
                    <a:pt x="164296" y="228794"/>
                    <a:pt x="164296" y="227497"/>
                  </a:cubicBezTo>
                  <a:cubicBezTo>
                    <a:pt x="164296" y="226199"/>
                    <a:pt x="161719" y="223605"/>
                    <a:pt x="160430" y="222308"/>
                  </a:cubicBezTo>
                  <a:cubicBezTo>
                    <a:pt x="156564" y="219714"/>
                    <a:pt x="153987" y="217120"/>
                    <a:pt x="153987" y="211931"/>
                  </a:cubicBezTo>
                  <a:cubicBezTo>
                    <a:pt x="153987" y="208040"/>
                    <a:pt x="156564" y="205446"/>
                    <a:pt x="160430" y="202851"/>
                  </a:cubicBezTo>
                  <a:cubicBezTo>
                    <a:pt x="161719" y="200257"/>
                    <a:pt x="164296" y="198960"/>
                    <a:pt x="164296" y="197663"/>
                  </a:cubicBezTo>
                  <a:cubicBezTo>
                    <a:pt x="164296" y="196366"/>
                    <a:pt x="164296" y="193772"/>
                    <a:pt x="163008" y="191177"/>
                  </a:cubicBezTo>
                  <a:cubicBezTo>
                    <a:pt x="163008" y="187286"/>
                    <a:pt x="161719" y="183395"/>
                    <a:pt x="164296" y="179504"/>
                  </a:cubicBezTo>
                  <a:cubicBezTo>
                    <a:pt x="166874" y="176909"/>
                    <a:pt x="170740" y="175612"/>
                    <a:pt x="174606" y="175612"/>
                  </a:cubicBezTo>
                  <a:cubicBezTo>
                    <a:pt x="177183" y="175612"/>
                    <a:pt x="179761" y="175612"/>
                    <a:pt x="181049" y="174315"/>
                  </a:cubicBezTo>
                  <a:cubicBezTo>
                    <a:pt x="182338" y="173018"/>
                    <a:pt x="183627" y="170424"/>
                    <a:pt x="184915" y="169127"/>
                  </a:cubicBezTo>
                  <a:cubicBezTo>
                    <a:pt x="186204" y="165235"/>
                    <a:pt x="187493" y="161344"/>
                    <a:pt x="191359" y="160047"/>
                  </a:cubicBezTo>
                  <a:cubicBezTo>
                    <a:pt x="192648" y="158750"/>
                    <a:pt x="192648" y="158750"/>
                    <a:pt x="193936" y="158750"/>
                  </a:cubicBezTo>
                  <a:close/>
                  <a:moveTo>
                    <a:pt x="53830" y="101600"/>
                  </a:moveTo>
                  <a:cubicBezTo>
                    <a:pt x="53830" y="101600"/>
                    <a:pt x="53830" y="101600"/>
                    <a:pt x="166832" y="101600"/>
                  </a:cubicBezTo>
                  <a:cubicBezTo>
                    <a:pt x="172027" y="101600"/>
                    <a:pt x="174625" y="105569"/>
                    <a:pt x="174625" y="109537"/>
                  </a:cubicBezTo>
                  <a:cubicBezTo>
                    <a:pt x="174625" y="113506"/>
                    <a:pt x="172027" y="117475"/>
                    <a:pt x="166832" y="117475"/>
                  </a:cubicBezTo>
                  <a:cubicBezTo>
                    <a:pt x="166832" y="117475"/>
                    <a:pt x="166832" y="117475"/>
                    <a:pt x="53830" y="117475"/>
                  </a:cubicBezTo>
                  <a:cubicBezTo>
                    <a:pt x="49934" y="117475"/>
                    <a:pt x="46037" y="113506"/>
                    <a:pt x="46037" y="109537"/>
                  </a:cubicBezTo>
                  <a:cubicBezTo>
                    <a:pt x="46037" y="105569"/>
                    <a:pt x="49934" y="101600"/>
                    <a:pt x="53830" y="101600"/>
                  </a:cubicBezTo>
                  <a:close/>
                  <a:moveTo>
                    <a:pt x="53807" y="63500"/>
                  </a:moveTo>
                  <a:cubicBezTo>
                    <a:pt x="53807" y="63500"/>
                    <a:pt x="53807" y="63500"/>
                    <a:pt x="136692" y="63500"/>
                  </a:cubicBezTo>
                  <a:cubicBezTo>
                    <a:pt x="140577" y="63500"/>
                    <a:pt x="144462" y="66146"/>
                    <a:pt x="144462" y="71437"/>
                  </a:cubicBezTo>
                  <a:cubicBezTo>
                    <a:pt x="144462" y="75406"/>
                    <a:pt x="140577" y="79375"/>
                    <a:pt x="136692" y="79375"/>
                  </a:cubicBezTo>
                  <a:cubicBezTo>
                    <a:pt x="136692" y="79375"/>
                    <a:pt x="136692" y="79375"/>
                    <a:pt x="53807" y="79375"/>
                  </a:cubicBezTo>
                  <a:cubicBezTo>
                    <a:pt x="49922" y="79375"/>
                    <a:pt x="46037" y="75406"/>
                    <a:pt x="46037" y="71437"/>
                  </a:cubicBezTo>
                  <a:cubicBezTo>
                    <a:pt x="46037" y="66146"/>
                    <a:pt x="49922" y="63500"/>
                    <a:pt x="53807" y="63500"/>
                  </a:cubicBezTo>
                  <a:close/>
                  <a:moveTo>
                    <a:pt x="23259" y="0"/>
                  </a:moveTo>
                  <a:cubicBezTo>
                    <a:pt x="23259" y="0"/>
                    <a:pt x="23259" y="0"/>
                    <a:pt x="198991" y="0"/>
                  </a:cubicBezTo>
                  <a:cubicBezTo>
                    <a:pt x="211913" y="0"/>
                    <a:pt x="222250" y="10342"/>
                    <a:pt x="222250" y="23270"/>
                  </a:cubicBezTo>
                  <a:cubicBezTo>
                    <a:pt x="222250" y="23270"/>
                    <a:pt x="222250" y="23270"/>
                    <a:pt x="222250" y="143498"/>
                  </a:cubicBezTo>
                  <a:cubicBezTo>
                    <a:pt x="220958" y="143498"/>
                    <a:pt x="220958" y="143498"/>
                    <a:pt x="220958" y="143498"/>
                  </a:cubicBezTo>
                  <a:cubicBezTo>
                    <a:pt x="214497" y="143498"/>
                    <a:pt x="210621" y="146083"/>
                    <a:pt x="206744" y="148669"/>
                  </a:cubicBezTo>
                  <a:cubicBezTo>
                    <a:pt x="204160" y="147376"/>
                    <a:pt x="201576" y="146083"/>
                    <a:pt x="198991" y="144791"/>
                  </a:cubicBezTo>
                  <a:cubicBezTo>
                    <a:pt x="198991" y="144791"/>
                    <a:pt x="198991" y="144791"/>
                    <a:pt x="198991" y="23270"/>
                  </a:cubicBezTo>
                  <a:cubicBezTo>
                    <a:pt x="198991" y="23270"/>
                    <a:pt x="198991" y="23270"/>
                    <a:pt x="23259" y="23270"/>
                  </a:cubicBezTo>
                  <a:lnTo>
                    <a:pt x="23259" y="283118"/>
                  </a:lnTo>
                  <a:cubicBezTo>
                    <a:pt x="23259" y="283118"/>
                    <a:pt x="23259" y="283118"/>
                    <a:pt x="164103" y="283118"/>
                  </a:cubicBezTo>
                  <a:cubicBezTo>
                    <a:pt x="164103" y="283118"/>
                    <a:pt x="164103" y="283118"/>
                    <a:pt x="164103" y="306388"/>
                  </a:cubicBezTo>
                  <a:cubicBezTo>
                    <a:pt x="164103" y="306388"/>
                    <a:pt x="164103" y="306388"/>
                    <a:pt x="23259" y="306388"/>
                  </a:cubicBezTo>
                  <a:cubicBezTo>
                    <a:pt x="10337" y="306388"/>
                    <a:pt x="0" y="296046"/>
                    <a:pt x="0" y="283118"/>
                  </a:cubicBezTo>
                  <a:cubicBezTo>
                    <a:pt x="0" y="283118"/>
                    <a:pt x="0" y="283118"/>
                    <a:pt x="0" y="23270"/>
                  </a:cubicBezTo>
                  <a:cubicBezTo>
                    <a:pt x="0" y="10342"/>
                    <a:pt x="10337" y="0"/>
                    <a:pt x="232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Group Work Presentation Template www.googleslides.org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776C3"/>
      </a:accent1>
      <a:accent2>
        <a:srgbClr val="16BA9B"/>
      </a:accent2>
      <a:accent3>
        <a:srgbClr val="74C042"/>
      </a:accent3>
      <a:accent4>
        <a:srgbClr val="EBB213"/>
      </a:accent4>
      <a:accent5>
        <a:srgbClr val="F7881F"/>
      </a:accent5>
      <a:accent6>
        <a:srgbClr val="ED2541"/>
      </a:accent6>
      <a:hlink>
        <a:srgbClr val="3776C3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