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Play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gEbTn+fkYi7YXMgojLNOgULWXO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lay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19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5F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9"/>
          <p:cNvSpPr/>
          <p:nvPr/>
        </p:nvSpPr>
        <p:spPr>
          <a:xfrm>
            <a:off x="0" y="6176865"/>
            <a:ext cx="12192000" cy="681135"/>
          </a:xfrm>
          <a:prstGeom prst="rect">
            <a:avLst/>
          </a:prstGeom>
          <a:solidFill>
            <a:srgbClr val="FEBE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7661" y="165554"/>
            <a:ext cx="5068007" cy="77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9"/>
          <p:cNvPicPr preferRelativeResize="0"/>
          <p:nvPr/>
        </p:nvPicPr>
        <p:blipFill rotWithShape="1">
          <a:blip r:embed="rId3">
            <a:alphaModFix/>
          </a:blip>
          <a:srcRect b="0" l="0" r="85243" t="0"/>
          <a:stretch/>
        </p:blipFill>
        <p:spPr>
          <a:xfrm>
            <a:off x="83975" y="6251511"/>
            <a:ext cx="531845" cy="521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20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5F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0"/>
          <p:cNvSpPr/>
          <p:nvPr/>
        </p:nvSpPr>
        <p:spPr>
          <a:xfrm>
            <a:off x="0" y="6176865"/>
            <a:ext cx="12192000" cy="681135"/>
          </a:xfrm>
          <a:prstGeom prst="rect">
            <a:avLst/>
          </a:prstGeom>
          <a:solidFill>
            <a:srgbClr val="FEBE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7661" y="165554"/>
            <a:ext cx="5068007" cy="77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0"/>
          <p:cNvPicPr preferRelativeResize="0"/>
          <p:nvPr/>
        </p:nvPicPr>
        <p:blipFill rotWithShape="1">
          <a:blip r:embed="rId3">
            <a:alphaModFix/>
          </a:blip>
          <a:srcRect b="0" l="0" r="85243" t="0"/>
          <a:stretch/>
        </p:blipFill>
        <p:spPr>
          <a:xfrm>
            <a:off x="83975" y="6251511"/>
            <a:ext cx="531845" cy="521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21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5F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1"/>
          <p:cNvSpPr/>
          <p:nvPr/>
        </p:nvSpPr>
        <p:spPr>
          <a:xfrm>
            <a:off x="0" y="6176865"/>
            <a:ext cx="12192000" cy="681135"/>
          </a:xfrm>
          <a:prstGeom prst="rect">
            <a:avLst/>
          </a:prstGeom>
          <a:solidFill>
            <a:srgbClr val="FEBE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7661" y="165554"/>
            <a:ext cx="5068007" cy="77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1"/>
          <p:cNvPicPr preferRelativeResize="0"/>
          <p:nvPr/>
        </p:nvPicPr>
        <p:blipFill rotWithShape="1">
          <a:blip r:embed="rId3">
            <a:alphaModFix/>
          </a:blip>
          <a:srcRect b="0" l="0" r="85243" t="0"/>
          <a:stretch/>
        </p:blipFill>
        <p:spPr>
          <a:xfrm>
            <a:off x="83975" y="6251511"/>
            <a:ext cx="531845" cy="521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5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9/15/2025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5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5F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5"/>
          <p:cNvSpPr/>
          <p:nvPr/>
        </p:nvSpPr>
        <p:spPr>
          <a:xfrm>
            <a:off x="0" y="6176865"/>
            <a:ext cx="12192000" cy="681135"/>
          </a:xfrm>
          <a:prstGeom prst="rect">
            <a:avLst/>
          </a:prstGeom>
          <a:solidFill>
            <a:srgbClr val="FEBE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7661" y="165554"/>
            <a:ext cx="5068007" cy="7716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rive.google.com/drive/folders/1an1b1l4TFPXHmkzlP3gHEpnSL0oqwQY8" TargetMode="External"/><Relationship Id="rId4" Type="http://schemas.openxmlformats.org/officeDocument/2006/relationships/hyperlink" Target="https://igis.ucanr.edu/Blog/?blogpost=61685&amp;blogasset=115241" TargetMode="External"/><Relationship Id="rId9" Type="http://schemas.openxmlformats.org/officeDocument/2006/relationships/hyperlink" Target="https://igis.ucanr.edu/" TargetMode="External"/><Relationship Id="rId5" Type="http://schemas.openxmlformats.org/officeDocument/2006/relationships/hyperlink" Target="https://igis.ucanr.edu/Office_hours" TargetMode="External"/><Relationship Id="rId6" Type="http://schemas.openxmlformats.org/officeDocument/2006/relationships/hyperlink" Target="mailto:stfeirer@ucanr.edu" TargetMode="External"/><Relationship Id="rId7" Type="http://schemas.openxmlformats.org/officeDocument/2006/relationships/hyperlink" Target="https://igis.ucanr.edu/Training/" TargetMode="External"/><Relationship Id="rId8" Type="http://schemas.openxmlformats.org/officeDocument/2006/relationships/hyperlink" Target="https://www.youtube.com/@ucanr-igi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state of california&#10;&#10;AI-generated content may be incorrect." id="77" name="Google Shape;7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 txBox="1"/>
          <p:nvPr>
            <p:ph type="ctrTitle"/>
          </p:nvPr>
        </p:nvSpPr>
        <p:spPr>
          <a:xfrm>
            <a:off x="293827" y="1682155"/>
            <a:ext cx="6338454" cy="14748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ANR Map Clipart for PowerPoint</a:t>
            </a:r>
            <a:endParaRPr/>
          </a:p>
        </p:txBody>
      </p:sp>
      <p:sp>
        <p:nvSpPr>
          <p:cNvPr id="79" name="Google Shape;79;p1"/>
          <p:cNvSpPr txBox="1"/>
          <p:nvPr>
            <p:ph idx="1" type="subTitle"/>
          </p:nvPr>
        </p:nvSpPr>
        <p:spPr>
          <a:xfrm>
            <a:off x="859138" y="3701008"/>
            <a:ext cx="5207832" cy="456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i="1" lang="en-US" sz="1600">
                <a:latin typeface="Calibri"/>
                <a:ea typeface="Calibri"/>
                <a:cs typeface="Calibri"/>
                <a:sym typeface="Calibri"/>
              </a:rPr>
              <a:t>Brought to you by:</a:t>
            </a:r>
            <a:endParaRPr/>
          </a:p>
        </p:txBody>
      </p:sp>
      <p:sp>
        <p:nvSpPr>
          <p:cNvPr id="80" name="Google Shape;80;p1"/>
          <p:cNvSpPr txBox="1"/>
          <p:nvPr/>
        </p:nvSpPr>
        <p:spPr>
          <a:xfrm>
            <a:off x="140676" y="6313986"/>
            <a:ext cx="1934309" cy="405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2025</a:t>
            </a:r>
            <a:endParaRPr/>
          </a:p>
        </p:txBody>
      </p:sp>
      <p:pic>
        <p:nvPicPr>
          <p:cNvPr descr="A black background with blue text&#10;&#10;AI-generated content may be incorrect." id="81" name="Google Shape;8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0976" y="4528614"/>
            <a:ext cx="4595994" cy="1126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0" title="UCANR_Recs_Al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state of california&#10;&#10;AI-generated content may be incorrect."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state of california&#10;&#10;AI-generated content may be incorrect."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180" y="1051560"/>
            <a:ext cx="9311639" cy="5237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752" y="1051560"/>
            <a:ext cx="9314686" cy="5239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>
            <p:ph type="title"/>
          </p:nvPr>
        </p:nvSpPr>
        <p:spPr>
          <a:xfrm>
            <a:off x="838200" y="10421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Instructions</a:t>
            </a:r>
            <a:endParaRPr/>
          </a:p>
        </p:txBody>
      </p:sp>
      <p:sp>
        <p:nvSpPr>
          <p:cNvPr id="87" name="Google Shape;87;p2"/>
          <p:cNvSpPr txBox="1"/>
          <p:nvPr>
            <p:ph idx="1" type="body"/>
          </p:nvPr>
        </p:nvSpPr>
        <p:spPr>
          <a:xfrm>
            <a:off x="838200" y="2367696"/>
            <a:ext cx="6696807" cy="3697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Copy-paste the maps in this PowerPoint to </a:t>
            </a:r>
            <a:r>
              <a:rPr lang="en-US" sz="2400" u="sng"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presentation.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PNG files are available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here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Need more customization – see our blog post and PowerPoint toolkit: </a:t>
            </a:r>
            <a:r>
              <a:rPr i="1"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Designing your own map of the UC ANR system without GIS!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For questions, feedback, or help, sign-up for our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Office Hours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or contact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Shane Feirer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88" name="Google Shape;88;p2"/>
          <p:cNvSpPr txBox="1"/>
          <p:nvPr/>
        </p:nvSpPr>
        <p:spPr>
          <a:xfrm>
            <a:off x="8686800" y="1798924"/>
            <a:ext cx="2963008" cy="3662541"/>
          </a:xfrm>
          <a:prstGeom prst="rect">
            <a:avLst/>
          </a:prstGeom>
          <a:noFill/>
          <a:ln cap="flat" cmpd="sng" w="38100">
            <a:solidFill>
              <a:srgbClr val="005F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you know?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IGIS teaches workshops on a range of topics related to mapping and GIS.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future workshops see our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training schedule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For previous workshops, see our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 Channel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igis.ucanr.edu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6715" y="6255129"/>
            <a:ext cx="1817078" cy="538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state of california&#10;&#10;AI-generated content may be incorrect.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state of california&#10;&#10;AI-generated content may be incorrect." id="99" name="Google Shape;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state of california&#10;&#10;AI-generated content may be incorrect." id="104" name="Google Shape;10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state of california&#10;&#10;AI-generated content may be incorrect."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state of california&#10;&#10;AI-generated content may be incorrect." id="114" name="Google Shape;1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8" title="UCANR_RECs_Only_NoLegen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9" title="UCANR_Recs_Onl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0"/>
            <a:ext cx="121919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2025-03-31T22:42:05Z</dcterms:created>
  <dc:creator>Shane T Feirer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0x01010046DA414CF776F94CB46D1822A6C5FFB5</vt:lpwstr>
  </property>
</Properties>
</file>