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Play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gEbTn+fkYi7YXMgojLNOgULWXO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lay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19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5F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9"/>
          <p:cNvSpPr/>
          <p:nvPr/>
        </p:nvSpPr>
        <p:spPr>
          <a:xfrm>
            <a:off x="0" y="6176865"/>
            <a:ext cx="12192000" cy="681135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7661" y="165554"/>
            <a:ext cx="5068007" cy="7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19"/>
          <p:cNvPicPr preferRelativeResize="0"/>
          <p:nvPr/>
        </p:nvPicPr>
        <p:blipFill rotWithShape="1">
          <a:blip r:embed="rId3">
            <a:alphaModFix/>
          </a:blip>
          <a:srcRect b="0" l="0" r="85243" t="0"/>
          <a:stretch/>
        </p:blipFill>
        <p:spPr>
          <a:xfrm>
            <a:off x="83975" y="6251511"/>
            <a:ext cx="531845" cy="521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20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5F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0"/>
          <p:cNvSpPr/>
          <p:nvPr/>
        </p:nvSpPr>
        <p:spPr>
          <a:xfrm>
            <a:off x="0" y="6176865"/>
            <a:ext cx="12192000" cy="681135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7661" y="165554"/>
            <a:ext cx="5068007" cy="7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20"/>
          <p:cNvPicPr preferRelativeResize="0"/>
          <p:nvPr/>
        </p:nvPicPr>
        <p:blipFill rotWithShape="1">
          <a:blip r:embed="rId3">
            <a:alphaModFix/>
          </a:blip>
          <a:srcRect b="0" l="0" r="85243" t="0"/>
          <a:stretch/>
        </p:blipFill>
        <p:spPr>
          <a:xfrm>
            <a:off x="83975" y="6251511"/>
            <a:ext cx="531845" cy="521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21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5F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1"/>
          <p:cNvSpPr/>
          <p:nvPr/>
        </p:nvSpPr>
        <p:spPr>
          <a:xfrm>
            <a:off x="0" y="6176865"/>
            <a:ext cx="12192000" cy="681135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7661" y="165554"/>
            <a:ext cx="5068007" cy="7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1"/>
          <p:cNvPicPr preferRelativeResize="0"/>
          <p:nvPr/>
        </p:nvPicPr>
        <p:blipFill rotWithShape="1">
          <a:blip r:embed="rId3">
            <a:alphaModFix/>
          </a:blip>
          <a:srcRect b="0" l="0" r="85243" t="0"/>
          <a:stretch/>
        </p:blipFill>
        <p:spPr>
          <a:xfrm>
            <a:off x="83975" y="6251511"/>
            <a:ext cx="531845" cy="521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2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15"/>
          <p:cNvSpPr txBox="1"/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9/15/2025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5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5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5F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5"/>
          <p:cNvSpPr/>
          <p:nvPr/>
        </p:nvSpPr>
        <p:spPr>
          <a:xfrm>
            <a:off x="0" y="6176865"/>
            <a:ext cx="12192000" cy="681135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37661" y="165554"/>
            <a:ext cx="5068007" cy="77163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rive.google.com/drive/folders/1an1b1l4TFPXHmkzlP3gHEpnSL0oqwQY8" TargetMode="External"/><Relationship Id="rId4" Type="http://schemas.openxmlformats.org/officeDocument/2006/relationships/hyperlink" Target="https://igis.ucanr.edu/Blog/?blogpost=61685&amp;blogasset=115241" TargetMode="External"/><Relationship Id="rId9" Type="http://schemas.openxmlformats.org/officeDocument/2006/relationships/hyperlink" Target="https://igis.ucanr.edu/" TargetMode="External"/><Relationship Id="rId5" Type="http://schemas.openxmlformats.org/officeDocument/2006/relationships/hyperlink" Target="https://igis.ucanr.edu/Office_hours" TargetMode="External"/><Relationship Id="rId6" Type="http://schemas.openxmlformats.org/officeDocument/2006/relationships/hyperlink" Target="mailto:stfeirer@ucanr.edu" TargetMode="External"/><Relationship Id="rId7" Type="http://schemas.openxmlformats.org/officeDocument/2006/relationships/hyperlink" Target="https://igis.ucanr.edu/Training/" TargetMode="External"/><Relationship Id="rId8" Type="http://schemas.openxmlformats.org/officeDocument/2006/relationships/hyperlink" Target="https://www.youtube.com/@ucanr-igi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77" name="Google Shape;7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"/>
          <p:cNvSpPr txBox="1"/>
          <p:nvPr>
            <p:ph type="ctrTitle"/>
          </p:nvPr>
        </p:nvSpPr>
        <p:spPr>
          <a:xfrm>
            <a:off x="293827" y="1682155"/>
            <a:ext cx="6338454" cy="1474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latin typeface="Calibri"/>
                <a:ea typeface="Calibri"/>
                <a:cs typeface="Calibri"/>
                <a:sym typeface="Calibri"/>
              </a:rPr>
              <a:t>ANR Map Clipart for PowerPoint</a:t>
            </a:r>
            <a:endParaRPr/>
          </a:p>
        </p:txBody>
      </p:sp>
      <p:sp>
        <p:nvSpPr>
          <p:cNvPr id="79" name="Google Shape;79;p1"/>
          <p:cNvSpPr txBox="1"/>
          <p:nvPr>
            <p:ph idx="1" type="subTitle"/>
          </p:nvPr>
        </p:nvSpPr>
        <p:spPr>
          <a:xfrm>
            <a:off x="859138" y="3701008"/>
            <a:ext cx="5207832" cy="4564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i="1" lang="en-US" sz="1600">
                <a:latin typeface="Calibri"/>
                <a:ea typeface="Calibri"/>
                <a:cs typeface="Calibri"/>
                <a:sym typeface="Calibri"/>
              </a:rPr>
              <a:t>Brought to you by:</a:t>
            </a:r>
            <a:endParaRPr/>
          </a:p>
        </p:txBody>
      </p:sp>
      <p:sp>
        <p:nvSpPr>
          <p:cNvPr id="80" name="Google Shape;80;p1"/>
          <p:cNvSpPr txBox="1"/>
          <p:nvPr/>
        </p:nvSpPr>
        <p:spPr>
          <a:xfrm>
            <a:off x="140676" y="6313986"/>
            <a:ext cx="1934309" cy="405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August 2025</a:t>
            </a:r>
            <a:endParaRPr/>
          </a:p>
        </p:txBody>
      </p:sp>
      <p:pic>
        <p:nvPicPr>
          <p:cNvPr descr="A black background with blue text&#10;&#10;AI-generated content may be incorrect." id="81" name="Google Shape;8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0976" y="4528614"/>
            <a:ext cx="4595994" cy="1126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 title="UCANR_Recs_Al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180" y="1051560"/>
            <a:ext cx="9311639" cy="5237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4752" y="1051560"/>
            <a:ext cx="9314686" cy="5239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/>
          <p:cNvSpPr txBox="1"/>
          <p:nvPr>
            <p:ph type="title"/>
          </p:nvPr>
        </p:nvSpPr>
        <p:spPr>
          <a:xfrm>
            <a:off x="838200" y="104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latin typeface="Calibri"/>
                <a:ea typeface="Calibri"/>
                <a:cs typeface="Calibri"/>
                <a:sym typeface="Calibri"/>
              </a:rPr>
              <a:t>Instructions</a:t>
            </a:r>
            <a:endParaRPr/>
          </a:p>
        </p:txBody>
      </p:sp>
      <p:sp>
        <p:nvSpPr>
          <p:cNvPr id="87" name="Google Shape;87;p2"/>
          <p:cNvSpPr txBox="1"/>
          <p:nvPr>
            <p:ph idx="1" type="body"/>
          </p:nvPr>
        </p:nvSpPr>
        <p:spPr>
          <a:xfrm>
            <a:off x="838200" y="2367696"/>
            <a:ext cx="6696807" cy="3697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Copy-paste the maps in this PowerPoint to </a:t>
            </a:r>
            <a:r>
              <a:rPr lang="en-US" sz="2400" u="sng"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presentation.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PNG files are available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here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Need more customization – see our blog post and PowerPoint toolkit: </a:t>
            </a:r>
            <a:r>
              <a:rPr i="1"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Designing your own map of the UC ANR system without GIS!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For questions, feedback, or help, sign-up for our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Office Hours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or contact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Shane Feirer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sp>
        <p:nvSpPr>
          <p:cNvPr id="88" name="Google Shape;88;p2"/>
          <p:cNvSpPr txBox="1"/>
          <p:nvPr/>
        </p:nvSpPr>
        <p:spPr>
          <a:xfrm>
            <a:off x="8686800" y="1798924"/>
            <a:ext cx="2963008" cy="3662541"/>
          </a:xfrm>
          <a:prstGeom prst="rect">
            <a:avLst/>
          </a:prstGeom>
          <a:noFill/>
          <a:ln cap="flat" cmpd="sng" w="38100">
            <a:solidFill>
              <a:srgbClr val="005F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875" lIns="182875" spcFirstLastPara="1" rIns="182875" wrap="square" tIns="182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IGIS teaches workshops on a range of topics related to mapping and GIS.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future workshops see our </a:t>
            </a: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training schedule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For previous workshops, see our </a:t>
            </a: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YouTube Channel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igis.ucanr.edu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6715" y="6255129"/>
            <a:ext cx="1817078" cy="538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ap of the state of california&#10;&#10;AI-generated content may be incorrect."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 title="UCANR_RECs_Only_NoLege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 title="UCANR_Recs_Onl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" y="0"/>
            <a:ext cx="1219198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2025-03-31T22:42:05Z</dcterms:created>
  <dc:creator>Shane T Feirer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0x01010046DA414CF776F94CB46D1822A6C5FFB5</vt:lpwstr>
  </property>
</Properties>
</file>